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98" d="100"/>
          <a:sy n="98" d="100"/>
        </p:scale>
        <p:origin x="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A393ED-7134-4366-8A37-3541D62643CE}" type="datetimeFigureOut">
              <a:rPr lang="en-GB" smtClean="0"/>
              <a:t>26/12/2022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CEB3A95-D5B5-4A76-86B0-C9214CDC9018}" type="slidenum">
              <a:rPr lang="en-GB" smtClean="0"/>
              <a:t>‹#›</a:t>
            </a:fld>
            <a:endParaRPr lang="en-GB"/>
          </a:p>
        </p:txBody>
      </p:sp>
    </p:spTree>
    <p:extLst>
      <p:ext uri="{BB962C8B-B14F-4D97-AF65-F5344CB8AC3E}">
        <p14:creationId xmlns:p14="http://schemas.microsoft.com/office/powerpoint/2010/main" val="1060084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A393ED-7134-4366-8A37-3541D62643CE}" type="datetimeFigureOut">
              <a:rPr lang="en-GB" smtClean="0"/>
              <a:t>26/12/2022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EB3A95-D5B5-4A76-86B0-C9214CDC9018}" type="slidenum">
              <a:rPr lang="en-GB" smtClean="0"/>
              <a:t>‹#›</a:t>
            </a:fld>
            <a:endParaRPr lang="en-GB"/>
          </a:p>
        </p:txBody>
      </p:sp>
    </p:spTree>
    <p:extLst>
      <p:ext uri="{BB962C8B-B14F-4D97-AF65-F5344CB8AC3E}">
        <p14:creationId xmlns:p14="http://schemas.microsoft.com/office/powerpoint/2010/main" val="3182716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A393ED-7134-4366-8A37-3541D62643CE}" type="datetimeFigureOut">
              <a:rPr lang="en-GB" smtClean="0"/>
              <a:t>26/12/2022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EB3A95-D5B5-4A76-86B0-C9214CDC9018}" type="slidenum">
              <a:rPr lang="en-GB" smtClean="0"/>
              <a:t>‹#›</a:t>
            </a:fld>
            <a:endParaRPr lang="en-GB"/>
          </a:p>
        </p:txBody>
      </p:sp>
    </p:spTree>
    <p:extLst>
      <p:ext uri="{BB962C8B-B14F-4D97-AF65-F5344CB8AC3E}">
        <p14:creationId xmlns:p14="http://schemas.microsoft.com/office/powerpoint/2010/main" val="2703531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BA393ED-7134-4366-8A37-3541D62643CE}" type="datetimeFigureOut">
              <a:rPr lang="en-GB" smtClean="0"/>
              <a:t>26/12/2022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CEB3A95-D5B5-4A76-86B0-C9214CDC9018}" type="slidenum">
              <a:rPr lang="en-GB" smtClean="0"/>
              <a:t>‹#›</a:t>
            </a:fld>
            <a:endParaRPr lang="en-GB"/>
          </a:p>
        </p:txBody>
      </p:sp>
      <p:sp>
        <p:nvSpPr>
          <p:cNvPr id="7" name="Picture Placeholder 6"/>
          <p:cNvSpPr>
            <a:spLocks noGrp="1"/>
          </p:cNvSpPr>
          <p:nvPr>
            <p:ph type="pic" sz="quarter" idx="13"/>
          </p:nvPr>
        </p:nvSpPr>
        <p:spPr>
          <a:xfrm>
            <a:off x="838200" y="2052638"/>
            <a:ext cx="3200400" cy="3706812"/>
          </a:xfrm>
        </p:spPr>
        <p:txBody>
          <a:bodyPr/>
          <a:lstStyle/>
          <a:p>
            <a:endParaRPr lang="en-GB"/>
          </a:p>
        </p:txBody>
      </p:sp>
      <p:sp>
        <p:nvSpPr>
          <p:cNvPr id="8" name="Picture Placeholder 6"/>
          <p:cNvSpPr>
            <a:spLocks noGrp="1"/>
          </p:cNvSpPr>
          <p:nvPr>
            <p:ph type="pic" sz="quarter" idx="14"/>
          </p:nvPr>
        </p:nvSpPr>
        <p:spPr>
          <a:xfrm>
            <a:off x="4495800" y="2052638"/>
            <a:ext cx="3200400" cy="3706812"/>
          </a:xfrm>
        </p:spPr>
        <p:txBody>
          <a:bodyPr/>
          <a:lstStyle/>
          <a:p>
            <a:endParaRPr lang="en-GB"/>
          </a:p>
        </p:txBody>
      </p:sp>
      <p:sp>
        <p:nvSpPr>
          <p:cNvPr id="9" name="Picture Placeholder 6"/>
          <p:cNvSpPr>
            <a:spLocks noGrp="1"/>
          </p:cNvSpPr>
          <p:nvPr>
            <p:ph type="pic" sz="quarter" idx="15"/>
          </p:nvPr>
        </p:nvSpPr>
        <p:spPr>
          <a:xfrm>
            <a:off x="8153400" y="2052638"/>
            <a:ext cx="3200400" cy="3706812"/>
          </a:xfrm>
        </p:spPr>
        <p:txBody>
          <a:bodyPr/>
          <a:lstStyle/>
          <a:p>
            <a:endParaRPr lang="en-GB"/>
          </a:p>
        </p:txBody>
      </p:sp>
    </p:spTree>
    <p:extLst>
      <p:ext uri="{BB962C8B-B14F-4D97-AF65-F5344CB8AC3E}">
        <p14:creationId xmlns:p14="http://schemas.microsoft.com/office/powerpoint/2010/main" val="1456153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3BA393ED-7134-4366-8A37-3541D62643CE}" type="datetimeFigureOut">
              <a:rPr lang="en-GB" smtClean="0"/>
              <a:t>26/12/2022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CEB3A95-D5B5-4A76-86B0-C9214CDC9018}" type="slidenum">
              <a:rPr lang="en-GB" smtClean="0"/>
              <a:t>‹#›</a:t>
            </a:fld>
            <a:endParaRPr lang="en-GB"/>
          </a:p>
        </p:txBody>
      </p:sp>
      <p:sp>
        <p:nvSpPr>
          <p:cNvPr id="7" name="Text Placeholder 6"/>
          <p:cNvSpPr>
            <a:spLocks noGrp="1"/>
          </p:cNvSpPr>
          <p:nvPr>
            <p:ph type="body" sz="quarter" idx="13"/>
          </p:nvPr>
        </p:nvSpPr>
        <p:spPr>
          <a:xfrm>
            <a:off x="838200" y="2009775"/>
            <a:ext cx="5145088" cy="4027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Picture Placeholder 8"/>
          <p:cNvSpPr>
            <a:spLocks noGrp="1"/>
          </p:cNvSpPr>
          <p:nvPr>
            <p:ph type="pic" sz="quarter" idx="14"/>
          </p:nvPr>
        </p:nvSpPr>
        <p:spPr>
          <a:xfrm>
            <a:off x="6416843" y="2009775"/>
            <a:ext cx="4936958" cy="1795462"/>
          </a:xfrm>
        </p:spPr>
        <p:txBody>
          <a:bodyPr/>
          <a:lstStyle/>
          <a:p>
            <a:endParaRPr lang="en-GB"/>
          </a:p>
        </p:txBody>
      </p:sp>
      <p:sp>
        <p:nvSpPr>
          <p:cNvPr id="10" name="Picture Placeholder 8"/>
          <p:cNvSpPr>
            <a:spLocks noGrp="1"/>
          </p:cNvSpPr>
          <p:nvPr>
            <p:ph type="pic" sz="quarter" idx="15"/>
          </p:nvPr>
        </p:nvSpPr>
        <p:spPr>
          <a:xfrm>
            <a:off x="6416842" y="4241801"/>
            <a:ext cx="4936958" cy="1795462"/>
          </a:xfrm>
        </p:spPr>
        <p:txBody>
          <a:bodyPr/>
          <a:lstStyle/>
          <a:p>
            <a:endParaRPr lang="en-GB"/>
          </a:p>
        </p:txBody>
      </p:sp>
    </p:spTree>
    <p:extLst>
      <p:ext uri="{BB962C8B-B14F-4D97-AF65-F5344CB8AC3E}">
        <p14:creationId xmlns:p14="http://schemas.microsoft.com/office/powerpoint/2010/main" val="4205729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A393ED-7134-4366-8A37-3541D62643CE}" type="datetimeFigureOut">
              <a:rPr lang="en-GB" smtClean="0"/>
              <a:t>26/12/2022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EB3A95-D5B5-4A76-86B0-C9214CDC9018}" type="slidenum">
              <a:rPr lang="en-GB" smtClean="0"/>
              <a:t>‹#›</a:t>
            </a:fld>
            <a:endParaRPr lang="en-GB"/>
          </a:p>
        </p:txBody>
      </p:sp>
    </p:spTree>
    <p:extLst>
      <p:ext uri="{BB962C8B-B14F-4D97-AF65-F5344CB8AC3E}">
        <p14:creationId xmlns:p14="http://schemas.microsoft.com/office/powerpoint/2010/main" val="187252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3BA393ED-7134-4366-8A37-3541D62643CE}" type="datetimeFigureOut">
              <a:rPr lang="en-GB" smtClean="0"/>
              <a:t>26/12/2022</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CEB3A95-D5B5-4A76-86B0-C9214CDC9018}" type="slidenum">
              <a:rPr lang="en-GB" smtClean="0"/>
              <a:t>‹#›</a:t>
            </a:fld>
            <a:endParaRPr lang="en-GB"/>
          </a:p>
        </p:txBody>
      </p:sp>
    </p:spTree>
    <p:extLst>
      <p:ext uri="{BB962C8B-B14F-4D97-AF65-F5344CB8AC3E}">
        <p14:creationId xmlns:p14="http://schemas.microsoft.com/office/powerpoint/2010/main" val="423351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A393ED-7134-4366-8A37-3541D62643CE}" type="datetimeFigureOut">
              <a:rPr lang="en-GB" smtClean="0"/>
              <a:t>26/12/2022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CEB3A95-D5B5-4A76-86B0-C9214CDC9018}" type="slidenum">
              <a:rPr lang="en-GB" smtClean="0"/>
              <a:t>‹#›</a:t>
            </a:fld>
            <a:endParaRPr lang="en-GB"/>
          </a:p>
        </p:txBody>
      </p:sp>
    </p:spTree>
    <p:extLst>
      <p:ext uri="{BB962C8B-B14F-4D97-AF65-F5344CB8AC3E}">
        <p14:creationId xmlns:p14="http://schemas.microsoft.com/office/powerpoint/2010/main" val="102128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A393ED-7134-4366-8A37-3541D62643CE}" type="datetimeFigureOut">
              <a:rPr lang="en-GB" smtClean="0"/>
              <a:t>26/12/2022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CEB3A95-D5B5-4A76-86B0-C9214CDC9018}" type="slidenum">
              <a:rPr lang="en-GB" smtClean="0"/>
              <a:t>‹#›</a:t>
            </a:fld>
            <a:endParaRPr lang="en-GB"/>
          </a:p>
        </p:txBody>
      </p:sp>
    </p:spTree>
    <p:extLst>
      <p:ext uri="{BB962C8B-B14F-4D97-AF65-F5344CB8AC3E}">
        <p14:creationId xmlns:p14="http://schemas.microsoft.com/office/powerpoint/2010/main" val="566301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A393ED-7134-4366-8A37-3541D62643CE}" type="datetimeFigureOut">
              <a:rPr lang="en-GB" smtClean="0"/>
              <a:t>26/12/2022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CEB3A95-D5B5-4A76-86B0-C9214CDC9018}" type="slidenum">
              <a:rPr lang="en-GB" smtClean="0"/>
              <a:t>‹#›</a:t>
            </a:fld>
            <a:endParaRPr lang="en-GB"/>
          </a:p>
        </p:txBody>
      </p:sp>
    </p:spTree>
    <p:extLst>
      <p:ext uri="{BB962C8B-B14F-4D97-AF65-F5344CB8AC3E}">
        <p14:creationId xmlns:p14="http://schemas.microsoft.com/office/powerpoint/2010/main" val="1699017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393ED-7134-4366-8A37-3541D62643CE}" type="datetimeFigureOut">
              <a:rPr lang="en-GB" smtClean="0"/>
              <a:t>26/12/2022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CEB3A95-D5B5-4A76-86B0-C9214CDC9018}" type="slidenum">
              <a:rPr lang="en-GB" smtClean="0"/>
              <a:t>‹#›</a:t>
            </a:fld>
            <a:endParaRPr lang="en-GB"/>
          </a:p>
        </p:txBody>
      </p:sp>
    </p:spTree>
    <p:extLst>
      <p:ext uri="{BB962C8B-B14F-4D97-AF65-F5344CB8AC3E}">
        <p14:creationId xmlns:p14="http://schemas.microsoft.com/office/powerpoint/2010/main" val="300264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BA393ED-7134-4366-8A37-3541D62643CE}" type="datetimeFigureOut">
              <a:rPr lang="en-GB" smtClean="0"/>
              <a:t>26/12/2022</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CEB3A95-D5B5-4A76-86B0-C9214CDC9018}" type="slidenum">
              <a:rPr lang="en-GB" smtClean="0"/>
              <a:t>‹#›</a:t>
            </a:fld>
            <a:endParaRPr lang="en-GB"/>
          </a:p>
        </p:txBody>
      </p:sp>
    </p:spTree>
    <p:extLst>
      <p:ext uri="{BB962C8B-B14F-4D97-AF65-F5344CB8AC3E}">
        <p14:creationId xmlns:p14="http://schemas.microsoft.com/office/powerpoint/2010/main" val="4032162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BA393ED-7134-4366-8A37-3541D62643CE}" type="datetimeFigureOut">
              <a:rPr lang="en-GB" smtClean="0"/>
              <a:t>26/12/2022</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CEB3A95-D5B5-4A76-86B0-C9214CDC9018}" type="slidenum">
              <a:rPr lang="en-GB" smtClean="0"/>
              <a:t>‹#›</a:t>
            </a:fld>
            <a:endParaRPr lang="en-GB"/>
          </a:p>
        </p:txBody>
      </p:sp>
    </p:spTree>
    <p:extLst>
      <p:ext uri="{BB962C8B-B14F-4D97-AF65-F5344CB8AC3E}">
        <p14:creationId xmlns:p14="http://schemas.microsoft.com/office/powerpoint/2010/main" val="317821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BA393ED-7134-4366-8A37-3541D62643CE}" type="datetimeFigureOut">
              <a:rPr lang="en-GB" smtClean="0"/>
              <a:t>26/12/2022</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CEB3A95-D5B5-4A76-86B0-C9214CDC9018}" type="slidenum">
              <a:rPr lang="en-GB" smtClean="0"/>
              <a:t>‹#›</a:t>
            </a:fld>
            <a:endParaRPr lang="en-GB"/>
          </a:p>
        </p:txBody>
      </p:sp>
    </p:spTree>
    <p:extLst>
      <p:ext uri="{BB962C8B-B14F-4D97-AF65-F5344CB8AC3E}">
        <p14:creationId xmlns:p14="http://schemas.microsoft.com/office/powerpoint/2010/main" val="107597060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540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Pizza Perish</a:t>
            </a:r>
          </a:p>
        </p:txBody>
      </p:sp>
      <p:sp>
        <p:nvSpPr>
          <p:cNvPr id="3" name="Subtitle 2"/>
          <p:cNvSpPr>
            <a:spLocks noGrp="1"/>
          </p:cNvSpPr>
          <p:nvPr>
            <p:ph type="subTitle" idx="1"/>
          </p:nvPr>
        </p:nvSpPr>
        <p:spPr/>
        <p:txBody>
          <a:bodyPr>
            <a:normAutofit/>
          </a:bodyPr>
          <a:lstStyle/>
          <a:p>
            <a:r>
              <a:rPr lang="en-GB" sz="1600" b="1" dirty="0">
                <a:solidFill>
                  <a:schemeClr val="bg1">
                    <a:lumMod val="75000"/>
                  </a:schemeClr>
                </a:solidFill>
                <a:latin typeface="Engravers MT" panose="02090707080505020304" pitchFamily="18" charset="0"/>
              </a:rPr>
              <a:t>Chloe Woodman</a:t>
            </a:r>
          </a:p>
          <a:p>
            <a:r>
              <a:rPr lang="en-GB" sz="1600" b="1" dirty="0">
                <a:solidFill>
                  <a:schemeClr val="bg1">
                    <a:lumMod val="75000"/>
                  </a:schemeClr>
                </a:solidFill>
                <a:latin typeface="Engravers MT" panose="02090707080505020304" pitchFamily="18" charset="0"/>
              </a:rPr>
              <a:t>2D Shooter </a:t>
            </a:r>
          </a:p>
        </p:txBody>
      </p:sp>
    </p:spTree>
    <p:extLst>
      <p:ext uri="{BB962C8B-B14F-4D97-AF65-F5344CB8AC3E}">
        <p14:creationId xmlns:p14="http://schemas.microsoft.com/office/powerpoint/2010/main" val="3920100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Features</a:t>
            </a:r>
          </a:p>
        </p:txBody>
      </p:sp>
      <p:sp>
        <p:nvSpPr>
          <p:cNvPr id="3" name="Text Placeholder 2"/>
          <p:cNvSpPr>
            <a:spLocks noGrp="1"/>
          </p:cNvSpPr>
          <p:nvPr>
            <p:ph type="body" sz="quarter" idx="13"/>
          </p:nvPr>
        </p:nvSpPr>
        <p:spPr/>
        <p:txBody>
          <a:bodyPr/>
          <a:lstStyle/>
          <a:p>
            <a:r>
              <a:rPr lang="en-GB" dirty="0"/>
              <a:t>Creative designs </a:t>
            </a:r>
          </a:p>
          <a:p>
            <a:r>
              <a:rPr lang="en-GB" dirty="0"/>
              <a:t>Pizza attack mechanic which is original</a:t>
            </a:r>
          </a:p>
          <a:p>
            <a:r>
              <a:rPr lang="en-GB" dirty="0"/>
              <a:t>Uses a power up weapon, which is a garlic bread sword so there is a reward for effort</a:t>
            </a:r>
          </a:p>
          <a:p>
            <a:r>
              <a:rPr lang="en-GB" dirty="0"/>
              <a:t>Game over/retry option</a:t>
            </a:r>
          </a:p>
          <a:p>
            <a:endParaRPr lang="en-GB" dirty="0"/>
          </a:p>
        </p:txBody>
      </p:sp>
    </p:spTree>
    <p:extLst>
      <p:ext uri="{BB962C8B-B14F-4D97-AF65-F5344CB8AC3E}">
        <p14:creationId xmlns:p14="http://schemas.microsoft.com/office/powerpoint/2010/main" val="323993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Effects</a:t>
            </a:r>
          </a:p>
        </p:txBody>
      </p:sp>
      <p:sp>
        <p:nvSpPr>
          <p:cNvPr id="6" name="Content Placeholder 5"/>
          <p:cNvSpPr>
            <a:spLocks noGrp="1"/>
          </p:cNvSpPr>
          <p:nvPr>
            <p:ph idx="1"/>
          </p:nvPr>
        </p:nvSpPr>
        <p:spPr/>
        <p:txBody>
          <a:bodyPr/>
          <a:lstStyle/>
          <a:p>
            <a:r>
              <a:rPr lang="en-GB" dirty="0"/>
              <a:t>Sound effects</a:t>
            </a:r>
          </a:p>
          <a:p>
            <a:pPr lvl="1"/>
            <a:r>
              <a:rPr lang="en-GB" dirty="0"/>
              <a:t>May be adventurous theme</a:t>
            </a:r>
          </a:p>
          <a:p>
            <a:r>
              <a:rPr lang="en-GB" dirty="0"/>
              <a:t>Background music</a:t>
            </a:r>
          </a:p>
          <a:p>
            <a:r>
              <a:rPr lang="en-GB" dirty="0"/>
              <a:t>Menu </a:t>
            </a:r>
          </a:p>
          <a:p>
            <a:r>
              <a:rPr lang="en-GB" dirty="0"/>
              <a:t>Animations</a:t>
            </a:r>
          </a:p>
          <a:p>
            <a:r>
              <a:rPr lang="en-GB" dirty="0"/>
              <a:t>Charge up mechanic</a:t>
            </a:r>
          </a:p>
          <a:p>
            <a:r>
              <a:rPr lang="en-GB" dirty="0"/>
              <a:t>Pixel style art</a:t>
            </a:r>
          </a:p>
          <a:p>
            <a:pPr marL="0" indent="0">
              <a:buNone/>
            </a:pPr>
            <a:endParaRPr lang="en-GB" dirty="0"/>
          </a:p>
        </p:txBody>
      </p:sp>
    </p:spTree>
    <p:extLst>
      <p:ext uri="{BB962C8B-B14F-4D97-AF65-F5344CB8AC3E}">
        <p14:creationId xmlns:p14="http://schemas.microsoft.com/office/powerpoint/2010/main" val="3285505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197431" y="3705640"/>
            <a:ext cx="9966960" cy="3035808"/>
          </a:xfrm>
        </p:spPr>
        <p:txBody>
          <a:bodyPr/>
          <a:lstStyle/>
          <a:p>
            <a:r>
              <a:rPr lang="en-GB" dirty="0"/>
              <a:t>Thank you</a:t>
            </a:r>
          </a:p>
        </p:txBody>
      </p:sp>
    </p:spTree>
    <p:extLst>
      <p:ext uri="{BB962C8B-B14F-4D97-AF65-F5344CB8AC3E}">
        <p14:creationId xmlns:p14="http://schemas.microsoft.com/office/powerpoint/2010/main" val="2918728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GB" dirty="0"/>
              <a:t>Log Line</a:t>
            </a:r>
          </a:p>
          <a:p>
            <a:pPr marL="0" indent="0">
              <a:buNone/>
            </a:pPr>
            <a:r>
              <a:rPr lang="en-GB" dirty="0">
                <a:solidFill>
                  <a:schemeClr val="bg1">
                    <a:lumMod val="50000"/>
                  </a:schemeClr>
                </a:solidFill>
              </a:rPr>
              <a:t>What is your game about in one or two sentences?</a:t>
            </a:r>
          </a:p>
          <a:p>
            <a:pPr marL="0" indent="0">
              <a:buNone/>
            </a:pPr>
            <a:r>
              <a:rPr lang="en-GB" sz="1800" dirty="0"/>
              <a:t>My game is about a zombie apocalypse, you play as a pizza boy whom shoots pizzas at zombies to stop them from eating your brain.</a:t>
            </a:r>
          </a:p>
          <a:p>
            <a:pPr marL="0" indent="0">
              <a:buNone/>
            </a:pPr>
            <a:endParaRPr lang="en-GB" sz="3200" dirty="0"/>
          </a:p>
          <a:p>
            <a:pPr marL="0" indent="0">
              <a:buNone/>
            </a:pPr>
            <a:r>
              <a:rPr lang="en-GB" dirty="0">
                <a:solidFill>
                  <a:schemeClr val="bg1">
                    <a:lumMod val="50000"/>
                  </a:schemeClr>
                </a:solidFill>
              </a:rPr>
              <a:t>What is the core concept? What is the big idea? What are the epic moments?</a:t>
            </a:r>
          </a:p>
          <a:p>
            <a:pPr marL="0" indent="0">
              <a:buNone/>
            </a:pPr>
            <a:r>
              <a:rPr lang="en-GB" dirty="0"/>
              <a:t>The core concept is purely to fire at as many zombies at possible, for every zombie who is beaten, you get a higher score, the game is about how many zombies you kill in 30 seconds.</a:t>
            </a:r>
          </a:p>
          <a:p>
            <a:pPr marL="0" indent="0">
              <a:buNone/>
            </a:pPr>
            <a:r>
              <a:rPr lang="en-GB" dirty="0"/>
              <a:t>When Enemy approaches </a:t>
            </a:r>
          </a:p>
          <a:p>
            <a:pPr marL="0" indent="0">
              <a:buNone/>
            </a:pPr>
            <a:r>
              <a:rPr lang="en-GB" dirty="0"/>
              <a:t>A delivery boy must shoot them</a:t>
            </a:r>
          </a:p>
          <a:p>
            <a:pPr marL="0" indent="0">
              <a:buNone/>
            </a:pPr>
            <a:r>
              <a:rPr lang="en-GB" dirty="0"/>
              <a:t>Before they eat him.</a:t>
            </a:r>
          </a:p>
        </p:txBody>
      </p:sp>
      <p:pic>
        <p:nvPicPr>
          <p:cNvPr id="6" name="Picture 5">
            <a:extLst>
              <a:ext uri="{FF2B5EF4-FFF2-40B4-BE49-F238E27FC236}">
                <a16:creationId xmlns:a16="http://schemas.microsoft.com/office/drawing/2014/main" id="{1F5762BD-5E1B-4178-968D-97AA7069F5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0636" y="0"/>
            <a:ext cx="7150727" cy="2164981"/>
          </a:xfrm>
          <a:prstGeom prst="rect">
            <a:avLst/>
          </a:prstGeom>
        </p:spPr>
      </p:pic>
    </p:spTree>
    <p:extLst>
      <p:ext uri="{BB962C8B-B14F-4D97-AF65-F5344CB8AC3E}">
        <p14:creationId xmlns:p14="http://schemas.microsoft.com/office/powerpoint/2010/main" val="2829267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Inspired By</a:t>
            </a:r>
          </a:p>
        </p:txBody>
      </p:sp>
      <p:pic>
        <p:nvPicPr>
          <p:cNvPr id="3" name="Picture Placeholder 2">
            <a:extLst>
              <a:ext uri="{FF2B5EF4-FFF2-40B4-BE49-F238E27FC236}">
                <a16:creationId xmlns:a16="http://schemas.microsoft.com/office/drawing/2014/main" id="{4BDFD53F-A99F-4F80-9D86-D47374F57944}"/>
              </a:ext>
            </a:extLst>
          </p:cNvPr>
          <p:cNvPicPr>
            <a:picLocks noGrp="1" noChangeAspect="1"/>
          </p:cNvPicPr>
          <p:nvPr>
            <p:ph type="pic" sz="quarter" idx="13"/>
          </p:nvPr>
        </p:nvPicPr>
        <p:blipFill>
          <a:blip r:embed="rId2"/>
          <a:srcRect t="5157" b="5157"/>
          <a:stretch>
            <a:fillRect/>
          </a:stretch>
        </p:blipFill>
        <p:spPr>
          <a:xfrm>
            <a:off x="1844879" y="2052638"/>
            <a:ext cx="3200400" cy="3706812"/>
          </a:xfrm>
          <a:prstGeom prst="rect">
            <a:avLst/>
          </a:prstGeom>
        </p:spPr>
      </p:pic>
      <p:pic>
        <p:nvPicPr>
          <p:cNvPr id="1026" name="Picture 2" descr="Castlevania - IGN">
            <a:extLst>
              <a:ext uri="{FF2B5EF4-FFF2-40B4-BE49-F238E27FC236}">
                <a16:creationId xmlns:a16="http://schemas.microsoft.com/office/drawing/2014/main" id="{9703846B-46D4-48FD-BD84-CC873A9BF057}"/>
              </a:ext>
            </a:extLst>
          </p:cNvPr>
          <p:cNvPicPr>
            <a:picLocks noGrp="1" noChangeAspect="1" noChangeArrowheads="1"/>
          </p:cNvPicPr>
          <p:nvPr>
            <p:ph type="pic" sz="quarter" idx="15"/>
          </p:nvPr>
        </p:nvPicPr>
        <p:blipFill>
          <a:blip r:embed="rId3" cstate="print">
            <a:extLst>
              <a:ext uri="{28A0092B-C50C-407E-A947-70E740481C1C}">
                <a14:useLocalDpi xmlns:a14="http://schemas.microsoft.com/office/drawing/2010/main" val="0"/>
              </a:ext>
            </a:extLst>
          </a:blip>
          <a:srcRect l="6831" r="6831"/>
          <a:stretch>
            <a:fillRect/>
          </a:stretch>
        </p:blipFill>
        <p:spPr bwMode="auto">
          <a:xfrm>
            <a:off x="6844718" y="2052638"/>
            <a:ext cx="3200400" cy="3706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73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E2274-5F76-4731-B4F6-962E6E6856CA}"/>
              </a:ext>
            </a:extLst>
          </p:cNvPr>
          <p:cNvSpPr>
            <a:spLocks noGrp="1"/>
          </p:cNvSpPr>
          <p:nvPr>
            <p:ph type="title"/>
          </p:nvPr>
        </p:nvSpPr>
        <p:spPr/>
        <p:txBody>
          <a:bodyPr/>
          <a:lstStyle/>
          <a:p>
            <a:r>
              <a:rPr lang="en-GB" dirty="0"/>
              <a:t>SO why pizzas?</a:t>
            </a:r>
          </a:p>
        </p:txBody>
      </p:sp>
      <p:pic>
        <p:nvPicPr>
          <p:cNvPr id="2050" name="Picture 2" descr="WWE and Mystery Inc. | IGN Boards">
            <a:extLst>
              <a:ext uri="{FF2B5EF4-FFF2-40B4-BE49-F238E27FC236}">
                <a16:creationId xmlns:a16="http://schemas.microsoft.com/office/drawing/2014/main" id="{8415D6EF-0757-4F5E-ADAA-915C3FC07530}"/>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25726" r="2572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zza time what what :P | 80s cartoons, Cartoon tv, Teenage mutant ...">
            <a:extLst>
              <a:ext uri="{FF2B5EF4-FFF2-40B4-BE49-F238E27FC236}">
                <a16:creationId xmlns:a16="http://schemas.microsoft.com/office/drawing/2014/main" id="{178915F9-C33E-4849-A5C0-B1D7257A7C6B}"/>
              </a:ext>
            </a:extLst>
          </p:cNvPr>
          <p:cNvPicPr>
            <a:picLocks noGrp="1" noChangeAspect="1" noChangeArrowheads="1"/>
          </p:cNvPicPr>
          <p:nvPr>
            <p:ph type="pic" sz="quarter" idx="15"/>
          </p:nvPr>
        </p:nvPicPr>
        <p:blipFill>
          <a:blip r:embed="rId3">
            <a:extLst>
              <a:ext uri="{28A0092B-C50C-407E-A947-70E740481C1C}">
                <a14:useLocalDpi xmlns:a14="http://schemas.microsoft.com/office/drawing/2010/main" val="0"/>
              </a:ext>
            </a:extLst>
          </a:blip>
          <a:srcRect l="14453" r="1445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DF42F17-D3E8-46A2-B0CB-7823C524056D}"/>
              </a:ext>
            </a:extLst>
          </p:cNvPr>
          <p:cNvSpPr txBox="1"/>
          <p:nvPr/>
        </p:nvSpPr>
        <p:spPr>
          <a:xfrm>
            <a:off x="4270248" y="1941554"/>
            <a:ext cx="3657600" cy="3970318"/>
          </a:xfrm>
          <a:prstGeom prst="rect">
            <a:avLst/>
          </a:prstGeom>
          <a:noFill/>
        </p:spPr>
        <p:txBody>
          <a:bodyPr wrap="square" rtlCol="0">
            <a:spAutoFit/>
          </a:bodyPr>
          <a:lstStyle/>
          <a:p>
            <a:r>
              <a:rPr lang="en-GB" sz="1400" dirty="0"/>
              <a:t>Ever since classical animations, from the 80s to present, it is not uncommon for pizza to be a popular trope; for example, teenage mutant ninja turtles, scooby doo, the Simpsons, it was even starred in a SpongeBob episode “Pizza Delivery”. </a:t>
            </a:r>
          </a:p>
          <a:p>
            <a:endParaRPr lang="en-GB" sz="1400" dirty="0"/>
          </a:p>
          <a:p>
            <a:r>
              <a:rPr lang="en-GB" sz="1400" dirty="0"/>
              <a:t>Pizza is synonymous with not only being a great food, but also videogames, so I believed it would be clever to implement this pizza-video game relationship into an actual videogame mechanic.  </a:t>
            </a:r>
          </a:p>
          <a:p>
            <a:endParaRPr lang="en-GB" sz="1400" dirty="0"/>
          </a:p>
          <a:p>
            <a:r>
              <a:rPr lang="en-GB" sz="1400" dirty="0"/>
              <a:t>I decided to come up with zombies and in zombie lore they are known to eat brains, I simply came up with a unique concept where you can feed them pizzas instead to get them to leave your brain alone.</a:t>
            </a:r>
          </a:p>
        </p:txBody>
      </p:sp>
    </p:spTree>
    <p:extLst>
      <p:ext uri="{BB962C8B-B14F-4D97-AF65-F5344CB8AC3E}">
        <p14:creationId xmlns:p14="http://schemas.microsoft.com/office/powerpoint/2010/main" val="96536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Genre of the Game</a:t>
            </a:r>
          </a:p>
        </p:txBody>
      </p:sp>
      <p:sp>
        <p:nvSpPr>
          <p:cNvPr id="7" name="Text Placeholder 6"/>
          <p:cNvSpPr>
            <a:spLocks noGrp="1"/>
          </p:cNvSpPr>
          <p:nvPr>
            <p:ph type="body" sz="quarter" idx="13"/>
          </p:nvPr>
        </p:nvSpPr>
        <p:spPr>
          <a:xfrm>
            <a:off x="838199" y="2789028"/>
            <a:ext cx="5145088" cy="2546369"/>
          </a:xfrm>
        </p:spPr>
        <p:txBody>
          <a:bodyPr>
            <a:normAutofit fontScale="85000" lnSpcReduction="10000"/>
          </a:bodyPr>
          <a:lstStyle/>
          <a:p>
            <a:r>
              <a:rPr lang="en-GB" dirty="0"/>
              <a:t>The genre of the game is a 2D shooter top down game.</a:t>
            </a:r>
          </a:p>
          <a:p>
            <a:pPr lvl="1"/>
            <a:r>
              <a:rPr lang="en-GB" dirty="0"/>
              <a:t>It is this genre because of the main defence against the enemy (zombies) which is by shooting pizza at them to quench their hunger.</a:t>
            </a:r>
          </a:p>
          <a:p>
            <a:pPr lvl="1"/>
            <a:r>
              <a:rPr lang="en-GB" dirty="0"/>
              <a:t>I also chose for the game to be top down due to the environments being quite small, considering the aim is to get to the delivery car, so to take advantage of the small environment to the best of its abilities, I think a top down approach is more visually appealing than a platformer. </a:t>
            </a:r>
          </a:p>
          <a:p>
            <a:pPr marL="274320" lvl="1" indent="0">
              <a:buNone/>
            </a:pPr>
            <a:endParaRPr lang="en-GB" dirty="0"/>
          </a:p>
        </p:txBody>
      </p:sp>
      <p:pic>
        <p:nvPicPr>
          <p:cNvPr id="3076" name="Picture 4" descr="Over 9000 Zombies! - 2D Top Down Zombie Shooter! image - Indie DB">
            <a:extLst>
              <a:ext uri="{FF2B5EF4-FFF2-40B4-BE49-F238E27FC236}">
                <a16:creationId xmlns:a16="http://schemas.microsoft.com/office/drawing/2014/main" id="{CA73B335-E4AB-4324-91FC-AA14C6D4EF4C}"/>
              </a:ext>
            </a:extLst>
          </p:cNvPr>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t="15856" b="1585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Java 2D TopDown Zombie Shooter Game">
            <a:extLst>
              <a:ext uri="{FF2B5EF4-FFF2-40B4-BE49-F238E27FC236}">
                <a16:creationId xmlns:a16="http://schemas.microsoft.com/office/drawing/2014/main" id="{20307615-D4B4-4744-AB3A-90CD4DE345B8}"/>
              </a:ext>
            </a:extLst>
          </p:cNvPr>
          <p:cNvPicPr>
            <a:picLocks noGrp="1" noChangeAspect="1" noChangeArrowheads="1"/>
          </p:cNvPicPr>
          <p:nvPr>
            <p:ph type="pic" sz="quarter" idx="15"/>
          </p:nvPr>
        </p:nvPicPr>
        <p:blipFill>
          <a:blip r:embed="rId3">
            <a:extLst>
              <a:ext uri="{28A0092B-C50C-407E-A947-70E740481C1C}">
                <a14:useLocalDpi xmlns:a14="http://schemas.microsoft.com/office/drawing/2010/main" val="0"/>
              </a:ext>
            </a:extLst>
          </a:blip>
          <a:srcRect t="25756" b="2575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64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Colour Board and Themes</a:t>
            </a:r>
          </a:p>
        </p:txBody>
      </p:sp>
      <p:pic>
        <p:nvPicPr>
          <p:cNvPr id="4098" name="Picture 2" descr="Dystopia - Wikispooks">
            <a:extLst>
              <a:ext uri="{FF2B5EF4-FFF2-40B4-BE49-F238E27FC236}">
                <a16:creationId xmlns:a16="http://schemas.microsoft.com/office/drawing/2014/main" id="{8535FC9F-7FC9-4ED9-B93F-0222FDD4BDB3}"/>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23127" r="2312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in by Grant Laughlin on ZOMBIES - MINDLESS MEAT PUPPETS | Horror movie ...">
            <a:extLst>
              <a:ext uri="{FF2B5EF4-FFF2-40B4-BE49-F238E27FC236}">
                <a16:creationId xmlns:a16="http://schemas.microsoft.com/office/drawing/2014/main" id="{46BAD1AA-C69D-4DD2-82D7-BC78B937FBA9}"/>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t="17435" b="1743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he underground revolution | Apocalypse aesthetic, Dystopian aesthetic ...">
            <a:extLst>
              <a:ext uri="{FF2B5EF4-FFF2-40B4-BE49-F238E27FC236}">
                <a16:creationId xmlns:a16="http://schemas.microsoft.com/office/drawing/2014/main" id="{2896CE75-5EE3-4FE4-BDFB-58022CE5B25C}"/>
              </a:ext>
            </a:extLst>
          </p:cNvPr>
          <p:cNvPicPr>
            <a:picLocks noGrp="1" noChangeAspect="1" noChangeArrowheads="1"/>
          </p:cNvPicPr>
          <p:nvPr>
            <p:ph type="pic" sz="quarter" idx="15"/>
          </p:nvPr>
        </p:nvPicPr>
        <p:blipFill>
          <a:blip r:embed="rId4">
            <a:extLst>
              <a:ext uri="{28A0092B-C50C-407E-A947-70E740481C1C}">
                <a14:useLocalDpi xmlns:a14="http://schemas.microsoft.com/office/drawing/2010/main" val="0"/>
              </a:ext>
            </a:extLst>
          </a:blip>
          <a:srcRect l="17623" r="1762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28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Characters</a:t>
            </a:r>
          </a:p>
        </p:txBody>
      </p:sp>
      <p:sp>
        <p:nvSpPr>
          <p:cNvPr id="6" name="Text Placeholder 5"/>
          <p:cNvSpPr>
            <a:spLocks noGrp="1"/>
          </p:cNvSpPr>
          <p:nvPr>
            <p:ph type="body" sz="quarter" idx="13"/>
          </p:nvPr>
        </p:nvSpPr>
        <p:spPr/>
        <p:txBody>
          <a:bodyPr/>
          <a:lstStyle/>
          <a:p>
            <a:r>
              <a:rPr lang="en-GB" dirty="0"/>
              <a:t>Pizza boy from different perspectives, enemy zombies of two variations.</a:t>
            </a:r>
          </a:p>
          <a:p>
            <a:r>
              <a:rPr lang="en-GB" dirty="0"/>
              <a:t>The game will hold a pixel art style, very similar to old classic Gameboy games, as I believe this art style is charming and also a nice call back to the idea of pizza being very popular in 80s media</a:t>
            </a:r>
          </a:p>
        </p:txBody>
      </p:sp>
      <p:pic>
        <p:nvPicPr>
          <p:cNvPr id="4" name="Picture 3" descr="Sprite sheet of main character, basic enemies and main weapon pizza.">
            <a:extLst>
              <a:ext uri="{FF2B5EF4-FFF2-40B4-BE49-F238E27FC236}">
                <a16:creationId xmlns:a16="http://schemas.microsoft.com/office/drawing/2014/main" id="{2FA96D89-DF62-4D7A-858F-7B9C0551DB70}"/>
              </a:ext>
            </a:extLst>
          </p:cNvPr>
          <p:cNvPicPr>
            <a:picLocks noChangeAspect="1"/>
          </p:cNvPicPr>
          <p:nvPr/>
        </p:nvPicPr>
        <p:blipFill>
          <a:blip r:embed="rId2"/>
          <a:stretch>
            <a:fillRect/>
          </a:stretch>
        </p:blipFill>
        <p:spPr>
          <a:xfrm>
            <a:off x="6724650" y="2009775"/>
            <a:ext cx="4629150" cy="2809875"/>
          </a:xfrm>
          <a:prstGeom prst="rect">
            <a:avLst/>
          </a:prstGeom>
        </p:spPr>
      </p:pic>
    </p:spTree>
    <p:extLst>
      <p:ext uri="{BB962C8B-B14F-4D97-AF65-F5344CB8AC3E}">
        <p14:creationId xmlns:p14="http://schemas.microsoft.com/office/powerpoint/2010/main" val="1888129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Environments</a:t>
            </a:r>
          </a:p>
        </p:txBody>
      </p:sp>
      <p:sp>
        <p:nvSpPr>
          <p:cNvPr id="6" name="Text Placeholder 5"/>
          <p:cNvSpPr>
            <a:spLocks noGrp="1"/>
          </p:cNvSpPr>
          <p:nvPr>
            <p:ph type="body" sz="quarter" idx="13"/>
          </p:nvPr>
        </p:nvSpPr>
        <p:spPr>
          <a:xfrm>
            <a:off x="838199" y="1972636"/>
            <a:ext cx="4104154" cy="4027487"/>
          </a:xfrm>
        </p:spPr>
        <p:txBody>
          <a:bodyPr/>
          <a:lstStyle/>
          <a:p>
            <a:pPr marL="0" indent="0">
              <a:buNone/>
            </a:pPr>
            <a:r>
              <a:rPr lang="en-GB" dirty="0"/>
              <a:t>Since the story of the game involves a zombie apocalypse, due to the lack of humanity, the infrastructure may be abandoned and overgrown; I want to set the game post outbreak where it is clear that the world has had this problem for a long duration of time.  This is because I believe it explains the quantity of enemies and how there is so many around the area wherever you go.</a:t>
            </a:r>
          </a:p>
        </p:txBody>
      </p:sp>
      <p:pic>
        <p:nvPicPr>
          <p:cNvPr id="5122" name="Picture 2" descr="Pin by Gonobobel on Places | Derelict places, Abandoned, Abandoned places">
            <a:extLst>
              <a:ext uri="{FF2B5EF4-FFF2-40B4-BE49-F238E27FC236}">
                <a16:creationId xmlns:a16="http://schemas.microsoft.com/office/drawing/2014/main" id="{A2F0FA66-F0C6-4FB0-9C6F-6089798A5D48}"/>
              </a:ext>
            </a:extLst>
          </p:cNvPr>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t="25692" b="2569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NationStates | Dispatch | [FT] United Eseeco book">
            <a:extLst>
              <a:ext uri="{FF2B5EF4-FFF2-40B4-BE49-F238E27FC236}">
                <a16:creationId xmlns:a16="http://schemas.microsoft.com/office/drawing/2014/main" id="{C3C3F48B-93DC-49D1-AE0C-E1A1DB7E982C}"/>
              </a:ext>
            </a:extLst>
          </p:cNvPr>
          <p:cNvPicPr>
            <a:picLocks noGrp="1" noChangeAspect="1" noChangeArrowheads="1"/>
          </p:cNvPicPr>
          <p:nvPr>
            <p:ph type="pic" sz="quarter" idx="15"/>
          </p:nvPr>
        </p:nvPicPr>
        <p:blipFill>
          <a:blip r:embed="rId3">
            <a:extLst>
              <a:ext uri="{28A0092B-C50C-407E-A947-70E740481C1C}">
                <a14:useLocalDpi xmlns:a14="http://schemas.microsoft.com/office/drawing/2010/main" val="0"/>
              </a:ext>
            </a:extLst>
          </a:blip>
          <a:srcRect t="8039" b="803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761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Resources</a:t>
            </a:r>
          </a:p>
        </p:txBody>
      </p:sp>
      <p:sp>
        <p:nvSpPr>
          <p:cNvPr id="6" name="Text Placeholder 5"/>
          <p:cNvSpPr>
            <a:spLocks noGrp="1"/>
          </p:cNvSpPr>
          <p:nvPr>
            <p:ph type="body" sz="quarter" idx="13"/>
          </p:nvPr>
        </p:nvSpPr>
        <p:spPr/>
        <p:txBody>
          <a:bodyPr/>
          <a:lstStyle/>
          <a:p>
            <a:r>
              <a:rPr lang="en-GB" dirty="0"/>
              <a:t>Resources that will be used for the development of the game may be:</a:t>
            </a:r>
          </a:p>
          <a:p>
            <a:pPr lvl="1"/>
            <a:r>
              <a:rPr lang="en-GB" dirty="0"/>
              <a:t>visual studio for C++ SDL2 programming</a:t>
            </a:r>
          </a:p>
          <a:p>
            <a:pPr lvl="1"/>
            <a:r>
              <a:rPr lang="en-GB" dirty="0"/>
              <a:t>Paint for sprites design</a:t>
            </a:r>
          </a:p>
          <a:p>
            <a:endParaRPr lang="en-GB" dirty="0"/>
          </a:p>
          <a:p>
            <a:endParaRPr lang="en-GB" dirty="0"/>
          </a:p>
        </p:txBody>
      </p:sp>
      <p:sp>
        <p:nvSpPr>
          <p:cNvPr id="7" name="Picture Placeholder 6"/>
          <p:cNvSpPr>
            <a:spLocks noGrp="1"/>
          </p:cNvSpPr>
          <p:nvPr>
            <p:ph type="pic" sz="quarter" idx="14"/>
          </p:nvPr>
        </p:nvSpPr>
        <p:spPr/>
      </p:sp>
      <p:pic>
        <p:nvPicPr>
          <p:cNvPr id="4" name="Picture Placeholder 3">
            <a:extLst>
              <a:ext uri="{FF2B5EF4-FFF2-40B4-BE49-F238E27FC236}">
                <a16:creationId xmlns:a16="http://schemas.microsoft.com/office/drawing/2014/main" id="{965520E0-BCEC-48EC-A9D0-E76DE26927BF}"/>
              </a:ext>
            </a:extLst>
          </p:cNvPr>
          <p:cNvPicPr>
            <a:picLocks noGrp="1" noChangeAspect="1"/>
          </p:cNvPicPr>
          <p:nvPr>
            <p:ph type="pic" sz="quarter" idx="15"/>
          </p:nvPr>
        </p:nvPicPr>
        <p:blipFill>
          <a:blip r:embed="rId2"/>
          <a:srcRect t="17702" b="17702"/>
          <a:stretch>
            <a:fillRect/>
          </a:stretch>
        </p:blipFill>
        <p:spPr>
          <a:prstGeom prst="rect">
            <a:avLst/>
          </a:prstGeom>
        </p:spPr>
      </p:pic>
      <p:pic>
        <p:nvPicPr>
          <p:cNvPr id="3" name="Picture 2">
            <a:extLst>
              <a:ext uri="{FF2B5EF4-FFF2-40B4-BE49-F238E27FC236}">
                <a16:creationId xmlns:a16="http://schemas.microsoft.com/office/drawing/2014/main" id="{EA7CB53D-0DC8-4D18-A416-A24CBA1CD592}"/>
              </a:ext>
            </a:extLst>
          </p:cNvPr>
          <p:cNvPicPr>
            <a:picLocks noChangeAspect="1"/>
          </p:cNvPicPr>
          <p:nvPr/>
        </p:nvPicPr>
        <p:blipFill>
          <a:blip r:embed="rId3"/>
          <a:stretch>
            <a:fillRect/>
          </a:stretch>
        </p:blipFill>
        <p:spPr>
          <a:xfrm>
            <a:off x="6416842" y="2009775"/>
            <a:ext cx="4936958" cy="1795463"/>
          </a:xfrm>
          <a:prstGeom prst="rect">
            <a:avLst/>
          </a:prstGeom>
        </p:spPr>
      </p:pic>
    </p:spTree>
    <p:extLst>
      <p:ext uri="{BB962C8B-B14F-4D97-AF65-F5344CB8AC3E}">
        <p14:creationId xmlns:p14="http://schemas.microsoft.com/office/powerpoint/2010/main" val="2571588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386</TotalTime>
  <Words>565</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Engravers MT</vt:lpstr>
      <vt:lpstr>Rockwell</vt:lpstr>
      <vt:lpstr>Rockwell Condensed</vt:lpstr>
      <vt:lpstr>Wingdings</vt:lpstr>
      <vt:lpstr>Wood Type</vt:lpstr>
      <vt:lpstr>Pizza Perish</vt:lpstr>
      <vt:lpstr>PowerPoint Presentation</vt:lpstr>
      <vt:lpstr>Inspired By</vt:lpstr>
      <vt:lpstr>SO why pizzas?</vt:lpstr>
      <vt:lpstr>Genre of the Game</vt:lpstr>
      <vt:lpstr>Colour Board and Themes</vt:lpstr>
      <vt:lpstr>Characters</vt:lpstr>
      <vt:lpstr>Environments</vt:lpstr>
      <vt:lpstr>Resources</vt:lpstr>
      <vt:lpstr>Features</vt:lpstr>
      <vt:lpstr>Effects</vt:lpstr>
      <vt:lpstr>Thank you</vt:lpstr>
    </vt:vector>
  </TitlesOfParts>
  <Company>Birmingham City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Title</dc:title>
  <dc:creator>Mattia Colombo</dc:creator>
  <cp:lastModifiedBy>Chloe Woodman</cp:lastModifiedBy>
  <cp:revision>26</cp:revision>
  <dcterms:created xsi:type="dcterms:W3CDTF">2022-10-11T09:52:46Z</dcterms:created>
  <dcterms:modified xsi:type="dcterms:W3CDTF">2022-12-26T19:42:14Z</dcterms:modified>
</cp:coreProperties>
</file>