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8"/>
  </p:notesMasterIdLst>
  <p:handoutMasterIdLst>
    <p:handoutMasterId r:id="rId9"/>
  </p:handoutMasterIdLst>
  <p:sldIdLst>
    <p:sldId id="411" r:id="rId5"/>
    <p:sldId id="413" r:id="rId6"/>
    <p:sldId id="414" r:id="rId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D58610-4C88-4CBF-8BDE-840A560223C2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2024/3/14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1:19:03.68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1,'6'0,"0"1,0 0,-1 0,1 1,0 0,-1 0,0 0,1 0,-1 1,0 0,0 0,8 7,7 4,344 261,-293-216,886 692,-6-4,-391-282,1497 1431,-152 135,-1685-1775,-73-79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1:19:04.55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6233 1,'-30'7,"2"1,-1 1,1 2,1 1,-43 25,-121 95,172-118,-218 168,-93 69,79-67,-43 44,-43 54,-38 59,-33 62,-592 712,67 60,629-767,40-38,44-47,40-46,82-121,-296 421,386-567,0 0,-1 0,-14 11,17-17,1-1,-1 1,0-1,1 0,-2 0,1-1,-13 4,-34 7,29-8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1:22:21.49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4084,'2'0,"0"0,0 1,-1-1,1 1,0-1,0 1,0 0,-1 0,1 0,0 0,-1 0,1 0,-1 0,0 0,3 3,20 25,-14-16,194 250,25 32,401 392,59-51,-79-134,-608-500,46 36,1-2,92 50,-136-83,1 0,0 0,0-1,0 0,0 0,0-1,0 1,0-1,0-1,0 1,1-1,-1 0,9-2,-10 1,0-1,0 0,-1 0,1-1,-1 0,0 1,0-1,0-1,0 1,0 0,-1-1,1 0,-1 0,0 0,0 0,3-8,543-822,83 39,-315 456,70-56,64-53,60-51,1163-1153,-1165 1155,-71 67,-99 90,-98 95,-78 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C4CCDB-E89B-472B-B4FD-E82396741B0E}" type="datetime1">
              <a:rPr lang="zh-TW" altLang="en-US" smtClean="0"/>
              <a:pPr/>
              <a:t>2024/3/14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0EDF81-139F-488C-872B-4720FBA6BF98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：圖案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：圖案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1" name="文字預留位置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內容預留位置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版面配置區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形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：圖案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形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4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23" name="圖片版面配置區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en-US" noProof="0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zh-TW" altLang="en-US" noProof="0"/>
              <a:t>簡報標題</a:t>
            </a:r>
            <a:endParaRPr lang="en-US" altLang="zh-TW" noProof="0"/>
          </a:p>
        </p:txBody>
      </p:sp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20" name="圖片版面配置區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延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：圖案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5" name="內容版面配置區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zh-TW" altLang="en-US" noProof="0" dirty="0"/>
              <a:t>在這裡輸入標題</a:t>
            </a: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：圖案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形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圖片版面配置區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5" name="圖片版面配置區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61" name="文字版面配置區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62" name="文字版面配置區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63" name="文字版面配置區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64" name="文字版面配置區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65" name="文字版面配置區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66" name="文字版面配置區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67" name="文字版面配置區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68" name="文字版面配置區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69" name="文字版面配置區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70" name="文字版面配置區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：圖案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：圖案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6BBF50F-2E1D-9DD9-5F35-CD263B7F33A8}"/>
              </a:ext>
            </a:extLst>
          </p:cNvPr>
          <p:cNvSpPr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b="1" i="1" u="sng" kern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什麽樣的旅行社才是可以選擇的呢</a:t>
            </a:r>
            <a:r>
              <a:rPr lang="zh-CN" altLang="en-US" sz="4000" b="1" i="1" u="sng" kern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？！！</a:t>
            </a:r>
            <a:endParaRPr lang="zh-TW" altLang="en-US" sz="4000" b="1" i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3112A326-3AC2-1341-3D44-D8336C1723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0562" y="3296920"/>
            <a:ext cx="2553970" cy="2553970"/>
          </a:xfrm>
          <a:prstGeom prst="rect">
            <a:avLst/>
          </a:prstGeo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F723ED4-F7AE-4ABB-C262-D2F9C6591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32580" y="2110549"/>
            <a:ext cx="3926840" cy="696976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>
                <a:highlight>
                  <a:srgbClr val="FF0000"/>
                </a:highlight>
              </a:rPr>
              <a:t>如何正確選擇旅行社</a:t>
            </a:r>
            <a:endParaRPr lang="en-US" sz="3200" dirty="0">
              <a:highlight>
                <a:srgbClr val="FF0000"/>
              </a:highlight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69ACBBE-932D-741A-6E46-667D1CCF7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09" y="3127248"/>
            <a:ext cx="3063240" cy="3063240"/>
          </a:xfrm>
          <a:prstGeom prst="rect">
            <a:avLst/>
          </a:prstGeom>
          <a:noFill/>
        </p:spPr>
      </p:pic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01150C2F-C2F6-6FFF-55D1-5AEE9FECE6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6926" y="1983549"/>
            <a:ext cx="3110548" cy="95097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選擇專業且口碑好的旅行社？！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A450E180-9CFD-B252-C011-51CF6A9218E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8426926" y="3127248"/>
            <a:ext cx="3110548" cy="309672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C9587B1-855B-94CD-3385-ACA9F52CC5CD}"/>
              </a:ext>
            </a:extLst>
          </p:cNvPr>
          <p:cNvSpPr/>
          <p:nvPr/>
        </p:nvSpPr>
        <p:spPr>
          <a:xfrm>
            <a:off x="513887" y="2199043"/>
            <a:ext cx="35273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選擇顔值高但是口碑不好的美女導游？！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AA39E79E-58A8-E19B-EB89-4772F70A37A6}"/>
                  </a:ext>
                </a:extLst>
              </p14:cNvPr>
              <p14:cNvContentPartPr/>
              <p14:nvPr/>
            </p14:nvContentPartPr>
            <p14:xfrm>
              <a:off x="802560" y="3119000"/>
              <a:ext cx="2639520" cy="2413440"/>
            </p14:xfrm>
          </p:contentPart>
        </mc:Choice>
        <mc:Fallback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AA39E79E-58A8-E19B-EB89-4772F70A37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560" y="3047360"/>
                <a:ext cx="2711160" cy="25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4E7A4F93-46B1-ACCB-C9BF-8BFB85EBE1CF}"/>
                  </a:ext>
                </a:extLst>
              </p14:cNvPr>
              <p14:cNvContentPartPr/>
              <p14:nvPr/>
            </p14:nvContentPartPr>
            <p14:xfrm>
              <a:off x="1159680" y="3189920"/>
              <a:ext cx="2243880" cy="2376360"/>
            </p14:xfrm>
          </p:contentPart>
        </mc:Choice>
        <mc:Fallback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4E7A4F93-46B1-ACCB-C9BF-8BFB85EBE1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4040" y="3118280"/>
                <a:ext cx="2315520" cy="25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5" name="筆跡 54">
                <a:extLst>
                  <a:ext uri="{FF2B5EF4-FFF2-40B4-BE49-F238E27FC236}">
                    <a16:creationId xmlns:a16="http://schemas.microsoft.com/office/drawing/2014/main" id="{08E211FA-96AE-8BD5-96DE-2B7E7C5C5A67}"/>
                  </a:ext>
                </a:extLst>
              </p14:cNvPr>
              <p14:cNvContentPartPr/>
              <p14:nvPr/>
            </p14:nvContentPartPr>
            <p14:xfrm>
              <a:off x="8453280" y="2979680"/>
              <a:ext cx="3254400" cy="2414520"/>
            </p14:xfrm>
          </p:contentPart>
        </mc:Choice>
        <mc:Fallback>
          <p:pic>
            <p:nvPicPr>
              <p:cNvPr id="55" name="筆跡 54">
                <a:extLst>
                  <a:ext uri="{FF2B5EF4-FFF2-40B4-BE49-F238E27FC236}">
                    <a16:creationId xmlns:a16="http://schemas.microsoft.com/office/drawing/2014/main" id="{08E211FA-96AE-8BD5-96DE-2B7E7C5C5A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17280" y="2907680"/>
                <a:ext cx="3326040" cy="25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88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5784A-C70B-2035-AC5B-2F16C5AE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23018"/>
            <a:ext cx="10515600" cy="1325563"/>
          </a:xfrm>
        </p:spPr>
        <p:txBody>
          <a:bodyPr/>
          <a:lstStyle/>
          <a:p>
            <a:r>
              <a:rPr lang="zh-CN" altLang="en-US" dirty="0"/>
              <a:t>選擇旅行社的七大要素！！！快做好筆記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477D8-16EB-5BD6-10E0-326770CCC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396682"/>
            <a:ext cx="10825480" cy="4881880"/>
          </a:xfrm>
        </p:spPr>
        <p:txBody>
          <a:bodyPr>
            <a:normAutofit lnSpcReduction="10000"/>
          </a:bodyPr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選擇一家有經驗的旅行社</a:t>
            </a:r>
          </a:p>
          <a:p>
            <a:pPr marL="0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經驗豐富的旅行社通常擁有更好的行程規劃、更全面的服務和更專業的導遊。</a:t>
            </a:r>
            <a:r>
              <a:rPr lang="zh-CN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并且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可在網上搜索有關該旅行社的評論和評價，這可以更好地了解他們的服務質量和客戶滿意度。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查旅行社的行程規劃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旅行社時，請注意他們的行程規劃是否適合您的需求。您需要確認他們的行程規劃是否包含您感興趣的景點和活動，以及是否有充足的自由時間，讓您可以自由地探索當地。同時，您還需要確認行程的細節，例如交通、住宿和用餐，以確保這些細節都符合您的要求</a:t>
            </a:r>
            <a:r>
              <a:rPr lang="zh-CN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CN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詢問旅行社的導遊資質</a:t>
            </a:r>
          </a:p>
          <a:p>
            <a:pPr marL="0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導遊是您旅程中最重要的人之一，因此您需要確認旅行社的導遊是否具有資格和經驗。您可以詢問旅行社的導遊是否持有相關的證書和執照，以及他們的經驗和專業知識。同時，您還需要詢問是否有翻譯服務和如何解決當地的語言障礙，這可以讓您更好地了解當地文化和歷史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了解該旅行社的服務內容</a:t>
            </a:r>
          </a:p>
          <a:p>
            <a:pPr marL="0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選擇旅行社時，不僅要看他們所提供的行程內容，更要了解他們的服務內容。例如，有些旅行社會提供專業的導遊服務、機場接送、住宿訂房等等。如果你需要這些服務，那麼你就需要找一家能夠提供這些服務的旅行社。同時，你也要確保這些服務是否包含在旅行費用中，或是需要額外支付費用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7FACB5-9C98-44FA-6812-F0CC5D47D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645160"/>
            <a:ext cx="11455400" cy="5567680"/>
          </a:xfrm>
        </p:spPr>
        <p:txBody>
          <a:bodyPr>
            <a:noAutofit/>
          </a:bodyPr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了解旅行社的評價和口碑</a:t>
            </a:r>
          </a:p>
          <a:p>
            <a:pPr marL="0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選擇旅行社之前，建議先上網查詢該旅行社的評價和口碑。可以透過旅遊論壇、社群媒體、旅遊評論網站等途徑，看看其他旅客對該旅行社的評價和意見。不過，也要注意評價的真實性和客觀性，避免受到廣告或虛假評價的影響。在挑選旅行社時，也要注意該旅行社的行程安排和流程。一般來說，行程安排越詳細、流程越嚴謹，越能確保旅遊的順利和安全。同時，也要確認旅行社所提供的行程是否符合自己的需求和喜好，例如，是否有足夠的自由時間、是否包含必去景點等等。</a:t>
            </a:r>
          </a:p>
          <a:p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確認旅行社的保險和賠償安排</a:t>
            </a:r>
          </a:p>
          <a:p>
            <a:pPr marL="0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選擇旅行社時，也要注意其保險和賠償安排。一些旅行社可能會提供額外的保險，以確保旅客在旅行期間的安全。此外，也要了解旅行社的賠償安排，以便在旅途中出現任何問題時，能夠及時獲得相應的賠償和協助。</a:t>
            </a:r>
          </a:p>
          <a:p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確認旅行社的售後服務</a:t>
            </a:r>
          </a:p>
          <a:p>
            <a:pPr marL="0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售後服務也是很重要的。在旅行期間，如果出現任何問題，需要能夠及時聯繫到旅行社的客服人員並得到解決。</a:t>
            </a:r>
          </a:p>
        </p:txBody>
      </p:sp>
    </p:spTree>
    <p:extLst>
      <p:ext uri="{BB962C8B-B14F-4D97-AF65-F5344CB8AC3E}">
        <p14:creationId xmlns:p14="http://schemas.microsoft.com/office/powerpoint/2010/main" val="2230264926"/>
      </p:ext>
    </p:extLst>
  </p:cSld>
  <p:clrMapOvr>
    <a:masterClrMapping/>
  </p:clrMapOvr>
</p:sld>
</file>

<file path=ppt/theme/theme1.xml><?xml version="1.0" encoding="utf-8"?>
<a:theme xmlns:a="http://schemas.openxmlformats.org/drawingml/2006/main" name="筆刷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68_TF89080264_Win32" id="{F784C0AD-229D-4282-845E-F2F366501916}" vid="{72B74627-95A4-4ABA-8C2F-FD53571921C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{2021B718-1DA7-4D44-82DF-631318CC0C18}tf89080264_win32</Template>
  <TotalTime>32</TotalTime>
  <Words>596</Words>
  <Application>Microsoft Office PowerPoint</Application>
  <PresentationFormat>寬螢幕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Microsoft JhengHei UI</vt:lpstr>
      <vt:lpstr>標楷體</vt:lpstr>
      <vt:lpstr>Arial</vt:lpstr>
      <vt:lpstr>筆刷</vt:lpstr>
      <vt:lpstr>PowerPoint 簡報</vt:lpstr>
      <vt:lpstr>選擇旅行社的七大要素！！！快做好筆記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Chloee Ker</dc:creator>
  <cp:lastModifiedBy>Chloee Ker</cp:lastModifiedBy>
  <cp:revision>1</cp:revision>
  <dcterms:created xsi:type="dcterms:W3CDTF">2024-03-14T11:04:57Z</dcterms:created>
  <dcterms:modified xsi:type="dcterms:W3CDTF">2024-03-14T11:37:13Z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