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>
        <p:scale>
          <a:sx n="78" d="100"/>
          <a:sy n="78" d="100"/>
        </p:scale>
        <p:origin x="1088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EDC68A-C66A-C477-2B1D-25C79D2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918" y="3340346"/>
            <a:ext cx="4363896" cy="26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97B284-394B-0F56-B9CC-A67E4D22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79" y="3382986"/>
            <a:ext cx="4155886" cy="24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58CF84F-E29F-DAF8-A5B8-C1EC71A0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55" y="3388209"/>
            <a:ext cx="4418911" cy="26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79192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15793AFF-F838-B654-E41F-B7423635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02" y="3503445"/>
            <a:ext cx="4176464" cy="25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9A288EA-633D-BC3B-2FE9-4EFBF41E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36" y="3403280"/>
            <a:ext cx="4401564" cy="264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08730E2-60A7-8EC8-02D3-08341B69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68" y="3415079"/>
            <a:ext cx="4236510" cy="25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ACE881-4BF2-CAB5-95B9-B449C6E4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78" y="3453493"/>
            <a:ext cx="4308519" cy="25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A3DF67-B023-CE9B-50F8-A94A7625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08" y="3447200"/>
            <a:ext cx="4251855" cy="25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BE0D66-A516-9572-D5EB-9DAA4549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809" y="3429000"/>
            <a:ext cx="4380526" cy="263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778B7CB-3AE6-B71C-B979-04874DAD3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49" y="3484924"/>
            <a:ext cx="4347378" cy="261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688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文鼎中楷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Chloee Ker</cp:lastModifiedBy>
  <cp:revision>83</cp:revision>
  <dcterms:created xsi:type="dcterms:W3CDTF">2017-01-16T13:26:16Z</dcterms:created>
  <dcterms:modified xsi:type="dcterms:W3CDTF">2024-04-05T05:44:21Z</dcterms:modified>
</cp:coreProperties>
</file>