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ED2D-C3CD-48F2-B051-3400A57F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61C9-A68D-4916-8A8A-9BF3D148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5F177-C5AA-4BFA-BD1D-89CB852B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230C-1FA1-4772-A010-C49B5C7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CD576-F21E-490D-9E31-779DD03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C94A-A185-4414-AD93-BAB3969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9127C-94EF-4C49-9C83-322EC7CA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2DD48-9C31-4035-A9C7-789CA97B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233A0-5B26-4F0B-A9E1-71F5652F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9A10-4F55-43A6-A4AA-0A6FD37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D9A5F-BD44-49FF-B2CE-379335C8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DDF3F-A49A-4D0B-99B4-D0B6B62A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14A9-25FC-4FA2-8CB0-EFF30D1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4B8AA-5111-421E-A671-B9AC37B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5A06-FB8E-4657-A400-68A3A22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0BB3-FB45-4901-B672-066018F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78EE2-46F5-407F-A857-DD0D7263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8504-6951-46BE-96E0-2127237A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FE38A-0406-4EC3-B044-D80A23E7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0C456-1E26-4AE5-8BD7-A829AA5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6774-E21E-4A52-A8A4-F517731C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F255F-71CE-4EBC-A6FC-815DB798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2B8B-410E-4AC9-AC43-E260CC7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525C0-888A-4D2B-9B53-EB44559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55D7-CA69-45FB-8C51-3EA0211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571C-B64A-44AF-8CCA-58FEC557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ABE8A-DF5A-483D-8A3F-2C1E23973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48248-D018-4108-AEFD-28978814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889B-5062-4C99-A5E1-A37AAAC6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80D1C-2E24-4AB0-845E-015CE81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451EF-5002-4731-A281-35D7A04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F836-EB5A-4A4C-9BCC-7DBCFF3D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E7E-1177-4C71-AC5E-01058261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FA06B-D405-46B7-8DC6-92F0D3E5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54F22-2074-4081-A302-ADC8D18E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C19C3-FE17-454E-9E49-05D7733F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EF719-8C02-4CA0-BEEF-02D9B41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DDB5-22FD-4745-B852-3790338C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E6E488-2C63-4B39-9A94-DBF8DE0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3C9A-5E67-44A3-8433-1E2D305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9C8DA-CFE0-43D4-BEA8-6EEC6A2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53774-57B1-480E-8F3F-0C589A3C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32B2C-FEFB-4F4C-BD01-123011F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F13A5-686C-4D4C-88B4-5DB1E5E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2F8D9-85E9-4C47-A9ED-1EA7626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E8ED0-73D3-4DD2-8989-522C94C1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879D-2B79-4A1A-B84F-42CE1DA7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4083F-C62F-4D83-93DC-6B2DA421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FA1B0-A421-4271-BF77-9236750E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60088-64D9-4491-BE08-A6C720EC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5A597-6078-4616-98D8-14D00FE5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798B7-4ACA-4308-9C5C-6D44916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1092-BFBF-464E-A468-C564A6A7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34734-12F8-43BC-9C9D-71648F64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962C4-B8A5-4303-93D0-D76F0FDE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28A8E-9890-450E-B55A-B5E9EB3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AF4C6-58D4-4455-954D-9AA64DD4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3F841-B6CD-429B-AD6E-0E2568C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AD902-8053-421B-8B60-F8740294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C853-6404-4C12-A13D-852F969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08DC9-7B96-43A5-BFBE-F3825C34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AB517-AE1E-45EA-BE37-4297D106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4479D-11F9-4D65-BCA0-0F4BAD7B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7856C0-AE43-4A05-A7FE-EE51732C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73" y="0"/>
            <a:ext cx="8557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7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44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(2)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대기업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22A03-11A1-453A-9562-A3AAE14F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4477"/>
            <a:ext cx="5229225" cy="3076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C69EE-2C0C-4D64-9186-7CEF6A57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70639"/>
            <a:ext cx="7924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0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E37F8-4A11-4465-B868-369DEA91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44271"/>
            <a:ext cx="8124825" cy="1990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04A-CA19-42BC-BF86-0D38250BF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53" y="2860432"/>
            <a:ext cx="5072429" cy="34627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A1890D-D6ED-4848-80C9-C4AA21A7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03" y="4255228"/>
            <a:ext cx="5248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(3)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중소기업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166F9-7159-41BF-A04D-4EA80608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9240"/>
            <a:ext cx="5610225" cy="3067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85C5F-0D06-46E8-AA67-383F9838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89689"/>
            <a:ext cx="7896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47293-A2F6-457E-9FA7-7F59C025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3757246"/>
            <a:ext cx="67437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2CBA0-18AD-4193-8FBF-22D85668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08265"/>
            <a:ext cx="7943850" cy="2038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FC5848-231F-432B-9606-8EDABCFE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32" y="3481388"/>
            <a:ext cx="4948603" cy="3356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C1B9EC-4E44-4B55-A869-59B8B151A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8" y="4153238"/>
            <a:ext cx="4105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13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2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1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98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3A7E-A233-4F57-83A3-333040D5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49" y="0"/>
            <a:ext cx="10128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0358D-201D-4047-823D-56410C3B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90" y="0"/>
            <a:ext cx="1026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C68E2-6312-4E00-A9AA-7D74AFE5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46" y="0"/>
            <a:ext cx="10039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4F8DF-6058-44A8-9396-554BDE2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86" y="0"/>
            <a:ext cx="843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1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</p:spTree>
    <p:extLst>
      <p:ext uri="{BB962C8B-B14F-4D97-AF65-F5344CB8AC3E}">
        <p14:creationId xmlns:p14="http://schemas.microsoft.com/office/powerpoint/2010/main" val="228575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E24CB-6E1F-4A9C-A65E-BB5ED9BC0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15" y="2751957"/>
            <a:ext cx="5896708" cy="3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104</Words>
  <Application>Microsoft Office PowerPoint</Application>
  <PresentationFormat>와이드스크린</PresentationFormat>
  <Paragraphs>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김규리</cp:lastModifiedBy>
  <cp:revision>14</cp:revision>
  <dcterms:created xsi:type="dcterms:W3CDTF">2021-12-23T15:50:03Z</dcterms:created>
  <dcterms:modified xsi:type="dcterms:W3CDTF">2021-12-23T16:16:19Z</dcterms:modified>
</cp:coreProperties>
</file>