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73" y="0"/>
            <a:ext cx="8557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70639"/>
            <a:ext cx="792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53" y="2860432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7D46F-81C5-4AFF-A1C3-8BE1E9B125BE}"/>
              </a:ext>
            </a:extLst>
          </p:cNvPr>
          <p:cNvSpPr txBox="1"/>
          <p:nvPr/>
        </p:nvSpPr>
        <p:spPr>
          <a:xfrm>
            <a:off x="252382" y="277586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 – </a:t>
            </a:r>
            <a:r>
              <a:rPr lang="ko-KR" altLang="en-US" dirty="0"/>
              <a:t>지하철 인접 여부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49" y="0"/>
            <a:ext cx="1012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90" y="0"/>
            <a:ext cx="1026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46" y="0"/>
            <a:ext cx="10039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86" y="0"/>
            <a:ext cx="843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</p:spTree>
    <p:extLst>
      <p:ext uri="{BB962C8B-B14F-4D97-AF65-F5344CB8AC3E}">
        <p14:creationId xmlns:p14="http://schemas.microsoft.com/office/powerpoint/2010/main" val="228575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15" y="2751957"/>
            <a:ext cx="5896708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119</Words>
  <Application>Microsoft Office PowerPoint</Application>
  <PresentationFormat>와이드스크린</PresentationFormat>
  <Paragraphs>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이 은비</cp:lastModifiedBy>
  <cp:revision>15</cp:revision>
  <dcterms:created xsi:type="dcterms:W3CDTF">2021-12-23T15:50:03Z</dcterms:created>
  <dcterms:modified xsi:type="dcterms:W3CDTF">2021-12-24T06:24:02Z</dcterms:modified>
</cp:coreProperties>
</file>