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4"/>
  </p:notesMasterIdLst>
  <p:handoutMasterIdLst>
    <p:handoutMasterId r:id="rId95"/>
  </p:handoutMasterIdLst>
  <p:sldIdLst>
    <p:sldId id="256" r:id="rId2"/>
    <p:sldId id="606" r:id="rId3"/>
    <p:sldId id="605" r:id="rId4"/>
    <p:sldId id="368" r:id="rId5"/>
    <p:sldId id="429" r:id="rId6"/>
    <p:sldId id="371" r:id="rId7"/>
    <p:sldId id="430" r:id="rId8"/>
    <p:sldId id="382" r:id="rId9"/>
    <p:sldId id="555" r:id="rId10"/>
    <p:sldId id="637" r:id="rId11"/>
    <p:sldId id="622" r:id="rId12"/>
    <p:sldId id="557" r:id="rId13"/>
    <p:sldId id="402" r:id="rId14"/>
    <p:sldId id="629" r:id="rId15"/>
    <p:sldId id="630" r:id="rId16"/>
    <p:sldId id="631" r:id="rId17"/>
    <p:sldId id="633" r:id="rId18"/>
    <p:sldId id="634" r:id="rId19"/>
    <p:sldId id="632" r:id="rId20"/>
    <p:sldId id="623" r:id="rId21"/>
    <p:sldId id="392" r:id="rId22"/>
    <p:sldId id="612" r:id="rId23"/>
    <p:sldId id="613" r:id="rId24"/>
    <p:sldId id="620" r:id="rId25"/>
    <p:sldId id="396" r:id="rId26"/>
    <p:sldId id="261" r:id="rId27"/>
    <p:sldId id="262" r:id="rId28"/>
    <p:sldId id="270" r:id="rId29"/>
    <p:sldId id="272" r:id="rId30"/>
    <p:sldId id="376" r:id="rId31"/>
    <p:sldId id="354" r:id="rId32"/>
    <p:sldId id="312" r:id="rId33"/>
    <p:sldId id="339" r:id="rId34"/>
    <p:sldId id="639" r:id="rId35"/>
    <p:sldId id="422" r:id="rId36"/>
    <p:sldId id="314" r:id="rId37"/>
    <p:sldId id="342" r:id="rId38"/>
    <p:sldId id="343" r:id="rId39"/>
    <p:sldId id="399" r:id="rId40"/>
    <p:sldId id="398" r:id="rId41"/>
    <p:sldId id="284" r:id="rId42"/>
    <p:sldId id="455" r:id="rId43"/>
    <p:sldId id="456" r:id="rId44"/>
    <p:sldId id="457" r:id="rId45"/>
    <p:sldId id="458" r:id="rId46"/>
    <p:sldId id="540" r:id="rId47"/>
    <p:sldId id="459" r:id="rId48"/>
    <p:sldId id="321" r:id="rId49"/>
    <p:sldId id="461" r:id="rId50"/>
    <p:sldId id="462" r:id="rId51"/>
    <p:sldId id="641" r:id="rId52"/>
    <p:sldId id="643" r:id="rId53"/>
    <p:sldId id="644" r:id="rId54"/>
    <p:sldId id="645" r:id="rId55"/>
    <p:sldId id="646" r:id="rId56"/>
    <p:sldId id="647" r:id="rId57"/>
    <p:sldId id="648" r:id="rId58"/>
    <p:sldId id="653" r:id="rId59"/>
    <p:sldId id="654" r:id="rId60"/>
    <p:sldId id="655" r:id="rId61"/>
    <p:sldId id="656" r:id="rId62"/>
    <p:sldId id="657" r:id="rId63"/>
    <p:sldId id="658" r:id="rId64"/>
    <p:sldId id="659" r:id="rId65"/>
    <p:sldId id="660" r:id="rId66"/>
    <p:sldId id="661" r:id="rId67"/>
    <p:sldId id="287" r:id="rId68"/>
    <p:sldId id="635" r:id="rId69"/>
    <p:sldId id="562" r:id="rId70"/>
    <p:sldId id="636" r:id="rId71"/>
    <p:sldId id="326" r:id="rId72"/>
    <p:sldId id="403" r:id="rId73"/>
    <p:sldId id="410" r:id="rId74"/>
    <p:sldId id="411" r:id="rId75"/>
    <p:sldId id="412" r:id="rId76"/>
    <p:sldId id="413" r:id="rId77"/>
    <p:sldId id="419" r:id="rId78"/>
    <p:sldId id="418" r:id="rId79"/>
    <p:sldId id="588" r:id="rId80"/>
    <p:sldId id="624" r:id="rId81"/>
    <p:sldId id="625" r:id="rId82"/>
    <p:sldId id="626" r:id="rId83"/>
    <p:sldId id="627" r:id="rId84"/>
    <p:sldId id="628" r:id="rId85"/>
    <p:sldId id="563" r:id="rId86"/>
    <p:sldId id="564" r:id="rId87"/>
    <p:sldId id="565" r:id="rId88"/>
    <p:sldId id="566" r:id="rId89"/>
    <p:sldId id="310" r:id="rId90"/>
    <p:sldId id="554" r:id="rId91"/>
    <p:sldId id="559" r:id="rId92"/>
    <p:sldId id="640" r:id="rId9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33CC3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6428" autoAdjust="0"/>
  </p:normalViewPr>
  <p:slideViewPr>
    <p:cSldViewPr>
      <p:cViewPr varScale="1">
        <p:scale>
          <a:sx n="86" d="100"/>
          <a:sy n="86" d="100"/>
        </p:scale>
        <p:origin x="-10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handoutMaster" Target="handoutMasters/handoutMaster1.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notesMaster" Target="notesMasters/notesMaster1.xml" /><Relationship Id="rId9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image" Target="../media/image8.png" /><Relationship Id="rId4" Type="http://schemas.openxmlformats.org/officeDocument/2006/relationships/image" Target="../media/image11.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3730" name="Rectangle 1026">
            <a:extLst>
              <a:ext uri="{FF2B5EF4-FFF2-40B4-BE49-F238E27FC236}">
                <a16:creationId xmlns:a16="http://schemas.microsoft.com/office/drawing/2014/main" id="{84A57906-E69A-41DB-B47B-23C963EE14D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73731" name="Rectangle 1027">
            <a:extLst>
              <a:ext uri="{FF2B5EF4-FFF2-40B4-BE49-F238E27FC236}">
                <a16:creationId xmlns:a16="http://schemas.microsoft.com/office/drawing/2014/main" id="{DD82D1CF-4903-4BAA-91F0-742C23EAA2ED}"/>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kumimoji="1" sz="1200">
                <a:latin typeface="Tahoma" panose="020B0604030504040204" pitchFamily="34" charset="0"/>
              </a:defRPr>
            </a:lvl1pPr>
          </a:lstStyle>
          <a:p>
            <a:pPr>
              <a:defRPr/>
            </a:pPr>
            <a:endParaRPr lang="en-US" altLang="zh-CN"/>
          </a:p>
        </p:txBody>
      </p:sp>
      <p:sp>
        <p:nvSpPr>
          <p:cNvPr id="73732" name="Rectangle 1028">
            <a:extLst>
              <a:ext uri="{FF2B5EF4-FFF2-40B4-BE49-F238E27FC236}">
                <a16:creationId xmlns:a16="http://schemas.microsoft.com/office/drawing/2014/main" id="{BF228EA6-8DFB-4320-ACCC-DD4E0DF503D0}"/>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73733" name="Rectangle 1029">
            <a:extLst>
              <a:ext uri="{FF2B5EF4-FFF2-40B4-BE49-F238E27FC236}">
                <a16:creationId xmlns:a16="http://schemas.microsoft.com/office/drawing/2014/main" id="{6F5062A3-E5FD-4C6B-9011-18CF799BEA7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A64108E8-3870-429D-BE07-7594461E936A}"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2595718-317D-4270-B01B-716DDD9470D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71683" name="Rectangle 3">
            <a:extLst>
              <a:ext uri="{FF2B5EF4-FFF2-40B4-BE49-F238E27FC236}">
                <a16:creationId xmlns:a16="http://schemas.microsoft.com/office/drawing/2014/main" id="{4671F667-725C-40DF-8E76-9EFBC47080F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kumimoji="1" sz="1200">
                <a:latin typeface="Tahoma" panose="020B0604030504040204" pitchFamily="34" charset="0"/>
              </a:defRPr>
            </a:lvl1pPr>
          </a:lstStyle>
          <a:p>
            <a:pPr>
              <a:defRPr/>
            </a:pPr>
            <a:endParaRPr lang="en-US" altLang="zh-CN"/>
          </a:p>
        </p:txBody>
      </p:sp>
      <p:sp>
        <p:nvSpPr>
          <p:cNvPr id="98308" name="Rectangle 4">
            <a:extLst>
              <a:ext uri="{FF2B5EF4-FFF2-40B4-BE49-F238E27FC236}">
                <a16:creationId xmlns:a16="http://schemas.microsoft.com/office/drawing/2014/main" id="{565F1881-5C07-4B67-A949-72B35B05F49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a:extLst>
              <a:ext uri="{FF2B5EF4-FFF2-40B4-BE49-F238E27FC236}">
                <a16:creationId xmlns:a16="http://schemas.microsoft.com/office/drawing/2014/main" id="{FC382982-3111-4C29-8509-83D7551CEF5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686" name="Rectangle 6">
            <a:extLst>
              <a:ext uri="{FF2B5EF4-FFF2-40B4-BE49-F238E27FC236}">
                <a16:creationId xmlns:a16="http://schemas.microsoft.com/office/drawing/2014/main" id="{AD39F087-C304-4E22-923E-69C0449D00E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71687" name="Rectangle 7">
            <a:extLst>
              <a:ext uri="{FF2B5EF4-FFF2-40B4-BE49-F238E27FC236}">
                <a16:creationId xmlns:a16="http://schemas.microsoft.com/office/drawing/2014/main" id="{4F5AD7EA-0CFD-4E6D-9DBA-57DF5077C89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BF4DAB22-6432-4856-8AA8-92520849F79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B76F93D-7C47-426E-A983-13328AD401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AA1A8A3-05A0-4DFE-B71F-D4434913C340}" type="slidenum">
              <a:rPr lang="en-US" altLang="zh-CN">
                <a:latin typeface="Tahoma" panose="020B0604030504040204" pitchFamily="34" charset="0"/>
                <a:ea typeface="等线" panose="02010600030101010101" pitchFamily="2" charset="-122"/>
              </a:rPr>
              <a:pPr eaLnBrk="1" hangingPunct="1">
                <a:spcBef>
                  <a:spcPct val="0"/>
                </a:spcBef>
                <a:buFontTx/>
                <a:buNone/>
              </a:pPr>
              <a:t>1</a:t>
            </a:fld>
            <a:endParaRPr lang="en-US" altLang="zh-CN">
              <a:latin typeface="Tahoma" panose="020B0604030504040204" pitchFamily="34" charset="0"/>
              <a:ea typeface="等线" panose="02010600030101010101" pitchFamily="2" charset="-122"/>
            </a:endParaRPr>
          </a:p>
        </p:txBody>
      </p:sp>
      <p:sp>
        <p:nvSpPr>
          <p:cNvPr id="99331" name="Rectangle 2">
            <a:extLst>
              <a:ext uri="{FF2B5EF4-FFF2-40B4-BE49-F238E27FC236}">
                <a16:creationId xmlns:a16="http://schemas.microsoft.com/office/drawing/2014/main" id="{60BB9814-7BFC-4B34-BC37-A7066B219731}"/>
              </a:ext>
            </a:extLst>
          </p:cNvPr>
          <p:cNvSpPr>
            <a:spLocks noGrp="1" noRot="1" noChangeAspect="1" noChangeArrowheads="1" noTextEdit="1"/>
          </p:cNvSpPr>
          <p:nvPr>
            <p:ph type="sldImg" idx="4294967295"/>
          </p:nvPr>
        </p:nvSpPr>
        <p:spPr>
          <a:ln/>
        </p:spPr>
      </p:sp>
      <p:sp>
        <p:nvSpPr>
          <p:cNvPr id="99332" name="Rectangle 3">
            <a:extLst>
              <a:ext uri="{FF2B5EF4-FFF2-40B4-BE49-F238E27FC236}">
                <a16:creationId xmlns:a16="http://schemas.microsoft.com/office/drawing/2014/main" id="{46947332-B0E9-42D7-974A-52D63C86C29D}"/>
              </a:ext>
            </a:extLst>
          </p:cNvPr>
          <p:cNvSpPr>
            <a:spLocks noGrp="1" noChangeArrowheads="1"/>
          </p:cNvSpPr>
          <p:nvPr>
            <p:ph type="body" idx="4294967295"/>
          </p:nvPr>
        </p:nvSpPr>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2D08B8A2-60FC-44DA-B355-042E5912676A}"/>
              </a:ext>
            </a:extLst>
          </p:cNvPr>
          <p:cNvSpPr>
            <a:spLocks noGrp="1" noRot="1" noChangeAspect="1" noChangeArrowheads="1" noTextEdit="1"/>
          </p:cNvSpPr>
          <p:nvPr>
            <p:ph type="sldImg" idx="4294967295"/>
          </p:nvPr>
        </p:nvSpPr>
        <p:spPr>
          <a:ln/>
        </p:spPr>
      </p:sp>
      <p:sp>
        <p:nvSpPr>
          <p:cNvPr id="108547" name="备注占位符 2">
            <a:extLst>
              <a:ext uri="{FF2B5EF4-FFF2-40B4-BE49-F238E27FC236}">
                <a16:creationId xmlns:a16="http://schemas.microsoft.com/office/drawing/2014/main" id="{DC429740-20F7-41C8-ADB1-608B9F35DCD9}"/>
              </a:ext>
            </a:extLst>
          </p:cNvPr>
          <p:cNvSpPr>
            <a:spLocks noGrp="1" noChangeArrowheads="1"/>
          </p:cNvSpPr>
          <p:nvPr>
            <p:ph type="body" idx="4294967295"/>
          </p:nvPr>
        </p:nvSpPr>
        <p:spPr/>
        <p:txBody>
          <a:bodyPr/>
          <a:lstStyle/>
          <a:p>
            <a:pPr eaLnBrk="1" hangingPunct="1"/>
            <a:r>
              <a:rPr lang="zh-CN" altLang="en-US"/>
              <a:t>非健壮性程序举例</a:t>
            </a:r>
          </a:p>
        </p:txBody>
      </p:sp>
      <p:sp>
        <p:nvSpPr>
          <p:cNvPr id="108548" name="灯片编号占位符 3">
            <a:extLst>
              <a:ext uri="{FF2B5EF4-FFF2-40B4-BE49-F238E27FC236}">
                <a16:creationId xmlns:a16="http://schemas.microsoft.com/office/drawing/2014/main" id="{C98CAECE-E5EA-41BA-AECC-7C5B9246BC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F686BF6-ACFD-4C4D-813B-CE7F43612481}" type="slidenum">
              <a:rPr lang="en-US" altLang="zh-CN">
                <a:latin typeface="Arial" panose="020B0604020202020204" pitchFamily="34" charset="0"/>
              </a:rPr>
              <a:pPr eaLnBrk="1" hangingPunct="1">
                <a:spcBef>
                  <a:spcPct val="0"/>
                </a:spcBef>
                <a:buFontTx/>
                <a:buNone/>
              </a:pPr>
              <a:t>49</a:t>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0D50F8E9-8EB2-4BF2-87B9-DE1A4B0801E2}"/>
              </a:ext>
            </a:extLst>
          </p:cNvPr>
          <p:cNvSpPr>
            <a:spLocks noGrp="1" noRot="1" noChangeAspect="1" noChangeArrowheads="1" noTextEdit="1"/>
          </p:cNvSpPr>
          <p:nvPr>
            <p:ph type="sldImg" idx="4294967295"/>
          </p:nvPr>
        </p:nvSpPr>
        <p:spPr>
          <a:ln/>
        </p:spPr>
      </p:sp>
      <p:sp>
        <p:nvSpPr>
          <p:cNvPr id="109571" name="备注占位符 2">
            <a:extLst>
              <a:ext uri="{FF2B5EF4-FFF2-40B4-BE49-F238E27FC236}">
                <a16:creationId xmlns:a16="http://schemas.microsoft.com/office/drawing/2014/main" id="{DC7D9C33-1D9D-43F3-B778-A3DB8C3120BB}"/>
              </a:ext>
            </a:extLst>
          </p:cNvPr>
          <p:cNvSpPr>
            <a:spLocks noGrp="1" noChangeArrowheads="1"/>
          </p:cNvSpPr>
          <p:nvPr>
            <p:ph type="body" idx="4294967295"/>
          </p:nvPr>
        </p:nvSpPr>
        <p:spPr/>
        <p:txBody>
          <a:bodyPr/>
          <a:lstStyle/>
          <a:p>
            <a:pPr eaLnBrk="1" hangingPunct="1"/>
            <a:endParaRPr lang="zh-CN" altLang="en-US"/>
          </a:p>
        </p:txBody>
      </p:sp>
      <p:sp>
        <p:nvSpPr>
          <p:cNvPr id="109572" name="灯片编号占位符 3">
            <a:extLst>
              <a:ext uri="{FF2B5EF4-FFF2-40B4-BE49-F238E27FC236}">
                <a16:creationId xmlns:a16="http://schemas.microsoft.com/office/drawing/2014/main" id="{022217B0-64CC-4446-AC1F-1165522B20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877BD9B-0671-4A7F-8793-B460F421DFB7}" type="slidenum">
              <a:rPr lang="en-US" altLang="zh-CN">
                <a:latin typeface="Arial" panose="020B0604020202020204" pitchFamily="34" charset="0"/>
              </a:rPr>
              <a:pPr eaLnBrk="1" hangingPunct="1">
                <a:spcBef>
                  <a:spcPct val="0"/>
                </a:spcBef>
                <a:buFontTx/>
                <a:buNone/>
              </a:pPr>
              <a:t>50</a:t>
            </a:fld>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1B122F58-7F5E-4C19-87B2-8BCC990C1593}"/>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BFE114B4-28FB-4201-A16F-9E91A70357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6" name="灯片编号占位符 3">
            <a:extLst>
              <a:ext uri="{FF2B5EF4-FFF2-40B4-BE49-F238E27FC236}">
                <a16:creationId xmlns:a16="http://schemas.microsoft.com/office/drawing/2014/main" id="{486D25A2-B020-42CF-ACD6-5EE1FF4AA9F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723C8BA-88C1-4B68-BD2F-9D04C630DF72}" type="slidenum">
              <a:rPr lang="en-US" altLang="zh-CN">
                <a:latin typeface="Arial" panose="020B0604020202020204" pitchFamily="34" charset="0"/>
              </a:rPr>
              <a:pPr eaLnBrk="1" hangingPunct="1">
                <a:spcBef>
                  <a:spcPct val="0"/>
                </a:spcBef>
                <a:buFontTx/>
                <a:buNone/>
              </a:pPr>
              <a:t>53</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F5B722BC-9661-42E0-AB62-56471623A010}"/>
              </a:ext>
            </a:extLst>
          </p:cNvPr>
          <p:cNvSpPr>
            <a:spLocks noGrp="1" noRot="1" noChangeAspect="1" noChangeArrowheads="1" noTextEdit="1"/>
          </p:cNvSpPr>
          <p:nvPr>
            <p:ph type="sldImg" idx="4294967295"/>
          </p:nvPr>
        </p:nvSpPr>
        <p:spPr>
          <a:ln/>
        </p:spPr>
      </p:sp>
      <p:sp>
        <p:nvSpPr>
          <p:cNvPr id="100355" name="备注占位符 2">
            <a:extLst>
              <a:ext uri="{FF2B5EF4-FFF2-40B4-BE49-F238E27FC236}">
                <a16:creationId xmlns:a16="http://schemas.microsoft.com/office/drawing/2014/main" id="{66C00FC9-0398-4008-AA49-AB8CEAAA34A1}"/>
              </a:ext>
            </a:extLst>
          </p:cNvPr>
          <p:cNvSpPr>
            <a:spLocks noGrp="1" noChangeArrowheads="1"/>
          </p:cNvSpPr>
          <p:nvPr>
            <p:ph type="body" idx="4294967295"/>
          </p:nvPr>
        </p:nvSpPr>
        <p:spPr/>
        <p:txBody>
          <a:bodyPr/>
          <a:lstStyle/>
          <a:p>
            <a:pPr eaLnBrk="1" hangingPunct="1"/>
            <a:endParaRPr lang="zh-CN" altLang="en-US"/>
          </a:p>
        </p:txBody>
      </p:sp>
      <p:sp>
        <p:nvSpPr>
          <p:cNvPr id="100356" name="灯片编号占位符 3">
            <a:extLst>
              <a:ext uri="{FF2B5EF4-FFF2-40B4-BE49-F238E27FC236}">
                <a16:creationId xmlns:a16="http://schemas.microsoft.com/office/drawing/2014/main" id="{F641F4DF-A8CF-47E1-BB06-2F2CCD77B6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2EF74B7-5867-4DC8-ABF1-265131C5898A}" type="slidenum">
              <a:rPr lang="zh-CN" altLang="en-US">
                <a:latin typeface="Arial" panose="020B0604020202020204" pitchFamily="34" charset="0"/>
              </a:rPr>
              <a:pPr eaLnBrk="1" hangingPunct="1">
                <a:spcBef>
                  <a:spcPct val="0"/>
                </a:spcBef>
                <a:buFontTx/>
                <a:buNone/>
              </a:pPr>
              <a:t>4</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020D68AF-CE55-427E-8817-16C2C5719AAE}"/>
              </a:ext>
            </a:extLst>
          </p:cNvPr>
          <p:cNvSpPr>
            <a:spLocks noGrp="1" noRot="1" noChangeAspect="1" noChangeArrowheads="1" noTextEdit="1"/>
          </p:cNvSpPr>
          <p:nvPr>
            <p:ph type="sldImg" idx="4294967295"/>
          </p:nvPr>
        </p:nvSpPr>
        <p:spPr>
          <a:ln/>
        </p:spPr>
      </p:sp>
      <p:sp>
        <p:nvSpPr>
          <p:cNvPr id="101379" name="备注占位符 2">
            <a:extLst>
              <a:ext uri="{FF2B5EF4-FFF2-40B4-BE49-F238E27FC236}">
                <a16:creationId xmlns:a16="http://schemas.microsoft.com/office/drawing/2014/main" id="{4CD40BA7-DE02-4F21-B7B1-FCB4B7B4BF3F}"/>
              </a:ext>
            </a:extLst>
          </p:cNvPr>
          <p:cNvSpPr>
            <a:spLocks noGrp="1" noChangeArrowheads="1"/>
          </p:cNvSpPr>
          <p:nvPr>
            <p:ph type="body" idx="4294967295"/>
          </p:nvPr>
        </p:nvSpPr>
        <p:spPr/>
        <p:txBody>
          <a:bodyPr/>
          <a:lstStyle/>
          <a:p>
            <a:pPr eaLnBrk="1" hangingPunct="1"/>
            <a:endParaRPr lang="zh-CN" altLang="en-US"/>
          </a:p>
        </p:txBody>
      </p:sp>
      <p:sp>
        <p:nvSpPr>
          <p:cNvPr id="101380" name="灯片编号占位符 3">
            <a:extLst>
              <a:ext uri="{FF2B5EF4-FFF2-40B4-BE49-F238E27FC236}">
                <a16:creationId xmlns:a16="http://schemas.microsoft.com/office/drawing/2014/main" id="{9D9F7D02-DCBB-417F-A2B8-9A1E1D0CAE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9CCC8E8-12AB-4447-B61B-20EE1BF42CE9}" type="slidenum">
              <a:rPr lang="en-US" altLang="zh-CN">
                <a:latin typeface="Arial" panose="020B0604020202020204" pitchFamily="34" charset="0"/>
              </a:rPr>
              <a:pPr eaLnBrk="1" hangingPunct="1">
                <a:spcBef>
                  <a:spcPct val="0"/>
                </a:spcBef>
                <a:buFontTx/>
                <a:buNone/>
              </a:pPr>
              <a:t>6</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D8AB0D40-07EB-44B8-9E78-114909B1FE06}"/>
              </a:ext>
            </a:extLst>
          </p:cNvPr>
          <p:cNvSpPr>
            <a:spLocks noGrp="1" noRot="1" noChangeAspect="1" noChangeArrowheads="1" noTextEdit="1"/>
          </p:cNvSpPr>
          <p:nvPr>
            <p:ph type="sldImg" idx="4294967295"/>
          </p:nvPr>
        </p:nvSpPr>
        <p:spPr>
          <a:ln/>
        </p:spPr>
      </p:sp>
      <p:sp>
        <p:nvSpPr>
          <p:cNvPr id="102403" name="备注占位符 2">
            <a:extLst>
              <a:ext uri="{FF2B5EF4-FFF2-40B4-BE49-F238E27FC236}">
                <a16:creationId xmlns:a16="http://schemas.microsoft.com/office/drawing/2014/main" id="{7C813477-0BAD-4BD3-A048-A9B32615F790}"/>
              </a:ext>
            </a:extLst>
          </p:cNvPr>
          <p:cNvSpPr>
            <a:spLocks noGrp="1" noChangeArrowheads="1"/>
          </p:cNvSpPr>
          <p:nvPr>
            <p:ph type="body" idx="4294967295"/>
          </p:nvPr>
        </p:nvSpPr>
        <p:spPr/>
        <p:txBody>
          <a:bodyPr/>
          <a:lstStyle/>
          <a:p>
            <a:pPr eaLnBrk="1" hangingPunct="1"/>
            <a:endParaRPr lang="zh-CN" altLang="en-US"/>
          </a:p>
        </p:txBody>
      </p:sp>
      <p:sp>
        <p:nvSpPr>
          <p:cNvPr id="102404" name="灯片编号占位符 3">
            <a:extLst>
              <a:ext uri="{FF2B5EF4-FFF2-40B4-BE49-F238E27FC236}">
                <a16:creationId xmlns:a16="http://schemas.microsoft.com/office/drawing/2014/main" id="{2324E0E8-4FE8-4F69-9E2D-0FDA702543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E0C4490-DF3D-44D4-A6FD-59C81C46ED63}" type="slidenum">
              <a:rPr lang="en-US" altLang="zh-CN">
                <a:latin typeface="Arial" panose="020B0604020202020204" pitchFamily="34" charset="0"/>
              </a:rPr>
              <a:pPr eaLnBrk="1" hangingPunct="1">
                <a:spcBef>
                  <a:spcPct val="0"/>
                </a:spcBef>
                <a:buFontTx/>
                <a:buNone/>
              </a:pPr>
              <a:t>25</a:t>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134228A-BD00-425B-957B-460AD41D55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FA6BEC7D-0AC5-460A-9AE2-D84475DEED19}" type="slidenum">
              <a:rPr lang="en-US" altLang="zh-CN">
                <a:latin typeface="Tahoma" panose="020B0604030504040204" pitchFamily="34" charset="0"/>
              </a:rPr>
              <a:pPr eaLnBrk="1" hangingPunct="1">
                <a:spcBef>
                  <a:spcPct val="0"/>
                </a:spcBef>
                <a:buFontTx/>
                <a:buNone/>
              </a:pPr>
              <a:t>26</a:t>
            </a:fld>
            <a:endParaRPr lang="en-US" altLang="zh-CN">
              <a:latin typeface="Tahoma" panose="020B0604030504040204" pitchFamily="34" charset="0"/>
            </a:endParaRPr>
          </a:p>
        </p:txBody>
      </p:sp>
      <p:sp>
        <p:nvSpPr>
          <p:cNvPr id="103427" name="Rectangle 2">
            <a:extLst>
              <a:ext uri="{FF2B5EF4-FFF2-40B4-BE49-F238E27FC236}">
                <a16:creationId xmlns:a16="http://schemas.microsoft.com/office/drawing/2014/main" id="{1EC55601-7314-4082-92E8-B010A93A072F}"/>
              </a:ext>
            </a:extLst>
          </p:cNvPr>
          <p:cNvSpPr>
            <a:spLocks noGrp="1" noRot="1" noChangeAspect="1" noChangeArrowheads="1" noTextEdit="1"/>
          </p:cNvSpPr>
          <p:nvPr>
            <p:ph type="sldImg" idx="4294967295"/>
          </p:nvPr>
        </p:nvSpPr>
        <p:spPr>
          <a:ln/>
        </p:spPr>
      </p:sp>
      <p:sp>
        <p:nvSpPr>
          <p:cNvPr id="103428" name="Rectangle 3">
            <a:extLst>
              <a:ext uri="{FF2B5EF4-FFF2-40B4-BE49-F238E27FC236}">
                <a16:creationId xmlns:a16="http://schemas.microsoft.com/office/drawing/2014/main" id="{A9C3DE57-41FC-4BE5-A588-C62683BC2A16}"/>
              </a:ext>
            </a:extLst>
          </p:cNvPr>
          <p:cNvSpPr>
            <a:spLocks noGrp="1" noChangeArrowheads="1"/>
          </p:cNvSpPr>
          <p:nvPr>
            <p:ph type="body" idx="4294967295"/>
          </p:nvPr>
        </p:nvSpPr>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56C46A6-7826-42E4-A7BA-C1166D66EF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9128BBB-0249-4E8F-90A1-C826E3442876}" type="slidenum">
              <a:rPr lang="en-US" altLang="zh-CN">
                <a:latin typeface="Tahoma" panose="020B0604030504040204" pitchFamily="34" charset="0"/>
              </a:rPr>
              <a:pPr eaLnBrk="1" hangingPunct="1">
                <a:spcBef>
                  <a:spcPct val="0"/>
                </a:spcBef>
                <a:buFontTx/>
                <a:buNone/>
              </a:pPr>
              <a:t>27</a:t>
            </a:fld>
            <a:endParaRPr lang="en-US" altLang="zh-CN">
              <a:latin typeface="Tahoma" panose="020B0604030504040204" pitchFamily="34" charset="0"/>
            </a:endParaRPr>
          </a:p>
        </p:txBody>
      </p:sp>
      <p:sp>
        <p:nvSpPr>
          <p:cNvPr id="104451" name="Rectangle 2">
            <a:extLst>
              <a:ext uri="{FF2B5EF4-FFF2-40B4-BE49-F238E27FC236}">
                <a16:creationId xmlns:a16="http://schemas.microsoft.com/office/drawing/2014/main" id="{2A5EA80D-3B05-4D61-B1EB-51CC0D44996B}"/>
              </a:ext>
            </a:extLst>
          </p:cNvPr>
          <p:cNvSpPr>
            <a:spLocks noGrp="1" noRot="1" noChangeAspect="1" noChangeArrowheads="1" noTextEdit="1"/>
          </p:cNvSpPr>
          <p:nvPr>
            <p:ph type="sldImg" idx="4294967295"/>
          </p:nvPr>
        </p:nvSpPr>
        <p:spPr>
          <a:ln/>
        </p:spPr>
      </p:sp>
      <p:sp>
        <p:nvSpPr>
          <p:cNvPr id="104452" name="Rectangle 3">
            <a:extLst>
              <a:ext uri="{FF2B5EF4-FFF2-40B4-BE49-F238E27FC236}">
                <a16:creationId xmlns:a16="http://schemas.microsoft.com/office/drawing/2014/main" id="{1BB81EC6-BB8B-4F3B-988E-80E7EE6B0B01}"/>
              </a:ext>
            </a:extLst>
          </p:cNvPr>
          <p:cNvSpPr>
            <a:spLocks noGrp="1" noChangeArrowheads="1"/>
          </p:cNvSpPr>
          <p:nvPr>
            <p:ph type="body" idx="4294967295"/>
          </p:nvPr>
        </p:nvSpPr>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8BC9E65A-7C1D-4D48-B135-A0D616EA809A}"/>
              </a:ext>
            </a:extLst>
          </p:cNvPr>
          <p:cNvSpPr>
            <a:spLocks noGrp="1" noRot="1" noChangeAspect="1" noChangeArrowheads="1" noTextEdit="1"/>
          </p:cNvSpPr>
          <p:nvPr>
            <p:ph type="sldImg" idx="4294967295"/>
          </p:nvPr>
        </p:nvSpPr>
        <p:spPr>
          <a:ln/>
        </p:spPr>
      </p:sp>
      <p:sp>
        <p:nvSpPr>
          <p:cNvPr id="105475" name="备注占位符 2">
            <a:extLst>
              <a:ext uri="{FF2B5EF4-FFF2-40B4-BE49-F238E27FC236}">
                <a16:creationId xmlns:a16="http://schemas.microsoft.com/office/drawing/2014/main" id="{5A445356-2E18-4DD3-BEFA-8A5EBD5D0392}"/>
              </a:ext>
            </a:extLst>
          </p:cNvPr>
          <p:cNvSpPr>
            <a:spLocks noGrp="1" noChangeArrowheads="1"/>
          </p:cNvSpPr>
          <p:nvPr>
            <p:ph type="body" idx="4294967295"/>
          </p:nvPr>
        </p:nvSpPr>
        <p:spPr/>
        <p:txBody>
          <a:bodyPr/>
          <a:lstStyle/>
          <a:p>
            <a:endParaRPr lang="zh-CN" altLang="en-US"/>
          </a:p>
        </p:txBody>
      </p:sp>
      <p:sp>
        <p:nvSpPr>
          <p:cNvPr id="105476" name="灯片编号占位符 3">
            <a:extLst>
              <a:ext uri="{FF2B5EF4-FFF2-40B4-BE49-F238E27FC236}">
                <a16:creationId xmlns:a16="http://schemas.microsoft.com/office/drawing/2014/main" id="{C4A21430-54FC-45E9-A9F7-D7E3024598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635D6BE-F8EE-45D2-B0F0-A35C0989E17F}" type="slidenum">
              <a:rPr lang="en-US" altLang="zh-CN">
                <a:latin typeface="Tahoma" panose="020B0604030504040204" pitchFamily="34" charset="0"/>
              </a:rPr>
              <a:pPr eaLnBrk="1" hangingPunct="1">
                <a:spcBef>
                  <a:spcPct val="0"/>
                </a:spcBef>
                <a:buFontTx/>
                <a:buNone/>
              </a:pPr>
              <a:t>28</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07B8457-3825-4C7B-8FF5-7E356FED66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7AD6237-D129-4BA6-96D4-9C85B60624D3}" type="slidenum">
              <a:rPr lang="en-US" altLang="zh-CN">
                <a:latin typeface="Arial" panose="020B0604020202020204" pitchFamily="34" charset="0"/>
              </a:rPr>
              <a:pPr eaLnBrk="1" hangingPunct="1">
                <a:spcBef>
                  <a:spcPct val="0"/>
                </a:spcBef>
                <a:buFontTx/>
                <a:buNone/>
              </a:pPr>
              <a:t>42</a:t>
            </a:fld>
            <a:endParaRPr lang="en-US" altLang="zh-CN">
              <a:latin typeface="Arial" panose="020B0604020202020204" pitchFamily="34" charset="0"/>
            </a:endParaRPr>
          </a:p>
        </p:txBody>
      </p:sp>
      <p:sp>
        <p:nvSpPr>
          <p:cNvPr id="106499" name="Rectangle 2">
            <a:extLst>
              <a:ext uri="{FF2B5EF4-FFF2-40B4-BE49-F238E27FC236}">
                <a16:creationId xmlns:a16="http://schemas.microsoft.com/office/drawing/2014/main" id="{40150DE5-DD91-4AAA-B79D-47BB1C790E33}"/>
              </a:ext>
            </a:extLst>
          </p:cNvPr>
          <p:cNvSpPr>
            <a:spLocks noGrp="1" noRot="1" noChangeAspect="1" noChangeArrowheads="1" noTextEdit="1"/>
          </p:cNvSpPr>
          <p:nvPr>
            <p:ph type="sldImg" idx="4294967295"/>
          </p:nvPr>
        </p:nvSpPr>
        <p:spPr>
          <a:ln/>
        </p:spPr>
      </p:sp>
      <p:sp>
        <p:nvSpPr>
          <p:cNvPr id="106500" name="Rectangle 3">
            <a:extLst>
              <a:ext uri="{FF2B5EF4-FFF2-40B4-BE49-F238E27FC236}">
                <a16:creationId xmlns:a16="http://schemas.microsoft.com/office/drawing/2014/main" id="{14A2170D-CF8C-4D3A-8C9D-91DD533600FC}"/>
              </a:ext>
            </a:extLst>
          </p:cNvPr>
          <p:cNvSpPr>
            <a:spLocks noGrp="1" noChangeArrowheads="1"/>
          </p:cNvSpPr>
          <p:nvPr>
            <p:ph type="body" idx="4294967295"/>
          </p:nvPr>
        </p:nvSpPr>
        <p:spPr/>
        <p:txBody>
          <a:bodyPr/>
          <a:lstStyle/>
          <a:p>
            <a:pPr>
              <a:lnSpc>
                <a:spcPct val="90000"/>
              </a:lnSpc>
              <a:spcBef>
                <a:spcPct val="20000"/>
              </a:spcBef>
            </a:pPr>
            <a:r>
              <a:rPr lang="en-US" altLang="zh-CN" sz="2400">
                <a:latin typeface="Courier New" panose="02070309020205020404" pitchFamily="49" charset="0"/>
                <a:ea typeface="幼圆" panose="02010509060101010101" pitchFamily="49" charset="-122"/>
              </a:rPr>
              <a:t>1</a:t>
            </a:r>
            <a:r>
              <a:rPr lang="zh-CN" altLang="en-US" sz="2400">
                <a:latin typeface="Courier New" panose="02070309020205020404" pitchFamily="49" charset="0"/>
                <a:ea typeface="幼圆" panose="02010509060101010101" pitchFamily="49" charset="-122"/>
              </a:rPr>
              <a:t>、有穷性</a:t>
            </a:r>
          </a:p>
          <a:p>
            <a:pPr>
              <a:lnSpc>
                <a:spcPct val="90000"/>
              </a:lnSpc>
              <a:spcBef>
                <a:spcPct val="20000"/>
              </a:spcBef>
            </a:pPr>
            <a:r>
              <a:rPr lang="en-US" altLang="zh-CN" sz="2400">
                <a:latin typeface="Courier New" panose="02070309020205020404" pitchFamily="49" charset="0"/>
                <a:ea typeface="幼圆" panose="02010509060101010101" pitchFamily="49" charset="-122"/>
              </a:rPr>
              <a:t>Sin x=x/1-x</a:t>
            </a:r>
            <a:r>
              <a:rPr lang="en-US" altLang="zh-CN" sz="2400" baseline="30000">
                <a:latin typeface="Courier New" panose="02070309020205020404" pitchFamily="49" charset="0"/>
                <a:ea typeface="幼圆" panose="02010509060101010101" pitchFamily="49" charset="-122"/>
              </a:rPr>
              <a:t>3</a:t>
            </a:r>
            <a:r>
              <a:rPr lang="en-US" altLang="zh-CN" sz="2400">
                <a:latin typeface="Courier New" panose="02070309020205020404" pitchFamily="49" charset="0"/>
                <a:ea typeface="幼圆" panose="02010509060101010101" pitchFamily="49" charset="-122"/>
              </a:rPr>
              <a:t>/3!+x</a:t>
            </a:r>
            <a:r>
              <a:rPr lang="en-US" altLang="zh-CN" sz="2400" baseline="30000">
                <a:latin typeface="Courier New" panose="02070309020205020404" pitchFamily="49" charset="0"/>
                <a:ea typeface="幼圆" panose="02010509060101010101" pitchFamily="49" charset="-122"/>
              </a:rPr>
              <a:t>5</a:t>
            </a:r>
            <a:r>
              <a:rPr lang="en-US" altLang="zh-CN" sz="2400">
                <a:latin typeface="Courier New" panose="02070309020205020404" pitchFamily="49" charset="0"/>
                <a:ea typeface="幼圆" panose="02010509060101010101" pitchFamily="49" charset="-122"/>
              </a:rPr>
              <a:t>/5!-x</a:t>
            </a:r>
            <a:r>
              <a:rPr lang="en-US" altLang="zh-CN" sz="2400" baseline="30000">
                <a:latin typeface="Courier New" panose="02070309020205020404" pitchFamily="49" charset="0"/>
                <a:ea typeface="幼圆" panose="02010509060101010101" pitchFamily="49" charset="-122"/>
              </a:rPr>
              <a:t>7</a:t>
            </a:r>
            <a:r>
              <a:rPr lang="en-US" altLang="zh-CN" sz="2400">
                <a:latin typeface="Courier New" panose="02070309020205020404" pitchFamily="49" charset="0"/>
                <a:ea typeface="幼圆" panose="02010509060101010101" pitchFamily="49" charset="-122"/>
              </a:rPr>
              <a:t>/7!+… </a:t>
            </a:r>
            <a:r>
              <a:rPr lang="zh-CN" altLang="en-US" sz="2400">
                <a:latin typeface="Courier New" panose="02070309020205020404" pitchFamily="49" charset="0"/>
                <a:ea typeface="幼圆" panose="02010509060101010101" pitchFamily="49" charset="-122"/>
              </a:rPr>
              <a:t>不是算法</a:t>
            </a:r>
          </a:p>
          <a:p>
            <a:pPr>
              <a:lnSpc>
                <a:spcPct val="90000"/>
              </a:lnSpc>
              <a:spcBef>
                <a:spcPct val="20000"/>
              </a:spcBef>
            </a:pPr>
            <a:r>
              <a:rPr lang="en-US" altLang="zh-CN" sz="2400">
                <a:latin typeface="Courier New" panose="02070309020205020404" pitchFamily="49" charset="0"/>
                <a:ea typeface="幼圆" panose="02010509060101010101" pitchFamily="49" charset="-122"/>
              </a:rPr>
              <a:t>N!=1×2×3×…×N </a:t>
            </a:r>
            <a:r>
              <a:rPr lang="zh-CN" altLang="en-US" sz="2400">
                <a:latin typeface="Courier New" panose="02070309020205020404" pitchFamily="49" charset="0"/>
                <a:ea typeface="幼圆" panose="02010509060101010101" pitchFamily="49" charset="-122"/>
              </a:rPr>
              <a:t>是算法</a:t>
            </a:r>
          </a:p>
          <a:p>
            <a:pPr eaLnBrk="1" hangingPunct="1"/>
            <a:r>
              <a:rPr lang="en-US" altLang="zh-CN">
                <a:latin typeface="Courier New" panose="02070309020205020404" pitchFamily="49" charset="0"/>
                <a:ea typeface="幼圆" panose="02010509060101010101" pitchFamily="49" charset="-122"/>
              </a:rPr>
              <a:t>2</a:t>
            </a:r>
            <a:r>
              <a:rPr lang="zh-CN" altLang="en-US">
                <a:latin typeface="Courier New" panose="02070309020205020404" pitchFamily="49" charset="0"/>
                <a:ea typeface="幼圆" panose="02010509060101010101" pitchFamily="49" charset="-122"/>
              </a:rPr>
              <a:t>、确定性</a:t>
            </a:r>
          </a:p>
          <a:p>
            <a:pPr eaLnBrk="1" hangingPunct="1"/>
            <a:r>
              <a:rPr lang="zh-CN" altLang="en-US"/>
              <a:t>如：菜谱中说“加少许盐”不严格，不是算法。</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4AFEE3B5-1853-4A80-BABA-DD9833C02B1A}"/>
              </a:ext>
            </a:extLst>
          </p:cNvPr>
          <p:cNvSpPr>
            <a:spLocks noGrp="1" noRot="1" noChangeAspect="1" noChangeArrowheads="1" noTextEdit="1"/>
          </p:cNvSpPr>
          <p:nvPr>
            <p:ph type="sldImg" idx="4294967295"/>
          </p:nvPr>
        </p:nvSpPr>
        <p:spPr>
          <a:ln/>
        </p:spPr>
      </p:sp>
      <p:sp>
        <p:nvSpPr>
          <p:cNvPr id="107523" name="备注占位符 2">
            <a:extLst>
              <a:ext uri="{FF2B5EF4-FFF2-40B4-BE49-F238E27FC236}">
                <a16:creationId xmlns:a16="http://schemas.microsoft.com/office/drawing/2014/main" id="{F7A2C0F6-7008-496D-B51D-2778A4C8A40F}"/>
              </a:ext>
            </a:extLst>
          </p:cNvPr>
          <p:cNvSpPr>
            <a:spLocks noGrp="1" noChangeArrowheads="1"/>
          </p:cNvSpPr>
          <p:nvPr>
            <p:ph type="body" idx="4294967295"/>
          </p:nvPr>
        </p:nvSpPr>
        <p:spPr/>
        <p:txBody>
          <a:bodyPr/>
          <a:lstStyle/>
          <a:p>
            <a:pPr eaLnBrk="1" hangingPunct="1"/>
            <a:br>
              <a:rPr lang="zh-CN" altLang="en-US"/>
            </a:br>
            <a:endParaRPr lang="zh-CN" altLang="en-US"/>
          </a:p>
        </p:txBody>
      </p:sp>
      <p:sp>
        <p:nvSpPr>
          <p:cNvPr id="107524" name="灯片编号占位符 3">
            <a:extLst>
              <a:ext uri="{FF2B5EF4-FFF2-40B4-BE49-F238E27FC236}">
                <a16:creationId xmlns:a16="http://schemas.microsoft.com/office/drawing/2014/main" id="{6638101A-86E9-4197-90CC-73448D6925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1E320C3-C0D8-4203-B88D-9840126CE2FF}" type="slidenum">
              <a:rPr lang="en-US" altLang="zh-CN">
                <a:latin typeface="Arial" panose="020B0604020202020204" pitchFamily="34" charset="0"/>
              </a:rPr>
              <a:pPr eaLnBrk="1" hangingPunct="1">
                <a:spcBef>
                  <a:spcPct val="0"/>
                </a:spcBef>
                <a:buFontTx/>
                <a:buNone/>
              </a:pPr>
              <a:t>47</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5FFD8E9-FF6C-4C85-AAB1-C635F2560A68}"/>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7989FED-98FE-43DB-B58D-E4F04ADB87E9}"/>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22406F89-87D1-496F-BCED-B84C8D38A52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sp>
            <p:nvSpPr>
              <p:cNvPr id="13" name="Rectangle 5">
                <a:extLst>
                  <a:ext uri="{FF2B5EF4-FFF2-40B4-BE49-F238E27FC236}">
                    <a16:creationId xmlns:a16="http://schemas.microsoft.com/office/drawing/2014/main" id="{61B967F1-7ECF-4228-A2D5-6AC2AFF947B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grpSp>
        <p:grpSp>
          <p:nvGrpSpPr>
            <p:cNvPr id="6" name="Group 6">
              <a:extLst>
                <a:ext uri="{FF2B5EF4-FFF2-40B4-BE49-F238E27FC236}">
                  <a16:creationId xmlns:a16="http://schemas.microsoft.com/office/drawing/2014/main" id="{D4C92A9D-9BD7-478D-BD8F-227D06196DC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D8A52740-3164-4E26-A93E-5353E588C02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sp>
            <p:nvSpPr>
              <p:cNvPr id="11" name="Rectangle 8">
                <a:extLst>
                  <a:ext uri="{FF2B5EF4-FFF2-40B4-BE49-F238E27FC236}">
                    <a16:creationId xmlns:a16="http://schemas.microsoft.com/office/drawing/2014/main" id="{5F01F89A-3F4D-4287-87AA-6CDEB389FEE6}"/>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grpSp>
        <p:sp>
          <p:nvSpPr>
            <p:cNvPr id="7" name="Rectangle 9">
              <a:extLst>
                <a:ext uri="{FF2B5EF4-FFF2-40B4-BE49-F238E27FC236}">
                  <a16:creationId xmlns:a16="http://schemas.microsoft.com/office/drawing/2014/main" id="{3B32F470-D4DD-470B-AD29-CD0F6DDBC7A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sp>
          <p:nvSpPr>
            <p:cNvPr id="8" name="Rectangle 10">
              <a:extLst>
                <a:ext uri="{FF2B5EF4-FFF2-40B4-BE49-F238E27FC236}">
                  <a16:creationId xmlns:a16="http://schemas.microsoft.com/office/drawing/2014/main" id="{6E9ECA72-B72A-4C6A-8DCC-93C27C7E3416}"/>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sp>
          <p:nvSpPr>
            <p:cNvPr id="9" name="Rectangle 11">
              <a:extLst>
                <a:ext uri="{FF2B5EF4-FFF2-40B4-BE49-F238E27FC236}">
                  <a16:creationId xmlns:a16="http://schemas.microsoft.com/office/drawing/2014/main" id="{AAF57C36-69DE-4C87-93A7-47C13F38125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None/>
                <a:defRPr/>
              </a:pPr>
              <a:endParaRPr lang="zh-CN" altLang="en-US"/>
            </a:p>
          </p:txBody>
        </p:sp>
      </p:grpSp>
      <p:sp>
        <p:nvSpPr>
          <p:cNvPr id="87052"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8705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512665FA-6AFB-42CC-A579-F3D529798901}"/>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6FE9046F-EBF5-434A-840B-DD7C7C2E6A3E}"/>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13864FBE-3EA1-4A0C-996E-9AAD93F9EDC7}"/>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A0B0AED-C357-421B-B4B2-74FBEDBA7554}" type="slidenum">
              <a:rPr lang="en-US" altLang="zh-CN"/>
              <a:pPr/>
              <a:t>‹#›</a:t>
            </a:fld>
            <a:endParaRPr lang="en-US" altLang="zh-CN"/>
          </a:p>
        </p:txBody>
      </p:sp>
    </p:spTree>
    <p:extLst>
      <p:ext uri="{BB962C8B-B14F-4D97-AF65-F5344CB8AC3E}">
        <p14:creationId xmlns:p14="http://schemas.microsoft.com/office/powerpoint/2010/main" val="400495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2A2D32AE-8D56-437C-BFA1-941E629E26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D4312195-E28B-4347-9812-97BC6BA48D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C610EF6-D245-42E7-A6C5-CE3A331DCAE5}"/>
              </a:ext>
            </a:extLst>
          </p:cNvPr>
          <p:cNvSpPr>
            <a:spLocks noGrp="1" noChangeArrowheads="1"/>
          </p:cNvSpPr>
          <p:nvPr>
            <p:ph type="sldNum" sz="quarter" idx="12"/>
          </p:nvPr>
        </p:nvSpPr>
        <p:spPr>
          <a:ln/>
        </p:spPr>
        <p:txBody>
          <a:bodyPr/>
          <a:lstStyle>
            <a:lvl1pPr>
              <a:defRPr/>
            </a:lvl1pPr>
          </a:lstStyle>
          <a:p>
            <a:fld id="{EF0A58ED-B7AD-4856-B5AF-EDD00AE28BAF}" type="slidenum">
              <a:rPr lang="en-US" altLang="zh-CN"/>
              <a:pPr/>
              <a:t>‹#›</a:t>
            </a:fld>
            <a:endParaRPr lang="en-US" altLang="zh-CN"/>
          </a:p>
        </p:txBody>
      </p:sp>
    </p:spTree>
    <p:extLst>
      <p:ext uri="{BB962C8B-B14F-4D97-AF65-F5344CB8AC3E}">
        <p14:creationId xmlns:p14="http://schemas.microsoft.com/office/powerpoint/2010/main" val="22615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DED6CD0D-7B13-4F29-9A87-621E99E520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40402C2-3CE5-47C0-BAB4-1616DB0C47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3CC96C3-D2B0-4A99-AD6A-B0323A182069}"/>
              </a:ext>
            </a:extLst>
          </p:cNvPr>
          <p:cNvSpPr>
            <a:spLocks noGrp="1" noChangeArrowheads="1"/>
          </p:cNvSpPr>
          <p:nvPr>
            <p:ph type="sldNum" sz="quarter" idx="12"/>
          </p:nvPr>
        </p:nvSpPr>
        <p:spPr>
          <a:ln/>
        </p:spPr>
        <p:txBody>
          <a:bodyPr/>
          <a:lstStyle>
            <a:lvl1pPr>
              <a:defRPr/>
            </a:lvl1pPr>
          </a:lstStyle>
          <a:p>
            <a:fld id="{10DAB9BA-E591-4585-9304-72815B44F9AC}" type="slidenum">
              <a:rPr lang="en-US" altLang="zh-CN"/>
              <a:pPr/>
              <a:t>‹#›</a:t>
            </a:fld>
            <a:endParaRPr lang="en-US" altLang="zh-CN"/>
          </a:p>
        </p:txBody>
      </p:sp>
    </p:spTree>
    <p:extLst>
      <p:ext uri="{BB962C8B-B14F-4D97-AF65-F5344CB8AC3E}">
        <p14:creationId xmlns:p14="http://schemas.microsoft.com/office/powerpoint/2010/main" val="240642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a:extLst>
              <a:ext uri="{FF2B5EF4-FFF2-40B4-BE49-F238E27FC236}">
                <a16:creationId xmlns:a16="http://schemas.microsoft.com/office/drawing/2014/main" id="{2EFBE84D-81EB-4F45-9CB0-41C8CDD652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DDB8BE5D-AE85-48B1-94CD-CA99A6849D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5159214-205C-4B05-9EB6-77186290F44B}"/>
              </a:ext>
            </a:extLst>
          </p:cNvPr>
          <p:cNvSpPr>
            <a:spLocks noGrp="1" noChangeArrowheads="1"/>
          </p:cNvSpPr>
          <p:nvPr>
            <p:ph type="sldNum" sz="quarter" idx="12"/>
          </p:nvPr>
        </p:nvSpPr>
        <p:spPr>
          <a:ln/>
        </p:spPr>
        <p:txBody>
          <a:bodyPr/>
          <a:lstStyle>
            <a:lvl1pPr>
              <a:defRPr/>
            </a:lvl1pPr>
          </a:lstStyle>
          <a:p>
            <a:fld id="{623CB79B-D242-4E24-87C6-01770C115C45}" type="slidenum">
              <a:rPr lang="en-US" altLang="zh-CN"/>
              <a:pPr/>
              <a:t>‹#›</a:t>
            </a:fld>
            <a:endParaRPr lang="en-US" altLang="zh-CN"/>
          </a:p>
        </p:txBody>
      </p:sp>
    </p:spTree>
    <p:extLst>
      <p:ext uri="{BB962C8B-B14F-4D97-AF65-F5344CB8AC3E}">
        <p14:creationId xmlns:p14="http://schemas.microsoft.com/office/powerpoint/2010/main" val="24776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11">
            <a:extLst>
              <a:ext uri="{FF2B5EF4-FFF2-40B4-BE49-F238E27FC236}">
                <a16:creationId xmlns:a16="http://schemas.microsoft.com/office/drawing/2014/main" id="{1F718245-80A5-4005-B763-B5A376FC28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778197DD-83FA-4B61-AE3E-F4195390A4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42758AD-B720-4734-AA82-17FC50891E11}"/>
              </a:ext>
            </a:extLst>
          </p:cNvPr>
          <p:cNvSpPr>
            <a:spLocks noGrp="1" noChangeArrowheads="1"/>
          </p:cNvSpPr>
          <p:nvPr>
            <p:ph type="sldNum" sz="quarter" idx="12"/>
          </p:nvPr>
        </p:nvSpPr>
        <p:spPr>
          <a:ln/>
        </p:spPr>
        <p:txBody>
          <a:bodyPr/>
          <a:lstStyle>
            <a:lvl1pPr>
              <a:defRPr/>
            </a:lvl1pPr>
          </a:lstStyle>
          <a:p>
            <a:fld id="{2D2CED85-6A7D-4892-9721-34C4642202EE}" type="slidenum">
              <a:rPr lang="en-US" altLang="zh-CN"/>
              <a:pPr/>
              <a:t>‹#›</a:t>
            </a:fld>
            <a:endParaRPr lang="en-US" altLang="zh-CN"/>
          </a:p>
        </p:txBody>
      </p:sp>
    </p:spTree>
    <p:extLst>
      <p:ext uri="{BB962C8B-B14F-4D97-AF65-F5344CB8AC3E}">
        <p14:creationId xmlns:p14="http://schemas.microsoft.com/office/powerpoint/2010/main" val="381765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1D6094E7-3D37-4475-8A78-49D8A47B3E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E96056BD-2F38-4DE9-9EFA-1147E0888C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D915D18-77EF-4E78-A945-BC41AB26441F}"/>
              </a:ext>
            </a:extLst>
          </p:cNvPr>
          <p:cNvSpPr>
            <a:spLocks noGrp="1" noChangeArrowheads="1"/>
          </p:cNvSpPr>
          <p:nvPr>
            <p:ph type="sldNum" sz="quarter" idx="12"/>
          </p:nvPr>
        </p:nvSpPr>
        <p:spPr>
          <a:ln/>
        </p:spPr>
        <p:txBody>
          <a:bodyPr/>
          <a:lstStyle>
            <a:lvl1pPr>
              <a:defRPr/>
            </a:lvl1pPr>
          </a:lstStyle>
          <a:p>
            <a:fld id="{0D78DC39-AA83-4E43-9167-206EC8C24F72}" type="slidenum">
              <a:rPr lang="en-US" altLang="zh-CN"/>
              <a:pPr/>
              <a:t>‹#›</a:t>
            </a:fld>
            <a:endParaRPr lang="en-US" altLang="zh-CN"/>
          </a:p>
        </p:txBody>
      </p:sp>
    </p:spTree>
    <p:extLst>
      <p:ext uri="{BB962C8B-B14F-4D97-AF65-F5344CB8AC3E}">
        <p14:creationId xmlns:p14="http://schemas.microsoft.com/office/powerpoint/2010/main" val="173944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a:extLst>
              <a:ext uri="{FF2B5EF4-FFF2-40B4-BE49-F238E27FC236}">
                <a16:creationId xmlns:a16="http://schemas.microsoft.com/office/drawing/2014/main" id="{29B0318F-44AA-48A8-8958-1230641E1AF5}"/>
              </a:ext>
            </a:extLst>
          </p:cNvPr>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58A73577-BAF4-4CAF-8ECA-259A6FC6AEB7}"/>
              </a:ext>
            </a:extLst>
          </p:cNvPr>
          <p:cNvSpPr>
            <a:spLocks noGrp="1"/>
          </p:cNvSpPr>
          <p:nvPr>
            <p:ph type="ftr" sz="quarter" idx="11"/>
          </p:nvPr>
        </p:nvSpPr>
        <p:spPr>
          <a:xfrm>
            <a:off x="3124200" y="6248400"/>
            <a:ext cx="2895600" cy="457200"/>
          </a:xfrm>
        </p:spPr>
        <p:txBody>
          <a:bodyPr/>
          <a:lstStyle>
            <a:lvl1pPr>
              <a:defRPr/>
            </a:lvl1pPr>
          </a:lstStyle>
          <a:p>
            <a:pPr>
              <a:defRPr/>
            </a:pPr>
            <a:r>
              <a:rPr lang="en-US" altLang="zh-CN"/>
              <a:t>上海金融学院信息管理系</a:t>
            </a:r>
          </a:p>
        </p:txBody>
      </p:sp>
      <p:sp>
        <p:nvSpPr>
          <p:cNvPr id="8" name="灯片编号占位符 7">
            <a:extLst>
              <a:ext uri="{FF2B5EF4-FFF2-40B4-BE49-F238E27FC236}">
                <a16:creationId xmlns:a16="http://schemas.microsoft.com/office/drawing/2014/main" id="{E1F92C62-D06C-45A1-92E5-F9DD4A919633}"/>
              </a:ext>
            </a:extLst>
          </p:cNvPr>
          <p:cNvSpPr>
            <a:spLocks noGrp="1"/>
          </p:cNvSpPr>
          <p:nvPr>
            <p:ph type="sldNum" sz="quarter" idx="12"/>
          </p:nvPr>
        </p:nvSpPr>
        <p:spPr>
          <a:xfrm>
            <a:off x="6553200" y="6248400"/>
            <a:ext cx="1905000" cy="457200"/>
          </a:xfrm>
        </p:spPr>
        <p:txBody>
          <a:bodyPr/>
          <a:lstStyle>
            <a:lvl1pPr>
              <a:defRPr/>
            </a:lvl1pPr>
          </a:lstStyle>
          <a:p>
            <a:fld id="{5A92B9A3-35F9-40A5-9113-BCCF554667AC}" type="slidenum">
              <a:rPr lang="en-US" altLang="zh-CN"/>
              <a:pPr/>
              <a:t>‹#›</a:t>
            </a:fld>
            <a:endParaRPr lang="en-US" altLang="zh-CN"/>
          </a:p>
        </p:txBody>
      </p:sp>
    </p:spTree>
    <p:extLst>
      <p:ext uri="{BB962C8B-B14F-4D97-AF65-F5344CB8AC3E}">
        <p14:creationId xmlns:p14="http://schemas.microsoft.com/office/powerpoint/2010/main" val="264460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E94C5C66-C290-48B7-846F-4C42FC3439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C77E2EE3-6213-4D65-9B8C-A859E344B9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43E3322-2D42-44A3-8129-99DDC365DC6C}"/>
              </a:ext>
            </a:extLst>
          </p:cNvPr>
          <p:cNvSpPr>
            <a:spLocks noGrp="1" noChangeArrowheads="1"/>
          </p:cNvSpPr>
          <p:nvPr>
            <p:ph type="sldNum" sz="quarter" idx="12"/>
          </p:nvPr>
        </p:nvSpPr>
        <p:spPr>
          <a:ln/>
        </p:spPr>
        <p:txBody>
          <a:bodyPr/>
          <a:lstStyle>
            <a:lvl1pPr>
              <a:defRPr/>
            </a:lvl1pPr>
          </a:lstStyle>
          <a:p>
            <a:fld id="{EF67E2DF-4377-4082-9AC5-312263C089D6}" type="slidenum">
              <a:rPr lang="en-US" altLang="zh-CN"/>
              <a:pPr/>
              <a:t>‹#›</a:t>
            </a:fld>
            <a:endParaRPr lang="en-US" altLang="zh-CN"/>
          </a:p>
        </p:txBody>
      </p:sp>
    </p:spTree>
    <p:extLst>
      <p:ext uri="{BB962C8B-B14F-4D97-AF65-F5344CB8AC3E}">
        <p14:creationId xmlns:p14="http://schemas.microsoft.com/office/powerpoint/2010/main" val="195778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E35F228C-33C4-414D-942B-06CBDA016A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504F268-C6B6-45E8-8D9B-17747AAE58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5B87A3A-B43A-4EB6-9306-6140BCCACA8D}"/>
              </a:ext>
            </a:extLst>
          </p:cNvPr>
          <p:cNvSpPr>
            <a:spLocks noGrp="1" noChangeArrowheads="1"/>
          </p:cNvSpPr>
          <p:nvPr>
            <p:ph type="sldNum" sz="quarter" idx="12"/>
          </p:nvPr>
        </p:nvSpPr>
        <p:spPr>
          <a:ln/>
        </p:spPr>
        <p:txBody>
          <a:bodyPr/>
          <a:lstStyle>
            <a:lvl1pPr>
              <a:defRPr/>
            </a:lvl1pPr>
          </a:lstStyle>
          <a:p>
            <a:fld id="{7B101D78-362E-48C1-8468-CA91BF10D022}" type="slidenum">
              <a:rPr lang="en-US" altLang="zh-CN"/>
              <a:pPr/>
              <a:t>‹#›</a:t>
            </a:fld>
            <a:endParaRPr lang="en-US" altLang="zh-CN"/>
          </a:p>
        </p:txBody>
      </p:sp>
    </p:spTree>
    <p:extLst>
      <p:ext uri="{BB962C8B-B14F-4D97-AF65-F5344CB8AC3E}">
        <p14:creationId xmlns:p14="http://schemas.microsoft.com/office/powerpoint/2010/main" val="89327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390427DA-174B-4628-9491-DA4DAC9528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5F1B9BC3-BDBB-40E3-9615-37DF74C8AD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83016F3-C1C9-4A49-9C5B-5A4DA241141A}"/>
              </a:ext>
            </a:extLst>
          </p:cNvPr>
          <p:cNvSpPr>
            <a:spLocks noGrp="1" noChangeArrowheads="1"/>
          </p:cNvSpPr>
          <p:nvPr>
            <p:ph type="sldNum" sz="quarter" idx="12"/>
          </p:nvPr>
        </p:nvSpPr>
        <p:spPr>
          <a:ln/>
        </p:spPr>
        <p:txBody>
          <a:bodyPr/>
          <a:lstStyle>
            <a:lvl1pPr>
              <a:defRPr/>
            </a:lvl1pPr>
          </a:lstStyle>
          <a:p>
            <a:fld id="{3505F0D4-3947-4AB4-A10E-4910E1D076BA}" type="slidenum">
              <a:rPr lang="en-US" altLang="zh-CN"/>
              <a:pPr/>
              <a:t>‹#›</a:t>
            </a:fld>
            <a:endParaRPr lang="en-US" altLang="zh-CN"/>
          </a:p>
        </p:txBody>
      </p:sp>
    </p:spTree>
    <p:extLst>
      <p:ext uri="{BB962C8B-B14F-4D97-AF65-F5344CB8AC3E}">
        <p14:creationId xmlns:p14="http://schemas.microsoft.com/office/powerpoint/2010/main" val="302517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12FF2DF6-074E-4FAD-A809-E2600E98CB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37FA8DDC-8F86-4965-8B9D-4AE19F016E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5BBA75D0-78AE-4544-8449-BFC0A32E7743}"/>
              </a:ext>
            </a:extLst>
          </p:cNvPr>
          <p:cNvSpPr>
            <a:spLocks noGrp="1" noChangeArrowheads="1"/>
          </p:cNvSpPr>
          <p:nvPr>
            <p:ph type="sldNum" sz="quarter" idx="12"/>
          </p:nvPr>
        </p:nvSpPr>
        <p:spPr>
          <a:ln/>
        </p:spPr>
        <p:txBody>
          <a:bodyPr/>
          <a:lstStyle>
            <a:lvl1pPr>
              <a:defRPr/>
            </a:lvl1pPr>
          </a:lstStyle>
          <a:p>
            <a:fld id="{C22407A9-EBB3-403B-95FC-1859C0F3FA71}" type="slidenum">
              <a:rPr lang="en-US" altLang="zh-CN"/>
              <a:pPr/>
              <a:t>‹#›</a:t>
            </a:fld>
            <a:endParaRPr lang="en-US" altLang="zh-CN"/>
          </a:p>
        </p:txBody>
      </p:sp>
    </p:spTree>
    <p:extLst>
      <p:ext uri="{BB962C8B-B14F-4D97-AF65-F5344CB8AC3E}">
        <p14:creationId xmlns:p14="http://schemas.microsoft.com/office/powerpoint/2010/main" val="57778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51359E8F-5772-4F65-B74D-87B231081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BCCEE74D-3C6C-470D-BEC7-2EBB9DF5A2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3DE5742-F732-4ED0-9343-74F4DF21E1A3}"/>
              </a:ext>
            </a:extLst>
          </p:cNvPr>
          <p:cNvSpPr>
            <a:spLocks noGrp="1" noChangeArrowheads="1"/>
          </p:cNvSpPr>
          <p:nvPr>
            <p:ph type="sldNum" sz="quarter" idx="12"/>
          </p:nvPr>
        </p:nvSpPr>
        <p:spPr>
          <a:ln/>
        </p:spPr>
        <p:txBody>
          <a:bodyPr/>
          <a:lstStyle>
            <a:lvl1pPr>
              <a:defRPr/>
            </a:lvl1pPr>
          </a:lstStyle>
          <a:p>
            <a:fld id="{F3FC3EA4-E512-4FF5-9DAB-1AF5219AB844}" type="slidenum">
              <a:rPr lang="en-US" altLang="zh-CN"/>
              <a:pPr/>
              <a:t>‹#›</a:t>
            </a:fld>
            <a:endParaRPr lang="en-US" altLang="zh-CN"/>
          </a:p>
        </p:txBody>
      </p:sp>
    </p:spTree>
    <p:extLst>
      <p:ext uri="{BB962C8B-B14F-4D97-AF65-F5344CB8AC3E}">
        <p14:creationId xmlns:p14="http://schemas.microsoft.com/office/powerpoint/2010/main" val="12212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323549B-3DCC-4000-B704-AF72B2499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71A64346-E527-499B-BC7D-1ED0DE7E37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5658EA7D-76B3-4D41-AFB0-4C4884E72E26}"/>
              </a:ext>
            </a:extLst>
          </p:cNvPr>
          <p:cNvSpPr>
            <a:spLocks noGrp="1" noChangeArrowheads="1"/>
          </p:cNvSpPr>
          <p:nvPr>
            <p:ph type="sldNum" sz="quarter" idx="12"/>
          </p:nvPr>
        </p:nvSpPr>
        <p:spPr>
          <a:ln/>
        </p:spPr>
        <p:txBody>
          <a:bodyPr/>
          <a:lstStyle>
            <a:lvl1pPr>
              <a:defRPr/>
            </a:lvl1pPr>
          </a:lstStyle>
          <a:p>
            <a:fld id="{6AB74405-6F15-48C8-844A-63AED3D1738D}" type="slidenum">
              <a:rPr lang="en-US" altLang="zh-CN"/>
              <a:pPr/>
              <a:t>‹#›</a:t>
            </a:fld>
            <a:endParaRPr lang="en-US" altLang="zh-CN"/>
          </a:p>
        </p:txBody>
      </p:sp>
    </p:spTree>
    <p:extLst>
      <p:ext uri="{BB962C8B-B14F-4D97-AF65-F5344CB8AC3E}">
        <p14:creationId xmlns:p14="http://schemas.microsoft.com/office/powerpoint/2010/main" val="266866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37CD5766-0930-4BC9-8ACE-E2AFC5C7AB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368188E4-EB56-4CBA-9487-A3DD78E4AE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9434D51-6B6D-4323-BEE6-B126C28E0131}"/>
              </a:ext>
            </a:extLst>
          </p:cNvPr>
          <p:cNvSpPr>
            <a:spLocks noGrp="1" noChangeArrowheads="1"/>
          </p:cNvSpPr>
          <p:nvPr>
            <p:ph type="sldNum" sz="quarter" idx="12"/>
          </p:nvPr>
        </p:nvSpPr>
        <p:spPr>
          <a:ln/>
        </p:spPr>
        <p:txBody>
          <a:bodyPr/>
          <a:lstStyle>
            <a:lvl1pPr>
              <a:defRPr/>
            </a:lvl1pPr>
          </a:lstStyle>
          <a:p>
            <a:fld id="{BA59A8D1-EBF9-47B3-8806-A2A0A3D78A2F}" type="slidenum">
              <a:rPr lang="en-US" altLang="zh-CN"/>
              <a:pPr/>
              <a:t>‹#›</a:t>
            </a:fld>
            <a:endParaRPr lang="en-US" altLang="zh-CN"/>
          </a:p>
        </p:txBody>
      </p:sp>
    </p:spTree>
    <p:extLst>
      <p:ext uri="{BB962C8B-B14F-4D97-AF65-F5344CB8AC3E}">
        <p14:creationId xmlns:p14="http://schemas.microsoft.com/office/powerpoint/2010/main" val="160867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A198FB52-917F-43E6-9E9F-60D00B4004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D0C6B9DE-5FF4-4A09-B45A-40D82D2678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4A7147B-F625-4776-9CD1-E0FB16B54D05}"/>
              </a:ext>
            </a:extLst>
          </p:cNvPr>
          <p:cNvSpPr>
            <a:spLocks noGrp="1" noChangeArrowheads="1"/>
          </p:cNvSpPr>
          <p:nvPr>
            <p:ph type="sldNum" sz="quarter" idx="12"/>
          </p:nvPr>
        </p:nvSpPr>
        <p:spPr>
          <a:ln/>
        </p:spPr>
        <p:txBody>
          <a:bodyPr/>
          <a:lstStyle>
            <a:lvl1pPr>
              <a:defRPr/>
            </a:lvl1pPr>
          </a:lstStyle>
          <a:p>
            <a:fld id="{510C4438-B81C-4072-BDD7-2EB9A14C626A}" type="slidenum">
              <a:rPr lang="en-US" altLang="zh-CN"/>
              <a:pPr/>
              <a:t>‹#›</a:t>
            </a:fld>
            <a:endParaRPr lang="en-US" altLang="zh-CN"/>
          </a:p>
        </p:txBody>
      </p:sp>
    </p:spTree>
    <p:extLst>
      <p:ext uri="{BB962C8B-B14F-4D97-AF65-F5344CB8AC3E}">
        <p14:creationId xmlns:p14="http://schemas.microsoft.com/office/powerpoint/2010/main" val="316964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C20F32D-7E54-4C31-A8D4-6C0F7361B3BA}"/>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27" name="Rectangle 3">
            <a:extLst>
              <a:ext uri="{FF2B5EF4-FFF2-40B4-BE49-F238E27FC236}">
                <a16:creationId xmlns:a16="http://schemas.microsoft.com/office/drawing/2014/main" id="{D78C90C8-5EC7-4177-AE5D-0CE1A626A093}"/>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28" name="Rectangle 4">
            <a:extLst>
              <a:ext uri="{FF2B5EF4-FFF2-40B4-BE49-F238E27FC236}">
                <a16:creationId xmlns:a16="http://schemas.microsoft.com/office/drawing/2014/main" id="{359020B5-AF1A-4E91-8DB2-337CAB3B1543}"/>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29" name="Rectangle 5">
            <a:extLst>
              <a:ext uri="{FF2B5EF4-FFF2-40B4-BE49-F238E27FC236}">
                <a16:creationId xmlns:a16="http://schemas.microsoft.com/office/drawing/2014/main" id="{9EB70E81-55B3-4BA2-B695-8E102813284B}"/>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30" name="Rectangle 6">
            <a:extLst>
              <a:ext uri="{FF2B5EF4-FFF2-40B4-BE49-F238E27FC236}">
                <a16:creationId xmlns:a16="http://schemas.microsoft.com/office/drawing/2014/main" id="{04AED87A-F623-4F4F-ACE1-B813CF8D4D6B}"/>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31" name="Rectangle 7">
            <a:extLst>
              <a:ext uri="{FF2B5EF4-FFF2-40B4-BE49-F238E27FC236}">
                <a16:creationId xmlns:a16="http://schemas.microsoft.com/office/drawing/2014/main" id="{DC69C2CF-AE17-44C1-9413-5594C6A8BCF6}"/>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32" name="Rectangle 8">
            <a:extLst>
              <a:ext uri="{FF2B5EF4-FFF2-40B4-BE49-F238E27FC236}">
                <a16:creationId xmlns:a16="http://schemas.microsoft.com/office/drawing/2014/main" id="{F77D569C-7929-4472-A8E4-4C5DD5436102}"/>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Tx/>
              <a:buNone/>
              <a:defRPr/>
            </a:pPr>
            <a:endParaRPr lang="zh-CN" altLang="zh-CN">
              <a:latin typeface="Tahoma" panose="020B0604030504040204" pitchFamily="34" charset="0"/>
            </a:endParaRPr>
          </a:p>
        </p:txBody>
      </p:sp>
      <p:sp>
        <p:nvSpPr>
          <p:cNvPr id="1033" name="Rectangle 9">
            <a:extLst>
              <a:ext uri="{FF2B5EF4-FFF2-40B4-BE49-F238E27FC236}">
                <a16:creationId xmlns:a16="http://schemas.microsoft.com/office/drawing/2014/main" id="{1D18B83C-4133-47BD-881B-141BFA44DC87}"/>
              </a:ext>
            </a:extLst>
          </p:cNvPr>
          <p:cNvSpPr>
            <a:spLocks noGrp="1" noChangeArrowheads="1"/>
          </p:cNvSpPr>
          <p:nvPr>
            <p:ph type="title" idx="4294967295"/>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87A69C5E-62F0-4040-BAC2-37ECAA24C6E9}"/>
              </a:ext>
            </a:extLst>
          </p:cNvPr>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6027" name="Rectangle 11">
            <a:extLst>
              <a:ext uri="{FF2B5EF4-FFF2-40B4-BE49-F238E27FC236}">
                <a16:creationId xmlns:a16="http://schemas.microsoft.com/office/drawing/2014/main" id="{E14C8A94-EEAD-45E5-A183-5870814C8347}"/>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Tx/>
              <a:buNone/>
              <a:defRPr kumimoji="0" sz="1400">
                <a:latin typeface="+mn-lt"/>
              </a:defRPr>
            </a:lvl1pPr>
          </a:lstStyle>
          <a:p>
            <a:pPr>
              <a:defRPr/>
            </a:pPr>
            <a:endParaRPr lang="en-US" altLang="zh-CN"/>
          </a:p>
        </p:txBody>
      </p:sp>
      <p:sp>
        <p:nvSpPr>
          <p:cNvPr id="86028" name="Rectangle 12">
            <a:extLst>
              <a:ext uri="{FF2B5EF4-FFF2-40B4-BE49-F238E27FC236}">
                <a16:creationId xmlns:a16="http://schemas.microsoft.com/office/drawing/2014/main" id="{864A2DEE-878A-488C-8A60-8A0BA1DFDF03}"/>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buFontTx/>
              <a:buNone/>
              <a:defRPr kumimoji="0" sz="1400">
                <a:latin typeface="+mn-lt"/>
              </a:defRPr>
            </a:lvl1pPr>
          </a:lstStyle>
          <a:p>
            <a:pPr>
              <a:defRPr/>
            </a:pPr>
            <a:endParaRPr lang="en-US" altLang="zh-CN"/>
          </a:p>
        </p:txBody>
      </p:sp>
      <p:sp>
        <p:nvSpPr>
          <p:cNvPr id="86029" name="Rectangle 13">
            <a:extLst>
              <a:ext uri="{FF2B5EF4-FFF2-40B4-BE49-F238E27FC236}">
                <a16:creationId xmlns:a16="http://schemas.microsoft.com/office/drawing/2014/main" id="{26FB10DD-D4D2-4D0E-BE55-E9696EB75270}"/>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B8060094-5C53-4F2F-984E-9810CBA9262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5" r:id="rId15"/>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0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0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0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ejwang@zzu.edu.cn" TargetMode="Externa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oleObject" Target="../embeddings/oleObject1.bin" /><Relationship Id="rId7" Type="http://schemas.openxmlformats.org/officeDocument/2006/relationships/oleObject" Target="../embeddings/oleObject3.bin"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9.png" /><Relationship Id="rId5" Type="http://schemas.openxmlformats.org/officeDocument/2006/relationships/oleObject" Target="../embeddings/oleObject2.bin" /><Relationship Id="rId10" Type="http://schemas.openxmlformats.org/officeDocument/2006/relationships/image" Target="../media/image11.png" /><Relationship Id="rId4" Type="http://schemas.openxmlformats.org/officeDocument/2006/relationships/image" Target="../media/image8.png" /><Relationship Id="rId9" Type="http://schemas.openxmlformats.org/officeDocument/2006/relationships/oleObject" Target="../embeddings/oleObject4.bin" /></Relationships>
</file>

<file path=ppt/slides/_rels/slide1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Layout" Target="../slideLayouts/slideLayout13.xml" /><Relationship Id="rId1" Type="http://schemas.openxmlformats.org/officeDocument/2006/relationships/vmlDrawing" Target="../drawings/vmlDrawing2.vml" /><Relationship Id="rId4" Type="http://schemas.openxmlformats.org/officeDocument/2006/relationships/image" Target="../media/image14.wmf" /></Relationships>
</file>

<file path=ppt/slides/_rels/slide2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6.jpeg"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8.emf"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5.xml" /></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20.wmf" /></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2.xml" /><Relationship Id="rId1" Type="http://schemas.openxmlformats.org/officeDocument/2006/relationships/vmlDrawing" Target="../drawings/vmlDrawing4.vml" /><Relationship Id="rId4" Type="http://schemas.openxmlformats.org/officeDocument/2006/relationships/image" Target="../media/image21.wmf"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2" Type="http://schemas.openxmlformats.org/officeDocument/2006/relationships/image" Target="../media/image22.emf"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B10887F-8DDF-4776-A0C7-756275DDC544}"/>
              </a:ext>
            </a:extLst>
          </p:cNvPr>
          <p:cNvSpPr>
            <a:spLocks noGrp="1" noChangeArrowheads="1"/>
          </p:cNvSpPr>
          <p:nvPr>
            <p:ph type="ctrTitle"/>
          </p:nvPr>
        </p:nvSpPr>
        <p:spPr>
          <a:xfrm>
            <a:off x="1042988" y="1052513"/>
            <a:ext cx="7489825" cy="2305050"/>
          </a:xfrm>
        </p:spPr>
        <p:txBody>
          <a:bodyPr/>
          <a:lstStyle/>
          <a:p>
            <a:pPr algn="ctr" eaLnBrk="1" hangingPunct="1"/>
            <a:r>
              <a:rPr lang="zh-CN" altLang="en-US" sz="6000" b="1">
                <a:ea typeface="楷体_GB2312" pitchFamily="49" charset="-122"/>
              </a:rPr>
              <a:t>数 据 结 构</a:t>
            </a:r>
            <a:br>
              <a:rPr lang="en-US" altLang="zh-CN" sz="6000" b="1">
                <a:ea typeface="楷体_GB2312" pitchFamily="49" charset="-122"/>
              </a:rPr>
            </a:br>
            <a:r>
              <a:rPr lang="en-US" altLang="zh-CN" sz="6000" b="1">
                <a:ea typeface="楷体_GB2312" pitchFamily="49" charset="-122"/>
              </a:rPr>
              <a:t>Data Structure</a:t>
            </a:r>
            <a:endParaRPr lang="zh-CN" altLang="en-US" sz="6000" b="1">
              <a:ea typeface="楷体_GB2312" pitchFamily="49" charset="-122"/>
            </a:endParaRPr>
          </a:p>
        </p:txBody>
      </p:sp>
      <p:sp>
        <p:nvSpPr>
          <p:cNvPr id="4099" name="Rectangle 3">
            <a:extLst>
              <a:ext uri="{FF2B5EF4-FFF2-40B4-BE49-F238E27FC236}">
                <a16:creationId xmlns:a16="http://schemas.microsoft.com/office/drawing/2014/main" id="{138054A0-6F4E-4489-9339-71F6B9F065A1}"/>
              </a:ext>
            </a:extLst>
          </p:cNvPr>
          <p:cNvSpPr>
            <a:spLocks noGrp="1" noChangeArrowheads="1"/>
          </p:cNvSpPr>
          <p:nvPr>
            <p:ph type="subTitle" idx="1"/>
          </p:nvPr>
        </p:nvSpPr>
        <p:spPr>
          <a:xfrm>
            <a:off x="1219200" y="3886200"/>
            <a:ext cx="6934200" cy="1752600"/>
          </a:xfrm>
        </p:spPr>
        <p:txBody>
          <a:bodyPr/>
          <a:lstStyle/>
          <a:p>
            <a:pPr eaLnBrk="1" hangingPunct="1">
              <a:lnSpc>
                <a:spcPct val="150000"/>
              </a:lnSpc>
            </a:pPr>
            <a:r>
              <a:rPr lang="zh-CN" altLang="en-US" b="1">
                <a:latin typeface="楷体_GB2312" pitchFamily="49" charset="-122"/>
                <a:ea typeface="楷体_GB2312" pitchFamily="49" charset="-122"/>
              </a:rPr>
              <a:t>王     剑</a:t>
            </a:r>
            <a:endParaRPr lang="zh-CN" altLang="en-US" sz="2800" b="1">
              <a:latin typeface="楷体_GB2312" pitchFamily="49" charset="-122"/>
              <a:ea typeface="楷体_GB2312" pitchFamily="49" charset="-122"/>
            </a:endParaRPr>
          </a:p>
          <a:p>
            <a:pPr eaLnBrk="1" hangingPunct="1">
              <a:lnSpc>
                <a:spcPct val="150000"/>
              </a:lnSpc>
            </a:pPr>
            <a:r>
              <a:rPr lang="en-US" altLang="zh-CN" sz="4000">
                <a:hlinkClick r:id="rId3"/>
              </a:rPr>
              <a:t>iejwang@zzu.edu.cn</a:t>
            </a:r>
            <a:endParaRPr lang="en-US" altLang="zh-CN" sz="4000"/>
          </a:p>
          <a:p>
            <a:pPr eaLnBrk="1" hangingPunct="1">
              <a:lnSpc>
                <a:spcPct val="150000"/>
              </a:lnSpc>
            </a:pPr>
            <a:r>
              <a:rPr lang="zh-CN" altLang="en-US" b="1">
                <a:latin typeface="楷体_GB2312" pitchFamily="49" charset="-122"/>
                <a:ea typeface="楷体_GB2312" pitchFamily="49" charset="-122"/>
              </a:rPr>
              <a:t>郑州大学信息工程学院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5072A22-B1C4-4174-ACFF-183DE2439E83}"/>
              </a:ext>
            </a:extLst>
          </p:cNvPr>
          <p:cNvSpPr>
            <a:spLocks noGrp="1" noChangeArrowheads="1"/>
          </p:cNvSpPr>
          <p:nvPr>
            <p:ph type="title"/>
          </p:nvPr>
        </p:nvSpPr>
        <p:spPr>
          <a:xfrm>
            <a:off x="1187450" y="1125538"/>
            <a:ext cx="7467600" cy="638175"/>
          </a:xfrm>
        </p:spPr>
        <p:txBody>
          <a:bodyPr/>
          <a:lstStyle/>
          <a:p>
            <a:r>
              <a:rPr lang="zh-CN" altLang="en-US" b="1">
                <a:solidFill>
                  <a:schemeClr val="tx1"/>
                </a:solidFill>
              </a:rPr>
              <a:t>程序设计步骤</a:t>
            </a:r>
            <a:r>
              <a:rPr lang="en-US" altLang="zh-CN">
                <a:solidFill>
                  <a:schemeClr val="tx1"/>
                </a:solidFill>
              </a:rPr>
              <a:t>:</a:t>
            </a:r>
            <a:endParaRPr lang="zh-CN" altLang="en-US">
              <a:solidFill>
                <a:schemeClr val="tx1"/>
              </a:solidFill>
            </a:endParaRPr>
          </a:p>
        </p:txBody>
      </p:sp>
      <p:sp>
        <p:nvSpPr>
          <p:cNvPr id="13315" name="Text Box 3">
            <a:extLst>
              <a:ext uri="{FF2B5EF4-FFF2-40B4-BE49-F238E27FC236}">
                <a16:creationId xmlns:a16="http://schemas.microsoft.com/office/drawing/2014/main" id="{124834AB-C56B-4BD7-858E-C047756915DC}"/>
              </a:ext>
            </a:extLst>
          </p:cNvPr>
          <p:cNvSpPr txBox="1">
            <a:spLocks noChangeArrowheads="1"/>
          </p:cNvSpPr>
          <p:nvPr/>
        </p:nvSpPr>
        <p:spPr bwMode="auto">
          <a:xfrm>
            <a:off x="1060450" y="1957388"/>
            <a:ext cx="74723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 typeface="Arial" panose="020B0604020202020204" pitchFamily="34" charset="0"/>
              <a:buNone/>
            </a:pPr>
            <a:r>
              <a:rPr lang="en-US" altLang="zh-CN" sz="1600">
                <a:solidFill>
                  <a:srgbClr val="C00000"/>
                </a:solidFill>
                <a:latin typeface="宋体" panose="02010600030101010101" pitchFamily="2" charset="-122"/>
              </a:rPr>
              <a:t>2.</a:t>
            </a:r>
            <a:r>
              <a:rPr lang="zh-CN" altLang="en-US" sz="1600">
                <a:solidFill>
                  <a:srgbClr val="C00000"/>
                </a:solidFill>
                <a:latin typeface="宋体" panose="02010600030101010101" pitchFamily="2" charset="-122"/>
              </a:rPr>
              <a:t>建立数学模型</a:t>
            </a:r>
          </a:p>
          <a:p>
            <a:pPr>
              <a:lnSpc>
                <a:spcPct val="120000"/>
              </a:lnSpc>
              <a:spcBef>
                <a:spcPct val="0"/>
              </a:spcBef>
              <a:buClrTx/>
              <a:buSzTx/>
              <a:buFont typeface="Arial" panose="020B0604020202020204" pitchFamily="34" charset="0"/>
              <a:buNone/>
            </a:pPr>
            <a:r>
              <a:rPr lang="zh-CN" altLang="en-US" sz="1600">
                <a:latin typeface="宋体" panose="02010600030101010101" pitchFamily="2" charset="-122"/>
              </a:rPr>
              <a:t>    通过对问题分析</a:t>
            </a:r>
            <a:r>
              <a:rPr lang="en-US" altLang="zh-CN" sz="1600">
                <a:latin typeface="宋体" panose="02010600030101010101" pitchFamily="2" charset="-122"/>
              </a:rPr>
              <a:t>,</a:t>
            </a:r>
            <a:r>
              <a:rPr lang="zh-CN" altLang="en-US" sz="1600">
                <a:latin typeface="宋体" panose="02010600030101010101" pitchFamily="2" charset="-122"/>
              </a:rPr>
              <a:t>找出其中所有操作对象以及对象之间的关系</a:t>
            </a:r>
            <a:r>
              <a:rPr lang="en-US" altLang="zh-CN" sz="1600">
                <a:latin typeface="宋体" panose="02010600030101010101" pitchFamily="2" charset="-122"/>
              </a:rPr>
              <a:t>,</a:t>
            </a:r>
            <a:r>
              <a:rPr lang="zh-CN" altLang="en-US" sz="1600">
                <a:latin typeface="宋体" panose="02010600030101010101" pitchFamily="2" charset="-122"/>
              </a:rPr>
              <a:t>并用数学语言加以描述，对非数值型解法来说</a:t>
            </a:r>
            <a:r>
              <a:rPr lang="en-US" altLang="zh-CN" sz="1600">
                <a:latin typeface="宋体" panose="02010600030101010101" pitchFamily="2" charset="-122"/>
              </a:rPr>
              <a:t>,</a:t>
            </a:r>
            <a:r>
              <a:rPr lang="zh-CN" altLang="en-US" sz="1600">
                <a:latin typeface="宋体" panose="02010600030101010101" pitchFamily="2" charset="-122"/>
              </a:rPr>
              <a:t>数学模型通常是链表</a:t>
            </a:r>
            <a:r>
              <a:rPr lang="en-US" altLang="zh-CN" sz="1600">
                <a:latin typeface="宋体" panose="02010600030101010101" pitchFamily="2" charset="-122"/>
              </a:rPr>
              <a:t>,</a:t>
            </a:r>
            <a:r>
              <a:rPr lang="zh-CN" altLang="en-US" sz="1600">
                <a:latin typeface="宋体" panose="02010600030101010101" pitchFamily="2" charset="-122"/>
              </a:rPr>
              <a:t>树</a:t>
            </a:r>
            <a:r>
              <a:rPr lang="en-US" altLang="zh-CN" sz="1600">
                <a:latin typeface="宋体" panose="02010600030101010101" pitchFamily="2" charset="-122"/>
              </a:rPr>
              <a:t>,</a:t>
            </a:r>
            <a:r>
              <a:rPr lang="zh-CN" altLang="en-US" sz="1600">
                <a:latin typeface="宋体" panose="02010600030101010101" pitchFamily="2" charset="-122"/>
              </a:rPr>
              <a:t>图</a:t>
            </a:r>
            <a:r>
              <a:rPr lang="en-US" altLang="zh-CN" sz="1600">
                <a:latin typeface="宋体" panose="02010600030101010101" pitchFamily="2" charset="-122"/>
              </a:rPr>
              <a:t>,</a:t>
            </a:r>
            <a:r>
              <a:rPr lang="zh-CN" altLang="en-US" sz="1600">
                <a:latin typeface="宋体" panose="02010600030101010101" pitchFamily="2" charset="-122"/>
              </a:rPr>
              <a:t>集合等数据结构。</a:t>
            </a:r>
            <a:r>
              <a:rPr lang="en-US" altLang="zh-CN" sz="1600">
                <a:latin typeface="宋体" panose="02010600030101010101" pitchFamily="2" charset="-122"/>
              </a:rPr>
              <a:t>    </a:t>
            </a:r>
          </a:p>
        </p:txBody>
      </p:sp>
      <p:pic>
        <p:nvPicPr>
          <p:cNvPr id="2" name="图片 1">
            <a:extLst>
              <a:ext uri="{FF2B5EF4-FFF2-40B4-BE49-F238E27FC236}">
                <a16:creationId xmlns:a16="http://schemas.microsoft.com/office/drawing/2014/main" id="{93F3D187-F53F-4A7B-8965-920FEA39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105150"/>
            <a:ext cx="42957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a:extLst>
              <a:ext uri="{FF2B5EF4-FFF2-40B4-BE49-F238E27FC236}">
                <a16:creationId xmlns:a16="http://schemas.microsoft.com/office/drawing/2014/main" id="{A6793B7F-8BA6-4D72-9365-A04F7787C9D8}"/>
              </a:ext>
            </a:extLst>
          </p:cNvPr>
          <p:cNvSpPr/>
          <p:nvPr/>
        </p:nvSpPr>
        <p:spPr>
          <a:xfrm>
            <a:off x="3121025" y="4481513"/>
            <a:ext cx="2171700" cy="3159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63B79B-32A4-4751-A677-0506027C117D}"/>
              </a:ext>
            </a:extLst>
          </p:cNvPr>
          <p:cNvSpPr>
            <a:spLocks noChangeArrowheads="1"/>
          </p:cNvSpPr>
          <p:nvPr/>
        </p:nvSpPr>
        <p:spPr bwMode="auto">
          <a:xfrm>
            <a:off x="1187450" y="1916113"/>
            <a:ext cx="7488238" cy="4618037"/>
          </a:xfrm>
          <a:prstGeom prst="rect">
            <a:avLst/>
          </a:prstGeom>
          <a:noFill/>
          <a:ln w="9525">
            <a:noFill/>
            <a:miter lim="800000"/>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Tx/>
              <a:buNone/>
            </a:pPr>
            <a:r>
              <a:rPr kumimoji="1" lang="en-US" altLang="zh-CN" sz="2000">
                <a:solidFill>
                  <a:srgbClr val="C00000"/>
                </a:solidFill>
                <a:latin typeface="宋体" panose="02010600030101010101" pitchFamily="2" charset="-122"/>
                <a:sym typeface="+mn-ea"/>
              </a:rPr>
              <a:t>3.</a:t>
            </a:r>
            <a:r>
              <a:rPr kumimoji="1" lang="zh-CN" altLang="en-US" sz="2000">
                <a:solidFill>
                  <a:srgbClr val="C00000"/>
                </a:solidFill>
                <a:latin typeface="宋体" panose="02010600030101010101" pitchFamily="2" charset="-122"/>
                <a:sym typeface="+mn-ea"/>
              </a:rPr>
              <a:t>算法设计</a:t>
            </a:r>
          </a:p>
          <a:p>
            <a:pPr eaLnBrk="1" hangingPunct="1">
              <a:lnSpc>
                <a:spcPct val="150000"/>
              </a:lnSpc>
              <a:buFontTx/>
              <a:buNone/>
            </a:pPr>
            <a:r>
              <a:rPr kumimoji="1" lang="zh-CN" altLang="en-US" sz="2000">
                <a:solidFill>
                  <a:srgbClr val="800000"/>
                </a:solidFill>
                <a:latin typeface="宋体" panose="02010600030101010101" pitchFamily="2" charset="-122"/>
                <a:sym typeface="+mn-ea"/>
              </a:rPr>
              <a:t>    </a:t>
            </a:r>
            <a:r>
              <a:rPr kumimoji="1" lang="zh-CN" altLang="en-US" sz="2000">
                <a:latin typeface="宋体" panose="02010600030101010101" pitchFamily="2" charset="-122"/>
                <a:sym typeface="+mn-ea"/>
              </a:rPr>
              <a:t>根据数据模型</a:t>
            </a:r>
            <a:r>
              <a:rPr kumimoji="1" lang="en-US" altLang="zh-CN" sz="2000">
                <a:latin typeface="宋体" panose="02010600030101010101" pitchFamily="2" charset="-122"/>
                <a:sym typeface="+mn-ea"/>
              </a:rPr>
              <a:t>, </a:t>
            </a:r>
            <a:r>
              <a:rPr kumimoji="1" lang="zh-CN" altLang="en-US" sz="2000">
                <a:latin typeface="宋体" panose="02010600030101010101" pitchFamily="2" charset="-122"/>
                <a:sym typeface="+mn-ea"/>
              </a:rPr>
              <a:t>给出求解问题的一系列步骤</a:t>
            </a:r>
            <a:r>
              <a:rPr kumimoji="1" lang="en-US" altLang="zh-CN" sz="2000">
                <a:latin typeface="宋体" panose="02010600030101010101" pitchFamily="2" charset="-122"/>
                <a:sym typeface="+mn-ea"/>
              </a:rPr>
              <a:t>,</a:t>
            </a:r>
            <a:r>
              <a:rPr kumimoji="1" lang="zh-CN" altLang="en-US" sz="2000">
                <a:latin typeface="宋体" panose="02010600030101010101" pitchFamily="2" charset="-122"/>
                <a:sym typeface="+mn-ea"/>
              </a:rPr>
              <a:t>且这些步骤可通过计算机的各种操作来实现。</a:t>
            </a:r>
            <a:endParaRPr kumimoji="1" lang="en-US" altLang="zh-CN" sz="2000">
              <a:latin typeface="宋体" panose="02010600030101010101" pitchFamily="2" charset="-122"/>
              <a:sym typeface="+mn-ea"/>
            </a:endParaRPr>
          </a:p>
          <a:p>
            <a:pPr eaLnBrk="1" hangingPunct="1">
              <a:lnSpc>
                <a:spcPct val="150000"/>
              </a:lnSpc>
              <a:buFontTx/>
              <a:buNone/>
            </a:pPr>
            <a:r>
              <a:rPr kumimoji="1" lang="en-US" altLang="zh-CN" sz="2000">
                <a:solidFill>
                  <a:srgbClr val="C00000"/>
                </a:solidFill>
                <a:latin typeface="宋体" panose="02010600030101010101" pitchFamily="2" charset="-122"/>
                <a:sym typeface="+mn-ea"/>
              </a:rPr>
              <a:t>4.</a:t>
            </a:r>
            <a:r>
              <a:rPr kumimoji="1" lang="zh-CN" altLang="en-US" sz="2000">
                <a:solidFill>
                  <a:srgbClr val="C00000"/>
                </a:solidFill>
                <a:latin typeface="宋体" panose="02010600030101010101" pitchFamily="2" charset="-122"/>
                <a:sym typeface="+mn-ea"/>
              </a:rPr>
              <a:t>算法的正确性证明</a:t>
            </a:r>
          </a:p>
          <a:p>
            <a:pPr eaLnBrk="1" hangingPunct="1">
              <a:lnSpc>
                <a:spcPct val="150000"/>
              </a:lnSpc>
              <a:buFontTx/>
              <a:buNone/>
            </a:pPr>
            <a:r>
              <a:rPr kumimoji="1" lang="zh-CN" altLang="en-US" sz="2000">
                <a:latin typeface="宋体" panose="02010600030101010101" pitchFamily="2" charset="-122"/>
                <a:sym typeface="+mn-ea"/>
              </a:rPr>
              <a:t>    算法的正确性：对一切合法的输入</a:t>
            </a:r>
            <a:r>
              <a:rPr kumimoji="1" lang="en-US" altLang="zh-CN" sz="2000">
                <a:latin typeface="宋体" panose="02010600030101010101" pitchFamily="2" charset="-122"/>
                <a:sym typeface="+mn-ea"/>
              </a:rPr>
              <a:t>,</a:t>
            </a:r>
            <a:r>
              <a:rPr kumimoji="1" lang="zh-CN" altLang="en-US" sz="2000">
                <a:latin typeface="宋体" panose="02010600030101010101" pitchFamily="2" charset="-122"/>
                <a:sym typeface="+mn-ea"/>
              </a:rPr>
              <a:t>算法均能在有限次的计算后产生正确的输出。</a:t>
            </a:r>
            <a:r>
              <a:rPr kumimoji="1" lang="en-US" altLang="zh-CN" sz="2000">
                <a:latin typeface="宋体" panose="02010600030101010101" pitchFamily="2" charset="-122"/>
                <a:sym typeface="+mn-ea"/>
              </a:rPr>
              <a:t> </a:t>
            </a:r>
          </a:p>
          <a:p>
            <a:pPr eaLnBrk="1" hangingPunct="1">
              <a:lnSpc>
                <a:spcPct val="150000"/>
              </a:lnSpc>
              <a:buFontTx/>
              <a:buNone/>
            </a:pPr>
            <a:r>
              <a:rPr kumimoji="1" lang="en-US" altLang="zh-CN" sz="2000">
                <a:solidFill>
                  <a:srgbClr val="C00000"/>
                </a:solidFill>
                <a:latin typeface="宋体" panose="02010600030101010101" pitchFamily="2" charset="-122"/>
                <a:sym typeface="+mn-ea"/>
              </a:rPr>
              <a:t>5.</a:t>
            </a:r>
            <a:r>
              <a:rPr kumimoji="1" lang="zh-CN" altLang="en-US" sz="2000">
                <a:solidFill>
                  <a:srgbClr val="C00000"/>
                </a:solidFill>
                <a:latin typeface="宋体" panose="02010600030101010101" pitchFamily="2" charset="-122"/>
                <a:sym typeface="+mn-ea"/>
              </a:rPr>
              <a:t>算法的程序实现</a:t>
            </a:r>
          </a:p>
          <a:p>
            <a:pPr eaLnBrk="1" hangingPunct="1">
              <a:lnSpc>
                <a:spcPct val="150000"/>
              </a:lnSpc>
              <a:buFontTx/>
              <a:buNone/>
            </a:pPr>
            <a:r>
              <a:rPr kumimoji="1" lang="zh-CN" altLang="en-US" sz="2000">
                <a:latin typeface="宋体" panose="02010600030101010101" pitchFamily="2" charset="-122"/>
                <a:sym typeface="+mn-ea"/>
              </a:rPr>
              <a:t>    将一个算法描述正确地编写成机器语言程序。</a:t>
            </a:r>
            <a:endParaRPr kumimoji="1" lang="en-US" altLang="zh-CN" sz="2000">
              <a:latin typeface="宋体" panose="02010600030101010101" pitchFamily="2" charset="-122"/>
              <a:sym typeface="+mn-ea"/>
            </a:endParaRPr>
          </a:p>
          <a:p>
            <a:pPr eaLnBrk="1" hangingPunct="1">
              <a:lnSpc>
                <a:spcPct val="120000"/>
              </a:lnSpc>
              <a:buFontTx/>
              <a:buNone/>
            </a:pPr>
            <a:endParaRPr kumimoji="1" lang="en-US" altLang="zh-CN" sz="2000">
              <a:solidFill>
                <a:srgbClr val="800000"/>
              </a:solidFill>
              <a:latin typeface="宋体" panose="02010600030101010101" pitchFamily="2" charset="-122"/>
              <a:sym typeface="+mn-ea"/>
            </a:endParaRPr>
          </a:p>
          <a:p>
            <a:pPr eaLnBrk="1" hangingPunct="1">
              <a:lnSpc>
                <a:spcPct val="150000"/>
              </a:lnSpc>
              <a:buFontTx/>
              <a:buNone/>
            </a:pPr>
            <a:endParaRPr kumimoji="1" lang="en-US" altLang="zh-CN" sz="2000">
              <a:latin typeface="宋体" panose="02010600030101010101" pitchFamily="2" charset="-122"/>
              <a:sym typeface="+mn-ea"/>
            </a:endParaRPr>
          </a:p>
        </p:txBody>
      </p:sp>
      <p:sp>
        <p:nvSpPr>
          <p:cNvPr id="14339" name="标题 1">
            <a:extLst>
              <a:ext uri="{FF2B5EF4-FFF2-40B4-BE49-F238E27FC236}">
                <a16:creationId xmlns:a16="http://schemas.microsoft.com/office/drawing/2014/main" id="{71D4AF48-4BEA-4B7B-B6E4-23B669D84C42}"/>
              </a:ext>
            </a:extLst>
          </p:cNvPr>
          <p:cNvSpPr>
            <a:spLocks noGrp="1" noChangeArrowheads="1"/>
          </p:cNvSpPr>
          <p:nvPr>
            <p:ph type="title"/>
          </p:nvPr>
        </p:nvSpPr>
        <p:spPr>
          <a:xfrm>
            <a:off x="1331913" y="1042988"/>
            <a:ext cx="7467600" cy="639762"/>
          </a:xfrm>
        </p:spPr>
        <p:txBody>
          <a:bodyPr/>
          <a:lstStyle/>
          <a:p>
            <a:r>
              <a:rPr lang="zh-CN" altLang="en-US" b="1">
                <a:solidFill>
                  <a:schemeClr val="tx1"/>
                </a:solidFill>
              </a:rPr>
              <a:t>程序设计步骤</a:t>
            </a:r>
            <a:r>
              <a:rPr lang="en-US" altLang="zh-CN">
                <a:solidFill>
                  <a:schemeClr val="tx1"/>
                </a:solidFill>
              </a:rPr>
              <a:t>:</a:t>
            </a:r>
            <a:endParaRPr lang="zh-CN" altLang="en-US">
              <a:solidFill>
                <a:schemeClr val="tx1"/>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2B343563-2FB1-4E68-9E3D-332ABDEB8D19}"/>
              </a:ext>
            </a:extLst>
          </p:cNvPr>
          <p:cNvSpPr>
            <a:spLocks noChangeArrowheads="1"/>
          </p:cNvSpPr>
          <p:nvPr/>
        </p:nvSpPr>
        <p:spPr bwMode="auto">
          <a:xfrm>
            <a:off x="971550" y="2276475"/>
            <a:ext cx="7561263" cy="2171700"/>
          </a:xfrm>
          <a:prstGeom prst="rect">
            <a:avLst/>
          </a:prstGeom>
          <a:noFill/>
          <a:ln w="9525">
            <a:noFill/>
            <a:miter lim="800000"/>
          </a:ln>
        </p:spPr>
        <p:txBody>
          <a:bodyPr lIns="90000" tIns="46800" rIns="90000" bIns="46800"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en-US" altLang="zh-CN" sz="1800">
                <a:solidFill>
                  <a:srgbClr val="C00000"/>
                </a:solidFill>
                <a:latin typeface="宋体" panose="02010600030101010101" pitchFamily="2" charset="-122"/>
                <a:sym typeface="+mn-ea"/>
              </a:rPr>
              <a:t>6.</a:t>
            </a:r>
            <a:r>
              <a:rPr kumimoji="1" lang="zh-CN" altLang="en-US" sz="1800">
                <a:solidFill>
                  <a:srgbClr val="C00000"/>
                </a:solidFill>
                <a:latin typeface="宋体" panose="02010600030101010101" pitchFamily="2" charset="-122"/>
                <a:sym typeface="+mn-ea"/>
              </a:rPr>
              <a:t>算法分析</a:t>
            </a:r>
          </a:p>
          <a:p>
            <a:pPr>
              <a:lnSpc>
                <a:spcPct val="150000"/>
              </a:lnSpc>
              <a:buFontTx/>
              <a:buNone/>
            </a:pPr>
            <a:r>
              <a:rPr kumimoji="1" lang="zh-CN" altLang="en-US" sz="1800">
                <a:latin typeface="宋体" panose="02010600030101010101" pitchFamily="2" charset="-122"/>
                <a:sym typeface="+mn-ea"/>
              </a:rPr>
              <a:t>    对执行该算法所消耗的计算机资源进行估算，对数值型算法还需分析算法的稳定性和误差等问题。</a:t>
            </a:r>
            <a:endParaRPr kumimoji="1" lang="en-US" altLang="zh-CN" sz="1800">
              <a:latin typeface="宋体" panose="02010600030101010101" pitchFamily="2" charset="-122"/>
              <a:sym typeface="+mn-ea"/>
            </a:endParaRPr>
          </a:p>
          <a:p>
            <a:pPr>
              <a:lnSpc>
                <a:spcPct val="150000"/>
              </a:lnSpc>
              <a:buFontTx/>
              <a:buNone/>
            </a:pPr>
            <a:r>
              <a:rPr kumimoji="1" lang="en-US" altLang="zh-CN" sz="1800">
                <a:latin typeface="宋体" panose="02010600030101010101" pitchFamily="2" charset="-122"/>
                <a:sym typeface="+mn-ea"/>
              </a:rPr>
              <a:t>    </a:t>
            </a:r>
            <a:r>
              <a:rPr kumimoji="1" lang="zh-CN" altLang="en-US" sz="1800">
                <a:latin typeface="宋体" panose="02010600030101010101" pitchFamily="2" charset="-122"/>
                <a:sym typeface="+mn-ea"/>
              </a:rPr>
              <a:t>计算机资源中最重要的是时间和空间资源</a:t>
            </a:r>
            <a:r>
              <a:rPr kumimoji="1" lang="en-US" altLang="zh-CN" sz="1800">
                <a:latin typeface="宋体" panose="02010600030101010101" pitchFamily="2" charset="-122"/>
                <a:sym typeface="+mn-ea"/>
              </a:rPr>
              <a:t>,</a:t>
            </a:r>
            <a:r>
              <a:rPr kumimoji="1" lang="zh-CN" altLang="en-US" sz="1800">
                <a:latin typeface="宋体" panose="02010600030101010101" pitchFamily="2" charset="-122"/>
                <a:sym typeface="+mn-ea"/>
              </a:rPr>
              <a:t>执行一个算法程序需要的</a:t>
            </a:r>
            <a:r>
              <a:rPr kumimoji="1" lang="zh-CN" altLang="en-US" sz="1800">
                <a:solidFill>
                  <a:srgbClr val="FF0000"/>
                </a:solidFill>
                <a:latin typeface="宋体" panose="02010600030101010101" pitchFamily="2" charset="-122"/>
                <a:sym typeface="+mn-ea"/>
              </a:rPr>
              <a:t>时间</a:t>
            </a:r>
            <a:r>
              <a:rPr kumimoji="1" lang="zh-CN" altLang="en-US" sz="1800">
                <a:latin typeface="宋体" panose="02010600030101010101" pitchFamily="2" charset="-122"/>
                <a:sym typeface="+mn-ea"/>
              </a:rPr>
              <a:t>和占用的</a:t>
            </a:r>
            <a:r>
              <a:rPr kumimoji="1" lang="zh-CN" altLang="en-US" sz="1800">
                <a:solidFill>
                  <a:srgbClr val="FF0000"/>
                </a:solidFill>
                <a:latin typeface="宋体" panose="02010600030101010101" pitchFamily="2" charset="-122"/>
                <a:sym typeface="+mn-ea"/>
              </a:rPr>
              <a:t>内存空间</a:t>
            </a:r>
            <a:r>
              <a:rPr kumimoji="1" lang="zh-CN" altLang="en-US" sz="1800">
                <a:latin typeface="宋体" panose="02010600030101010101" pitchFamily="2" charset="-122"/>
                <a:sym typeface="+mn-ea"/>
              </a:rPr>
              <a:t>分别称为算法的</a:t>
            </a:r>
            <a:r>
              <a:rPr kumimoji="1" lang="zh-CN" altLang="en-US" sz="1800">
                <a:solidFill>
                  <a:srgbClr val="FF0000"/>
                </a:solidFill>
                <a:latin typeface="宋体" panose="02010600030101010101" pitchFamily="2" charset="-122"/>
                <a:sym typeface="+mn-ea"/>
              </a:rPr>
              <a:t>时间复杂度</a:t>
            </a:r>
            <a:r>
              <a:rPr kumimoji="1" lang="zh-CN" altLang="en-US" sz="1800">
                <a:latin typeface="宋体" panose="02010600030101010101" pitchFamily="2" charset="-122"/>
                <a:sym typeface="+mn-ea"/>
              </a:rPr>
              <a:t>和</a:t>
            </a:r>
            <a:r>
              <a:rPr kumimoji="1" lang="zh-CN" altLang="en-US" sz="1800">
                <a:solidFill>
                  <a:srgbClr val="FF0000"/>
                </a:solidFill>
                <a:latin typeface="宋体" panose="02010600030101010101" pitchFamily="2" charset="-122"/>
                <a:sym typeface="+mn-ea"/>
              </a:rPr>
              <a:t>空间复杂性</a:t>
            </a:r>
            <a:r>
              <a:rPr kumimoji="1" lang="zh-CN" altLang="en-US" sz="1800">
                <a:latin typeface="宋体" panose="02010600030101010101" pitchFamily="2" charset="-122"/>
                <a:sym typeface="+mn-ea"/>
              </a:rPr>
              <a:t>。</a:t>
            </a:r>
            <a:endParaRPr kumimoji="1" lang="en-US" altLang="zh-CN" sz="1800">
              <a:latin typeface="宋体" panose="02010600030101010101" pitchFamily="2" charset="-122"/>
              <a:sym typeface="+mn-ea"/>
            </a:endParaRPr>
          </a:p>
        </p:txBody>
      </p:sp>
      <p:sp>
        <p:nvSpPr>
          <p:cNvPr id="15363" name="标题 1">
            <a:extLst>
              <a:ext uri="{FF2B5EF4-FFF2-40B4-BE49-F238E27FC236}">
                <a16:creationId xmlns:a16="http://schemas.microsoft.com/office/drawing/2014/main" id="{4305DEF2-2AC6-4DB5-B94A-87BB82D85C95}"/>
              </a:ext>
            </a:extLst>
          </p:cNvPr>
          <p:cNvSpPr>
            <a:spLocks noGrp="1" noChangeArrowheads="1"/>
          </p:cNvSpPr>
          <p:nvPr>
            <p:ph type="title"/>
          </p:nvPr>
        </p:nvSpPr>
        <p:spPr>
          <a:xfrm>
            <a:off x="1258888" y="1125538"/>
            <a:ext cx="7467600" cy="638175"/>
          </a:xfrm>
        </p:spPr>
        <p:txBody>
          <a:bodyPr/>
          <a:lstStyle/>
          <a:p>
            <a:r>
              <a:rPr lang="zh-CN" altLang="en-US" b="1">
                <a:solidFill>
                  <a:schemeClr val="tx1"/>
                </a:solidFill>
              </a:rPr>
              <a:t>程序设计步骤</a:t>
            </a:r>
            <a:r>
              <a:rPr lang="en-US" altLang="zh-CN">
                <a:solidFill>
                  <a:schemeClr val="tx1"/>
                </a:solidFill>
              </a:rPr>
              <a:t>:</a:t>
            </a:r>
            <a:endParaRPr lang="zh-CN" altLang="en-US">
              <a:solidFill>
                <a:schemeClr val="tx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a:extLst>
              <a:ext uri="{FF2B5EF4-FFF2-40B4-BE49-F238E27FC236}">
                <a16:creationId xmlns:a16="http://schemas.microsoft.com/office/drawing/2014/main" id="{B1F24BE9-7B6A-4356-8940-21C184ADDB8B}"/>
              </a:ext>
            </a:extLst>
          </p:cNvPr>
          <p:cNvSpPr txBox="1">
            <a:spLocks noChangeArrowheads="1"/>
          </p:cNvSpPr>
          <p:nvPr/>
        </p:nvSpPr>
        <p:spPr>
          <a:xfrm>
            <a:off x="1187450" y="917575"/>
            <a:ext cx="7467600" cy="808038"/>
          </a:xfrm>
          <a:prstGeom prst="rect">
            <a:avLst/>
          </a:prstGeom>
        </p:spPr>
        <p:txBody>
          <a:bodyPr anchor="b">
            <a:norm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3600" b="1">
                <a:latin typeface="Tahoma" panose="020B0604030504040204" pitchFamily="34" charset="0"/>
                <a:sym typeface="+mn-ea"/>
              </a:rPr>
              <a:t>用计算机解决问题的一般过程</a:t>
            </a:r>
          </a:p>
        </p:txBody>
      </p:sp>
      <p:grpSp>
        <p:nvGrpSpPr>
          <p:cNvPr id="16387" name="组合 2">
            <a:extLst>
              <a:ext uri="{FF2B5EF4-FFF2-40B4-BE49-F238E27FC236}">
                <a16:creationId xmlns:a16="http://schemas.microsoft.com/office/drawing/2014/main" id="{7BE4C3DC-C41B-42CA-A3FE-E11D377E2631}"/>
              </a:ext>
            </a:extLst>
          </p:cNvPr>
          <p:cNvGrpSpPr>
            <a:grpSpLocks/>
          </p:cNvGrpSpPr>
          <p:nvPr/>
        </p:nvGrpSpPr>
        <p:grpSpPr bwMode="auto">
          <a:xfrm>
            <a:off x="468313" y="2060575"/>
            <a:ext cx="8064500" cy="4681538"/>
            <a:chOff x="228600" y="914400"/>
            <a:chExt cx="8305800" cy="5715000"/>
          </a:xfrm>
        </p:grpSpPr>
        <p:sp>
          <p:nvSpPr>
            <p:cNvPr id="16388" name="AutoShape 4">
              <a:extLst>
                <a:ext uri="{FF2B5EF4-FFF2-40B4-BE49-F238E27FC236}">
                  <a16:creationId xmlns:a16="http://schemas.microsoft.com/office/drawing/2014/main" id="{7C2BC74D-3F3D-4F41-AC7E-611EE8B498FB}"/>
                </a:ext>
              </a:extLst>
            </p:cNvPr>
            <p:cNvSpPr>
              <a:spLocks noChangeArrowheads="1"/>
            </p:cNvSpPr>
            <p:nvPr/>
          </p:nvSpPr>
          <p:spPr bwMode="auto">
            <a:xfrm>
              <a:off x="762000" y="2133600"/>
              <a:ext cx="2514600" cy="609600"/>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2</a:t>
              </a:r>
              <a:r>
                <a:rPr lang="zh-CN" altLang="en-US" sz="1800" b="1">
                  <a:solidFill>
                    <a:srgbClr val="006600"/>
                  </a:solidFill>
                  <a:latin typeface="Arial" panose="020B0604020202020204" pitchFamily="34" charset="0"/>
                  <a:ea typeface="华文新魏" panose="02010800040101010101" pitchFamily="2" charset="-122"/>
                </a:rPr>
                <a:t>、数学建模</a:t>
              </a:r>
            </a:p>
          </p:txBody>
        </p:sp>
        <p:sp>
          <p:nvSpPr>
            <p:cNvPr id="16389" name="AutoShape 5">
              <a:extLst>
                <a:ext uri="{FF2B5EF4-FFF2-40B4-BE49-F238E27FC236}">
                  <a16:creationId xmlns:a16="http://schemas.microsoft.com/office/drawing/2014/main" id="{F7EACCEE-4A12-4487-BC93-0850FA073DE2}"/>
                </a:ext>
              </a:extLst>
            </p:cNvPr>
            <p:cNvSpPr>
              <a:spLocks noChangeArrowheads="1"/>
            </p:cNvSpPr>
            <p:nvPr/>
          </p:nvSpPr>
          <p:spPr bwMode="auto">
            <a:xfrm>
              <a:off x="1219200" y="3200400"/>
              <a:ext cx="2647950" cy="609600"/>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3</a:t>
              </a:r>
              <a:r>
                <a:rPr lang="zh-CN" altLang="en-US" sz="1800" b="1">
                  <a:solidFill>
                    <a:srgbClr val="006600"/>
                  </a:solidFill>
                  <a:latin typeface="Arial" panose="020B0604020202020204" pitchFamily="34" charset="0"/>
                  <a:ea typeface="华文新魏" panose="02010800040101010101" pitchFamily="2" charset="-122"/>
                </a:rPr>
                <a:t>、算法设计</a:t>
              </a:r>
            </a:p>
          </p:txBody>
        </p:sp>
        <p:sp>
          <p:nvSpPr>
            <p:cNvPr id="16390" name="AutoShape 6">
              <a:extLst>
                <a:ext uri="{FF2B5EF4-FFF2-40B4-BE49-F238E27FC236}">
                  <a16:creationId xmlns:a16="http://schemas.microsoft.com/office/drawing/2014/main" id="{D708658C-C2BB-434A-91EF-6E6A9E79B5F4}"/>
                </a:ext>
              </a:extLst>
            </p:cNvPr>
            <p:cNvSpPr>
              <a:spLocks noChangeArrowheads="1"/>
            </p:cNvSpPr>
            <p:nvPr/>
          </p:nvSpPr>
          <p:spPr bwMode="auto">
            <a:xfrm>
              <a:off x="3505200" y="6019800"/>
              <a:ext cx="2057400" cy="533400"/>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6</a:t>
              </a:r>
              <a:r>
                <a:rPr lang="zh-CN" altLang="en-US" sz="1800" b="1">
                  <a:solidFill>
                    <a:srgbClr val="006600"/>
                  </a:solidFill>
                  <a:latin typeface="Arial" panose="020B0604020202020204" pitchFamily="34" charset="0"/>
                  <a:ea typeface="华文新魏" panose="02010800040101010101" pitchFamily="2" charset="-122"/>
                </a:rPr>
                <a:t>、算法分析</a:t>
              </a:r>
            </a:p>
          </p:txBody>
        </p:sp>
        <p:sp>
          <p:nvSpPr>
            <p:cNvPr id="16391" name="AutoShape 7">
              <a:extLst>
                <a:ext uri="{FF2B5EF4-FFF2-40B4-BE49-F238E27FC236}">
                  <a16:creationId xmlns:a16="http://schemas.microsoft.com/office/drawing/2014/main" id="{60F368A2-B398-4875-9B61-EA293E309624}"/>
                </a:ext>
              </a:extLst>
            </p:cNvPr>
            <p:cNvSpPr>
              <a:spLocks noChangeArrowheads="1"/>
            </p:cNvSpPr>
            <p:nvPr/>
          </p:nvSpPr>
          <p:spPr bwMode="auto">
            <a:xfrm>
              <a:off x="2819400" y="5033963"/>
              <a:ext cx="2133600" cy="604837"/>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5</a:t>
              </a:r>
              <a:r>
                <a:rPr lang="zh-CN" altLang="en-US" sz="1800" b="1">
                  <a:solidFill>
                    <a:srgbClr val="006600"/>
                  </a:solidFill>
                  <a:latin typeface="Arial" panose="020B0604020202020204" pitchFamily="34" charset="0"/>
                  <a:ea typeface="华文新魏" panose="02010800040101010101" pitchFamily="2" charset="-122"/>
                </a:rPr>
                <a:t>、程序编写</a:t>
              </a:r>
            </a:p>
          </p:txBody>
        </p:sp>
        <p:grpSp>
          <p:nvGrpSpPr>
            <p:cNvPr id="16392" name="Group 8">
              <a:extLst>
                <a:ext uri="{FF2B5EF4-FFF2-40B4-BE49-F238E27FC236}">
                  <a16:creationId xmlns:a16="http://schemas.microsoft.com/office/drawing/2014/main" id="{3BD75035-C29C-4699-B17C-1AEBD8B02C72}"/>
                </a:ext>
              </a:extLst>
            </p:cNvPr>
            <p:cNvGrpSpPr>
              <a:grpSpLocks/>
            </p:cNvGrpSpPr>
            <p:nvPr/>
          </p:nvGrpSpPr>
          <p:grpSpPr bwMode="auto">
            <a:xfrm>
              <a:off x="838200" y="2743200"/>
              <a:ext cx="381000" cy="762000"/>
              <a:chOff x="528" y="1728"/>
              <a:chExt cx="240" cy="480"/>
            </a:xfrm>
          </p:grpSpPr>
          <p:sp>
            <p:nvSpPr>
              <p:cNvPr id="16419" name="Line 9">
                <a:extLst>
                  <a:ext uri="{FF2B5EF4-FFF2-40B4-BE49-F238E27FC236}">
                    <a16:creationId xmlns:a16="http://schemas.microsoft.com/office/drawing/2014/main" id="{16D2AEF3-BE0D-448E-9756-F20CAEB1C753}"/>
                  </a:ext>
                </a:extLst>
              </p:cNvPr>
              <p:cNvSpPr>
                <a:spLocks noChangeShapeType="1"/>
              </p:cNvSpPr>
              <p:nvPr/>
            </p:nvSpPr>
            <p:spPr bwMode="auto">
              <a:xfrm>
                <a:off x="528" y="1728"/>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Line 10">
                <a:extLst>
                  <a:ext uri="{FF2B5EF4-FFF2-40B4-BE49-F238E27FC236}">
                    <a16:creationId xmlns:a16="http://schemas.microsoft.com/office/drawing/2014/main" id="{83A16183-BE6E-406D-8B51-C377BDF9331C}"/>
                  </a:ext>
                </a:extLst>
              </p:cNvPr>
              <p:cNvSpPr>
                <a:spLocks noChangeShapeType="1"/>
              </p:cNvSpPr>
              <p:nvPr/>
            </p:nvSpPr>
            <p:spPr bwMode="auto">
              <a:xfrm>
                <a:off x="528" y="2208"/>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393" name="Group 11">
              <a:extLst>
                <a:ext uri="{FF2B5EF4-FFF2-40B4-BE49-F238E27FC236}">
                  <a16:creationId xmlns:a16="http://schemas.microsoft.com/office/drawing/2014/main" id="{7C11BCED-D396-4A90-BA69-4D9C057C4CEC}"/>
                </a:ext>
              </a:extLst>
            </p:cNvPr>
            <p:cNvGrpSpPr>
              <a:grpSpLocks/>
            </p:cNvGrpSpPr>
            <p:nvPr/>
          </p:nvGrpSpPr>
          <p:grpSpPr bwMode="auto">
            <a:xfrm>
              <a:off x="1371600" y="3886200"/>
              <a:ext cx="685800" cy="609600"/>
              <a:chOff x="96" y="1704"/>
              <a:chExt cx="432" cy="480"/>
            </a:xfrm>
          </p:grpSpPr>
          <p:sp>
            <p:nvSpPr>
              <p:cNvPr id="16417" name="Line 12">
                <a:extLst>
                  <a:ext uri="{FF2B5EF4-FFF2-40B4-BE49-F238E27FC236}">
                    <a16:creationId xmlns:a16="http://schemas.microsoft.com/office/drawing/2014/main" id="{7AA1D757-77C3-48D0-BD19-CF84811B4C89}"/>
                  </a:ext>
                </a:extLst>
              </p:cNvPr>
              <p:cNvSpPr>
                <a:spLocks noChangeShapeType="1"/>
              </p:cNvSpPr>
              <p:nvPr/>
            </p:nvSpPr>
            <p:spPr bwMode="auto">
              <a:xfrm>
                <a:off x="96" y="170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8" name="Line 13">
                <a:extLst>
                  <a:ext uri="{FF2B5EF4-FFF2-40B4-BE49-F238E27FC236}">
                    <a16:creationId xmlns:a16="http://schemas.microsoft.com/office/drawing/2014/main" id="{B5089F5C-2F89-41F0-A0C6-2AD71CC82398}"/>
                  </a:ext>
                </a:extLst>
              </p:cNvPr>
              <p:cNvSpPr>
                <a:spLocks noChangeShapeType="1"/>
              </p:cNvSpPr>
              <p:nvPr/>
            </p:nvSpPr>
            <p:spPr bwMode="auto">
              <a:xfrm>
                <a:off x="96" y="2184"/>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394" name="Group 14">
              <a:extLst>
                <a:ext uri="{FF2B5EF4-FFF2-40B4-BE49-F238E27FC236}">
                  <a16:creationId xmlns:a16="http://schemas.microsoft.com/office/drawing/2014/main" id="{FFEF43E0-7EBC-452E-9993-98AF2D87E557}"/>
                </a:ext>
              </a:extLst>
            </p:cNvPr>
            <p:cNvGrpSpPr>
              <a:grpSpLocks/>
            </p:cNvGrpSpPr>
            <p:nvPr/>
          </p:nvGrpSpPr>
          <p:grpSpPr bwMode="auto">
            <a:xfrm>
              <a:off x="2971800" y="5638800"/>
              <a:ext cx="533400" cy="685800"/>
              <a:chOff x="-96" y="1504"/>
              <a:chExt cx="432" cy="640"/>
            </a:xfrm>
          </p:grpSpPr>
          <p:sp>
            <p:nvSpPr>
              <p:cNvPr id="16415" name="Line 15">
                <a:extLst>
                  <a:ext uri="{FF2B5EF4-FFF2-40B4-BE49-F238E27FC236}">
                    <a16:creationId xmlns:a16="http://schemas.microsoft.com/office/drawing/2014/main" id="{596AF3BE-A7A5-466A-AF31-CF540DCD9575}"/>
                  </a:ext>
                </a:extLst>
              </p:cNvPr>
              <p:cNvSpPr>
                <a:spLocks noChangeShapeType="1"/>
              </p:cNvSpPr>
              <p:nvPr/>
            </p:nvSpPr>
            <p:spPr bwMode="auto">
              <a:xfrm>
                <a:off x="-96" y="1504"/>
                <a:ext cx="0" cy="6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16">
                <a:extLst>
                  <a:ext uri="{FF2B5EF4-FFF2-40B4-BE49-F238E27FC236}">
                    <a16:creationId xmlns:a16="http://schemas.microsoft.com/office/drawing/2014/main" id="{504164C2-67E2-4E22-9FDD-2EDCF80AE66E}"/>
                  </a:ext>
                </a:extLst>
              </p:cNvPr>
              <p:cNvSpPr>
                <a:spLocks noChangeShapeType="1"/>
              </p:cNvSpPr>
              <p:nvPr/>
            </p:nvSpPr>
            <p:spPr bwMode="auto">
              <a:xfrm>
                <a:off x="-96" y="2144"/>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395" name="Text Box 17">
              <a:extLst>
                <a:ext uri="{FF2B5EF4-FFF2-40B4-BE49-F238E27FC236}">
                  <a16:creationId xmlns:a16="http://schemas.microsoft.com/office/drawing/2014/main" id="{B46CDB0F-2552-46E6-A590-209A5242F64C}"/>
                </a:ext>
              </a:extLst>
            </p:cNvPr>
            <p:cNvSpPr txBox="1">
              <a:spLocks noChangeArrowheads="1"/>
            </p:cNvSpPr>
            <p:nvPr/>
          </p:nvSpPr>
          <p:spPr bwMode="auto">
            <a:xfrm>
              <a:off x="4191000" y="2209799"/>
              <a:ext cx="2590800" cy="4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1800">
                <a:latin typeface="Arial" panose="020B0604020202020204" pitchFamily="34" charset="0"/>
              </a:endParaRPr>
            </a:p>
          </p:txBody>
        </p:sp>
        <p:sp>
          <p:nvSpPr>
            <p:cNvPr id="16396" name="Line 18">
              <a:extLst>
                <a:ext uri="{FF2B5EF4-FFF2-40B4-BE49-F238E27FC236}">
                  <a16:creationId xmlns:a16="http://schemas.microsoft.com/office/drawing/2014/main" id="{1B6A1EC7-2BDD-4792-82ED-D8DF4A5CCC67}"/>
                </a:ext>
              </a:extLst>
            </p:cNvPr>
            <p:cNvSpPr>
              <a:spLocks noChangeShapeType="1"/>
            </p:cNvSpPr>
            <p:nvPr/>
          </p:nvSpPr>
          <p:spPr bwMode="auto">
            <a:xfrm>
              <a:off x="3429000" y="2438400"/>
              <a:ext cx="7620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7" name="AutoShape 19">
              <a:extLst>
                <a:ext uri="{FF2B5EF4-FFF2-40B4-BE49-F238E27FC236}">
                  <a16:creationId xmlns:a16="http://schemas.microsoft.com/office/drawing/2014/main" id="{6DE899D0-E7E1-4D92-8818-1E2395AB259B}"/>
                </a:ext>
              </a:extLst>
            </p:cNvPr>
            <p:cNvSpPr>
              <a:spLocks noChangeArrowheads="1"/>
            </p:cNvSpPr>
            <p:nvPr/>
          </p:nvSpPr>
          <p:spPr bwMode="auto">
            <a:xfrm>
              <a:off x="5029200" y="3048000"/>
              <a:ext cx="3505200" cy="9144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① 求出</a:t>
              </a:r>
              <a:r>
                <a:rPr lang="en-US" altLang="zh-CN" sz="1800" b="1">
                  <a:latin typeface="Arial" panose="020B0604020202020204" pitchFamily="34" charset="0"/>
                  <a:ea typeface="华文新魏" panose="02010800040101010101" pitchFamily="2" charset="-122"/>
                </a:rPr>
                <a:t>d=b</a:t>
              </a:r>
              <a:r>
                <a:rPr lang="en-US" altLang="zh-CN" sz="1800" b="1" baseline="30000">
                  <a:latin typeface="Arial" panose="020B0604020202020204" pitchFamily="34" charset="0"/>
                  <a:ea typeface="华文新魏" panose="02010800040101010101" pitchFamily="2" charset="-122"/>
                </a:rPr>
                <a:t>2 </a:t>
              </a:r>
              <a:r>
                <a:rPr lang="en-US" altLang="zh-CN" sz="1800" b="1">
                  <a:latin typeface="Arial" panose="020B0604020202020204" pitchFamily="34" charset="0"/>
                  <a:ea typeface="华文新魏" panose="02010800040101010101" pitchFamily="2" charset="-122"/>
                </a:rPr>
                <a:t>- 4ac</a:t>
              </a:r>
              <a:r>
                <a:rPr lang="zh-CN" altLang="en-US" sz="1800" b="1">
                  <a:latin typeface="Arial" panose="020B0604020202020204" pitchFamily="34" charset="0"/>
                  <a:ea typeface="华文新魏" panose="02010800040101010101" pitchFamily="2" charset="-122"/>
                </a:rPr>
                <a:t>；</a:t>
              </a:r>
            </a:p>
            <a:p>
              <a:pP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② 求根公式算出</a:t>
              </a:r>
              <a:r>
                <a:rPr lang="en-US" altLang="zh-CN" sz="1800" b="1">
                  <a:latin typeface="Arial" panose="020B0604020202020204" pitchFamily="34" charset="0"/>
                  <a:ea typeface="华文新魏" panose="02010800040101010101" pitchFamily="2" charset="-122"/>
                </a:rPr>
                <a:t>x1</a:t>
              </a:r>
              <a:r>
                <a:rPr lang="zh-CN" altLang="en-US" sz="1800" b="1">
                  <a:latin typeface="Arial" panose="020B0604020202020204" pitchFamily="34" charset="0"/>
                  <a:ea typeface="华文新魏" panose="02010800040101010101" pitchFamily="2" charset="-122"/>
                </a:rPr>
                <a:t>，</a:t>
              </a:r>
              <a:r>
                <a:rPr lang="en-US" altLang="zh-CN" sz="1800" b="1">
                  <a:latin typeface="Arial" panose="020B0604020202020204" pitchFamily="34" charset="0"/>
                  <a:ea typeface="华文新魏" panose="02010800040101010101" pitchFamily="2" charset="-122"/>
                </a:rPr>
                <a:t>x2</a:t>
              </a:r>
              <a:r>
                <a:rPr lang="zh-CN" altLang="en-US" sz="1800" b="1">
                  <a:latin typeface="Arial" panose="020B0604020202020204" pitchFamily="34" charset="0"/>
                  <a:ea typeface="华文新魏" panose="02010800040101010101" pitchFamily="2" charset="-122"/>
                </a:rPr>
                <a:t>的值；</a:t>
              </a:r>
              <a:endParaRPr lang="en-US" altLang="zh-CN" sz="1800" b="1">
                <a:latin typeface="Arial" panose="020B0604020202020204" pitchFamily="34" charset="0"/>
                <a:ea typeface="华文新魏" panose="02010800040101010101" pitchFamily="2" charset="-122"/>
              </a:endParaRPr>
            </a:p>
            <a:p>
              <a:pPr eaLnBrk="1" hangingPunct="1">
                <a:spcBef>
                  <a:spcPct val="0"/>
                </a:spcBef>
                <a:buClrTx/>
                <a:buSzTx/>
                <a:buFont typeface="Wingdings" panose="05000000000000000000" pitchFamily="2" charset="2"/>
                <a:buNone/>
              </a:pPr>
              <a:r>
                <a:rPr lang="en-US" altLang="zh-CN" sz="1800" b="1">
                  <a:latin typeface="Arial" panose="020B0604020202020204" pitchFamily="34" charset="0"/>
                  <a:ea typeface="华文新魏" panose="02010800040101010101" pitchFamily="2" charset="-122"/>
                </a:rPr>
                <a:t>③ </a:t>
              </a:r>
              <a:r>
                <a:rPr lang="zh-CN" altLang="en-US" sz="1800" b="1">
                  <a:latin typeface="Arial" panose="020B0604020202020204" pitchFamily="34" charset="0"/>
                  <a:ea typeface="华文新魏" panose="02010800040101010101" pitchFamily="2" charset="-122"/>
                </a:rPr>
                <a:t>输出</a:t>
              </a:r>
              <a:r>
                <a:rPr lang="en-US" altLang="zh-CN" sz="1800" b="1">
                  <a:latin typeface="Arial" panose="020B0604020202020204" pitchFamily="34" charset="0"/>
                  <a:ea typeface="华文新魏" panose="02010800040101010101" pitchFamily="2" charset="-122"/>
                </a:rPr>
                <a:t>x1</a:t>
              </a:r>
              <a:r>
                <a:rPr lang="zh-CN" altLang="en-US" sz="1800" b="1">
                  <a:latin typeface="Arial" panose="020B0604020202020204" pitchFamily="34" charset="0"/>
                  <a:ea typeface="华文新魏" panose="02010800040101010101" pitchFamily="2" charset="-122"/>
                </a:rPr>
                <a:t>，</a:t>
              </a:r>
              <a:r>
                <a:rPr lang="en-US" altLang="zh-CN" sz="1800" b="1">
                  <a:latin typeface="Arial" panose="020B0604020202020204" pitchFamily="34" charset="0"/>
                  <a:ea typeface="华文新魏" panose="02010800040101010101" pitchFamily="2" charset="-122"/>
                </a:rPr>
                <a:t>x2</a:t>
              </a:r>
              <a:r>
                <a:rPr lang="zh-CN" altLang="en-US" sz="1800" b="1">
                  <a:latin typeface="Arial" panose="020B0604020202020204" pitchFamily="34" charset="0"/>
                  <a:ea typeface="华文新魏" panose="02010800040101010101" pitchFamily="2" charset="-122"/>
                </a:rPr>
                <a:t>的值。</a:t>
              </a:r>
              <a:endParaRPr lang="en-US" altLang="zh-CN" sz="1800" b="1">
                <a:latin typeface="Arial" panose="020B0604020202020204" pitchFamily="34" charset="0"/>
                <a:ea typeface="华文新魏" panose="02010800040101010101" pitchFamily="2" charset="-122"/>
              </a:endParaRPr>
            </a:p>
          </p:txBody>
        </p:sp>
        <p:sp>
          <p:nvSpPr>
            <p:cNvPr id="16398" name="Line 20">
              <a:extLst>
                <a:ext uri="{FF2B5EF4-FFF2-40B4-BE49-F238E27FC236}">
                  <a16:creationId xmlns:a16="http://schemas.microsoft.com/office/drawing/2014/main" id="{013DBB43-4963-4EE3-8C1A-AD9AD8424EED}"/>
                </a:ext>
              </a:extLst>
            </p:cNvPr>
            <p:cNvSpPr>
              <a:spLocks noChangeShapeType="1"/>
            </p:cNvSpPr>
            <p:nvPr/>
          </p:nvSpPr>
          <p:spPr bwMode="auto">
            <a:xfrm>
              <a:off x="4114800" y="3505200"/>
              <a:ext cx="7620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9" name="Line 21">
              <a:extLst>
                <a:ext uri="{FF2B5EF4-FFF2-40B4-BE49-F238E27FC236}">
                  <a16:creationId xmlns:a16="http://schemas.microsoft.com/office/drawing/2014/main" id="{0F6CBE3A-08FA-4F54-A08E-56E7888843F0}"/>
                </a:ext>
              </a:extLst>
            </p:cNvPr>
            <p:cNvSpPr>
              <a:spLocks noChangeShapeType="1"/>
            </p:cNvSpPr>
            <p:nvPr/>
          </p:nvSpPr>
          <p:spPr bwMode="auto">
            <a:xfrm>
              <a:off x="5029200" y="5257800"/>
              <a:ext cx="6096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0" name="Line 22">
              <a:extLst>
                <a:ext uri="{FF2B5EF4-FFF2-40B4-BE49-F238E27FC236}">
                  <a16:creationId xmlns:a16="http://schemas.microsoft.com/office/drawing/2014/main" id="{B356435C-C2C6-41A5-8854-8B36BA45FD74}"/>
                </a:ext>
              </a:extLst>
            </p:cNvPr>
            <p:cNvSpPr>
              <a:spLocks noChangeShapeType="1"/>
            </p:cNvSpPr>
            <p:nvPr/>
          </p:nvSpPr>
          <p:spPr bwMode="auto">
            <a:xfrm>
              <a:off x="5562600" y="6248400"/>
              <a:ext cx="5334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1" name="AutoShape 23">
              <a:extLst>
                <a:ext uri="{FF2B5EF4-FFF2-40B4-BE49-F238E27FC236}">
                  <a16:creationId xmlns:a16="http://schemas.microsoft.com/office/drawing/2014/main" id="{32E52456-FC87-4658-A8C4-25130D0AC0BE}"/>
                </a:ext>
              </a:extLst>
            </p:cNvPr>
            <p:cNvSpPr>
              <a:spLocks noChangeArrowheads="1"/>
            </p:cNvSpPr>
            <p:nvPr/>
          </p:nvSpPr>
          <p:spPr bwMode="auto">
            <a:xfrm>
              <a:off x="4267200" y="1981200"/>
              <a:ext cx="4267200" cy="9144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用求根公式求解一元二次方程</a:t>
              </a:r>
              <a:endParaRPr lang="en-US" altLang="zh-CN" sz="1800" b="1">
                <a:latin typeface="Arial" panose="020B0604020202020204" pitchFamily="34" charset="0"/>
                <a:ea typeface="华文新魏" panose="02010800040101010101" pitchFamily="2" charset="-122"/>
              </a:endParaRPr>
            </a:p>
            <a:p>
              <a:pPr algn="ctr" eaLnBrk="1" hangingPunct="1">
                <a:spcBef>
                  <a:spcPct val="0"/>
                </a:spcBef>
                <a:buClrTx/>
                <a:buSzTx/>
                <a:buFont typeface="Wingdings" panose="05000000000000000000" pitchFamily="2" charset="2"/>
                <a:buNone/>
              </a:pPr>
              <a:r>
                <a:rPr lang="en-US" altLang="zh-CN" sz="1800" b="1">
                  <a:latin typeface="Arial" panose="020B0604020202020204" pitchFamily="34" charset="0"/>
                  <a:ea typeface="华文新魏" panose="02010800040101010101" pitchFamily="2" charset="-122"/>
                </a:rPr>
                <a:t>x</a:t>
              </a:r>
              <a:r>
                <a:rPr lang="en-US" altLang="zh-CN" sz="1800" b="1" baseline="30000">
                  <a:latin typeface="Arial" panose="020B0604020202020204" pitchFamily="34" charset="0"/>
                  <a:ea typeface="华文新魏" panose="02010800040101010101" pitchFamily="2" charset="-122"/>
                </a:rPr>
                <a:t>2 </a:t>
              </a:r>
              <a:r>
                <a:rPr lang="en-US" altLang="zh-CN" sz="1800" b="1">
                  <a:latin typeface="Arial" panose="020B0604020202020204" pitchFamily="34" charset="0"/>
                  <a:ea typeface="华文新魏" panose="02010800040101010101" pitchFamily="2" charset="-122"/>
                </a:rPr>
                <a:t>+3x+2=0</a:t>
              </a:r>
              <a:r>
                <a:rPr lang="zh-CN" altLang="en-US" sz="1800" b="1">
                  <a:latin typeface="Arial" panose="020B0604020202020204" pitchFamily="34" charset="0"/>
                  <a:ea typeface="华文新魏" panose="02010800040101010101" pitchFamily="2" charset="-122"/>
                </a:rPr>
                <a:t>的两个实数根</a:t>
              </a:r>
              <a:endParaRPr lang="en-US" altLang="zh-CN" sz="1800" b="1">
                <a:latin typeface="Arial" panose="020B0604020202020204" pitchFamily="34" charset="0"/>
                <a:ea typeface="华文新魏" panose="02010800040101010101" pitchFamily="2" charset="-122"/>
              </a:endParaRPr>
            </a:p>
          </p:txBody>
        </p:sp>
        <p:sp>
          <p:nvSpPr>
            <p:cNvPr id="16402" name="AutoShape 24">
              <a:extLst>
                <a:ext uri="{FF2B5EF4-FFF2-40B4-BE49-F238E27FC236}">
                  <a16:creationId xmlns:a16="http://schemas.microsoft.com/office/drawing/2014/main" id="{F8C0AB60-2C80-41EC-B343-A59C74DB50E3}"/>
                </a:ext>
              </a:extLst>
            </p:cNvPr>
            <p:cNvSpPr>
              <a:spLocks noChangeArrowheads="1"/>
            </p:cNvSpPr>
            <p:nvPr/>
          </p:nvSpPr>
          <p:spPr bwMode="auto">
            <a:xfrm>
              <a:off x="5638800" y="4953000"/>
              <a:ext cx="2895600" cy="7620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选择程序设计方法，</a:t>
              </a:r>
              <a:endParaRPr lang="en-US" altLang="zh-CN" sz="1800" b="1">
                <a:latin typeface="Arial" panose="020B0604020202020204" pitchFamily="34" charset="0"/>
                <a:ea typeface="华文新魏" panose="02010800040101010101" pitchFamily="2" charset="-122"/>
              </a:endParaRPr>
            </a:p>
            <a:p>
              <a:pP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确定编程语言</a:t>
              </a:r>
            </a:p>
          </p:txBody>
        </p:sp>
        <p:sp>
          <p:nvSpPr>
            <p:cNvPr id="16403" name="AutoShape 25">
              <a:extLst>
                <a:ext uri="{FF2B5EF4-FFF2-40B4-BE49-F238E27FC236}">
                  <a16:creationId xmlns:a16="http://schemas.microsoft.com/office/drawing/2014/main" id="{5979641B-9A37-4FBA-A337-C1AEDFF16399}"/>
                </a:ext>
              </a:extLst>
            </p:cNvPr>
            <p:cNvSpPr>
              <a:spLocks noChangeArrowheads="1"/>
            </p:cNvSpPr>
            <p:nvPr/>
          </p:nvSpPr>
          <p:spPr bwMode="auto">
            <a:xfrm>
              <a:off x="6096000" y="5943600"/>
              <a:ext cx="2438400" cy="6858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执行结果和执行效率</a:t>
              </a:r>
              <a:endParaRPr lang="en-US" altLang="zh-CN" sz="1800" b="1">
                <a:latin typeface="Arial" panose="020B0604020202020204" pitchFamily="34" charset="0"/>
                <a:ea typeface="华文新魏" panose="02010800040101010101" pitchFamily="2" charset="-122"/>
              </a:endParaRPr>
            </a:p>
            <a:p>
              <a:pPr algn="ct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分析</a:t>
              </a:r>
            </a:p>
          </p:txBody>
        </p:sp>
        <p:sp>
          <p:nvSpPr>
            <p:cNvPr id="16404" name="AutoShape 4">
              <a:extLst>
                <a:ext uri="{FF2B5EF4-FFF2-40B4-BE49-F238E27FC236}">
                  <a16:creationId xmlns:a16="http://schemas.microsoft.com/office/drawing/2014/main" id="{A04CF587-14C1-42C1-B5AF-A0B48205516B}"/>
                </a:ext>
              </a:extLst>
            </p:cNvPr>
            <p:cNvSpPr>
              <a:spLocks noChangeArrowheads="1"/>
            </p:cNvSpPr>
            <p:nvPr/>
          </p:nvSpPr>
          <p:spPr bwMode="auto">
            <a:xfrm>
              <a:off x="228600" y="1066800"/>
              <a:ext cx="2743200" cy="609600"/>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1</a:t>
              </a:r>
              <a:r>
                <a:rPr lang="zh-CN" altLang="en-US" sz="1800" b="1">
                  <a:solidFill>
                    <a:srgbClr val="006600"/>
                  </a:solidFill>
                  <a:latin typeface="Arial" panose="020B0604020202020204" pitchFamily="34" charset="0"/>
                  <a:ea typeface="华文新魏" panose="02010800040101010101" pitchFamily="2" charset="-122"/>
                </a:rPr>
                <a:t>、问题描述</a:t>
              </a:r>
            </a:p>
          </p:txBody>
        </p:sp>
        <p:sp>
          <p:nvSpPr>
            <p:cNvPr id="16405" name="Line 18">
              <a:extLst>
                <a:ext uri="{FF2B5EF4-FFF2-40B4-BE49-F238E27FC236}">
                  <a16:creationId xmlns:a16="http://schemas.microsoft.com/office/drawing/2014/main" id="{CBC94561-B7BF-409B-8ECE-75B8BD3A647D}"/>
                </a:ext>
              </a:extLst>
            </p:cNvPr>
            <p:cNvSpPr>
              <a:spLocks noChangeShapeType="1"/>
            </p:cNvSpPr>
            <p:nvPr/>
          </p:nvSpPr>
          <p:spPr bwMode="auto">
            <a:xfrm>
              <a:off x="3124200" y="1371600"/>
              <a:ext cx="7620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6" name="AutoShape 23">
              <a:extLst>
                <a:ext uri="{FF2B5EF4-FFF2-40B4-BE49-F238E27FC236}">
                  <a16:creationId xmlns:a16="http://schemas.microsoft.com/office/drawing/2014/main" id="{E7D10AA1-08D7-4EFF-8EFF-E46DDAC0FD06}"/>
                </a:ext>
              </a:extLst>
            </p:cNvPr>
            <p:cNvSpPr>
              <a:spLocks noChangeArrowheads="1"/>
            </p:cNvSpPr>
            <p:nvPr/>
          </p:nvSpPr>
          <p:spPr bwMode="auto">
            <a:xfrm>
              <a:off x="3962400" y="914400"/>
              <a:ext cx="4572000" cy="9144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在实数域寻找两个满足等式</a:t>
              </a:r>
              <a:endParaRPr lang="en-US" altLang="zh-CN" sz="1800" b="1">
                <a:latin typeface="Arial" panose="020B0604020202020204" pitchFamily="34" charset="0"/>
                <a:ea typeface="华文新魏" panose="02010800040101010101" pitchFamily="2" charset="-122"/>
              </a:endParaRPr>
            </a:p>
            <a:p>
              <a:pPr algn="ctr" eaLnBrk="1" hangingPunct="1">
                <a:spcBef>
                  <a:spcPct val="0"/>
                </a:spcBef>
                <a:buClrTx/>
                <a:buSzTx/>
                <a:buFont typeface="Wingdings" panose="05000000000000000000" pitchFamily="2" charset="2"/>
                <a:buNone/>
              </a:pPr>
              <a:r>
                <a:rPr lang="en-US" altLang="zh-CN" sz="1800" b="1">
                  <a:latin typeface="Arial" panose="020B0604020202020204" pitchFamily="34" charset="0"/>
                  <a:ea typeface="华文新魏" panose="02010800040101010101" pitchFamily="2" charset="-122"/>
                </a:rPr>
                <a:t>x</a:t>
              </a:r>
              <a:r>
                <a:rPr lang="en-US" altLang="zh-CN" sz="1800" b="1" baseline="30000">
                  <a:latin typeface="Arial" panose="020B0604020202020204" pitchFamily="34" charset="0"/>
                  <a:ea typeface="华文新魏" panose="02010800040101010101" pitchFamily="2" charset="-122"/>
                </a:rPr>
                <a:t>2 </a:t>
              </a:r>
              <a:r>
                <a:rPr lang="en-US" altLang="zh-CN" sz="1800" b="1">
                  <a:latin typeface="Arial" panose="020B0604020202020204" pitchFamily="34" charset="0"/>
                  <a:ea typeface="华文新魏" panose="02010800040101010101" pitchFamily="2" charset="-122"/>
                </a:rPr>
                <a:t>+3x+2=0</a:t>
              </a:r>
              <a:r>
                <a:rPr lang="zh-CN" altLang="en-US" sz="1800" b="1">
                  <a:latin typeface="Arial" panose="020B0604020202020204" pitchFamily="34" charset="0"/>
                  <a:ea typeface="华文新魏" panose="02010800040101010101" pitchFamily="2" charset="-122"/>
                </a:rPr>
                <a:t>的值</a:t>
              </a:r>
              <a:endParaRPr lang="en-US" altLang="zh-CN" sz="1800" b="1">
                <a:latin typeface="Arial" panose="020B0604020202020204" pitchFamily="34" charset="0"/>
                <a:ea typeface="华文新魏" panose="02010800040101010101" pitchFamily="2" charset="-122"/>
              </a:endParaRPr>
            </a:p>
          </p:txBody>
        </p:sp>
        <p:sp>
          <p:nvSpPr>
            <p:cNvPr id="16407" name="Line 9">
              <a:extLst>
                <a:ext uri="{FF2B5EF4-FFF2-40B4-BE49-F238E27FC236}">
                  <a16:creationId xmlns:a16="http://schemas.microsoft.com/office/drawing/2014/main" id="{27B70A4E-E5A8-441C-BEE5-D13287832FAE}"/>
                </a:ext>
              </a:extLst>
            </p:cNvPr>
            <p:cNvSpPr>
              <a:spLocks noChangeShapeType="1"/>
            </p:cNvSpPr>
            <p:nvPr/>
          </p:nvSpPr>
          <p:spPr bwMode="auto">
            <a:xfrm>
              <a:off x="381000" y="1752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10">
              <a:extLst>
                <a:ext uri="{FF2B5EF4-FFF2-40B4-BE49-F238E27FC236}">
                  <a16:creationId xmlns:a16="http://schemas.microsoft.com/office/drawing/2014/main" id="{784C7774-26BC-4D00-AE14-7173E9E52E9E}"/>
                </a:ext>
              </a:extLst>
            </p:cNvPr>
            <p:cNvSpPr>
              <a:spLocks noChangeShapeType="1"/>
            </p:cNvSpPr>
            <p:nvPr/>
          </p:nvSpPr>
          <p:spPr bwMode="auto">
            <a:xfrm>
              <a:off x="381000" y="2514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9" name="AutoShape 7">
              <a:extLst>
                <a:ext uri="{FF2B5EF4-FFF2-40B4-BE49-F238E27FC236}">
                  <a16:creationId xmlns:a16="http://schemas.microsoft.com/office/drawing/2014/main" id="{E6F4A7B6-20BB-45CA-8CBE-CD4E2A4ED84E}"/>
                </a:ext>
              </a:extLst>
            </p:cNvPr>
            <p:cNvSpPr>
              <a:spLocks noChangeArrowheads="1"/>
            </p:cNvSpPr>
            <p:nvPr/>
          </p:nvSpPr>
          <p:spPr bwMode="auto">
            <a:xfrm>
              <a:off x="2057400" y="4191000"/>
              <a:ext cx="2514600" cy="604838"/>
            </a:xfrm>
            <a:prstGeom prst="roundRect">
              <a:avLst>
                <a:gd name="adj" fmla="val 16667"/>
              </a:avLst>
            </a:prstGeom>
            <a:solidFill>
              <a:srgbClr val="CCFFCC"/>
            </a:solidFill>
            <a:ln w="57150" cmpd="thickThin">
              <a:solidFill>
                <a:srgbClr val="FF0066"/>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rgbClr val="006600"/>
                  </a:solidFill>
                  <a:latin typeface="Arial" panose="020B0604020202020204" pitchFamily="34" charset="0"/>
                  <a:ea typeface="华文新魏" panose="02010800040101010101" pitchFamily="2" charset="-122"/>
                </a:rPr>
                <a:t>4</a:t>
              </a:r>
              <a:r>
                <a:rPr lang="zh-CN" altLang="en-US" sz="1800" b="1">
                  <a:solidFill>
                    <a:srgbClr val="006600"/>
                  </a:solidFill>
                  <a:latin typeface="Arial" panose="020B0604020202020204" pitchFamily="34" charset="0"/>
                  <a:ea typeface="华文新魏" panose="02010800040101010101" pitchFamily="2" charset="-122"/>
                </a:rPr>
                <a:t>、正确性证明</a:t>
              </a:r>
            </a:p>
          </p:txBody>
        </p:sp>
        <p:sp>
          <p:nvSpPr>
            <p:cNvPr id="16410" name="Line 21">
              <a:extLst>
                <a:ext uri="{FF2B5EF4-FFF2-40B4-BE49-F238E27FC236}">
                  <a16:creationId xmlns:a16="http://schemas.microsoft.com/office/drawing/2014/main" id="{92CA46B3-A50B-4015-95CE-2A1FE9352E08}"/>
                </a:ext>
              </a:extLst>
            </p:cNvPr>
            <p:cNvSpPr>
              <a:spLocks noChangeShapeType="1"/>
            </p:cNvSpPr>
            <p:nvPr/>
          </p:nvSpPr>
          <p:spPr bwMode="auto">
            <a:xfrm>
              <a:off x="4648200" y="4495800"/>
              <a:ext cx="762000" cy="0"/>
            </a:xfrm>
            <a:prstGeom prst="line">
              <a:avLst/>
            </a:prstGeom>
            <a:noFill/>
            <a:ln w="952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1" name="AutoShape 24">
              <a:extLst>
                <a:ext uri="{FF2B5EF4-FFF2-40B4-BE49-F238E27FC236}">
                  <a16:creationId xmlns:a16="http://schemas.microsoft.com/office/drawing/2014/main" id="{6E62CC94-C60B-4B02-A49C-43FA5389CC3E}"/>
                </a:ext>
              </a:extLst>
            </p:cNvPr>
            <p:cNvSpPr>
              <a:spLocks noChangeArrowheads="1"/>
            </p:cNvSpPr>
            <p:nvPr/>
          </p:nvSpPr>
          <p:spPr bwMode="auto">
            <a:xfrm>
              <a:off x="5410200" y="4114800"/>
              <a:ext cx="3124200" cy="685800"/>
            </a:xfrm>
            <a:prstGeom prst="roundRect">
              <a:avLst>
                <a:gd name="adj" fmla="val 16667"/>
              </a:avLst>
            </a:prstGeom>
            <a:solidFill>
              <a:srgbClr val="FFFF99"/>
            </a:solidFill>
            <a:ln w="952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1800" b="1">
                  <a:latin typeface="Arial" panose="020B0604020202020204" pitchFamily="34" charset="0"/>
                  <a:ea typeface="华文新魏" panose="02010800040101010101" pitchFamily="2" charset="-122"/>
                </a:rPr>
                <a:t>输入检查、形式化证明等</a:t>
              </a:r>
            </a:p>
          </p:txBody>
        </p:sp>
        <p:grpSp>
          <p:nvGrpSpPr>
            <p:cNvPr id="16412" name="Group 14">
              <a:extLst>
                <a:ext uri="{FF2B5EF4-FFF2-40B4-BE49-F238E27FC236}">
                  <a16:creationId xmlns:a16="http://schemas.microsoft.com/office/drawing/2014/main" id="{3C5590BA-AF30-4543-B3D8-2F7B6F2AA542}"/>
                </a:ext>
              </a:extLst>
            </p:cNvPr>
            <p:cNvGrpSpPr>
              <a:grpSpLocks/>
            </p:cNvGrpSpPr>
            <p:nvPr/>
          </p:nvGrpSpPr>
          <p:grpSpPr bwMode="auto">
            <a:xfrm>
              <a:off x="2209800" y="4800600"/>
              <a:ext cx="609600" cy="609600"/>
              <a:chOff x="-96" y="1504"/>
              <a:chExt cx="432" cy="640"/>
            </a:xfrm>
          </p:grpSpPr>
          <p:sp>
            <p:nvSpPr>
              <p:cNvPr id="16413" name="Line 15">
                <a:extLst>
                  <a:ext uri="{FF2B5EF4-FFF2-40B4-BE49-F238E27FC236}">
                    <a16:creationId xmlns:a16="http://schemas.microsoft.com/office/drawing/2014/main" id="{8ADED60B-A2A0-478C-9D7C-C9CE8439BAFA}"/>
                  </a:ext>
                </a:extLst>
              </p:cNvPr>
              <p:cNvSpPr>
                <a:spLocks noChangeShapeType="1"/>
              </p:cNvSpPr>
              <p:nvPr/>
            </p:nvSpPr>
            <p:spPr bwMode="auto">
              <a:xfrm>
                <a:off x="-96" y="1504"/>
                <a:ext cx="0" cy="6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16">
                <a:extLst>
                  <a:ext uri="{FF2B5EF4-FFF2-40B4-BE49-F238E27FC236}">
                    <a16:creationId xmlns:a16="http://schemas.microsoft.com/office/drawing/2014/main" id="{18C30C1E-01BC-42CA-9CBD-9FB1BD5CAB0B}"/>
                  </a:ext>
                </a:extLst>
              </p:cNvPr>
              <p:cNvSpPr>
                <a:spLocks noChangeShapeType="1"/>
              </p:cNvSpPr>
              <p:nvPr/>
            </p:nvSpPr>
            <p:spPr bwMode="auto">
              <a:xfrm>
                <a:off x="-96" y="2144"/>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6CE97851-D8BB-443F-99C8-1602FB95F8AB}"/>
              </a:ext>
            </a:extLst>
          </p:cNvPr>
          <p:cNvSpPr>
            <a:spLocks noGrp="1" noChangeArrowheads="1"/>
          </p:cNvSpPr>
          <p:nvPr>
            <p:ph type="body" sz="half" idx="1"/>
          </p:nvPr>
        </p:nvSpPr>
        <p:spPr>
          <a:xfrm>
            <a:off x="619125" y="1989138"/>
            <a:ext cx="8416925" cy="1295400"/>
          </a:xfrm>
        </p:spPr>
        <p:txBody>
          <a:bodyPr/>
          <a:lstStyle/>
          <a:p>
            <a:pPr>
              <a:lnSpc>
                <a:spcPct val="140000"/>
              </a:lnSpc>
              <a:buFont typeface="Symbol" panose="05050102010706020507" pitchFamily="18" charset="2"/>
              <a:buChar char="·"/>
            </a:pPr>
            <a:r>
              <a:rPr lang="zh-CN" altLang="en-US" sz="2000">
                <a:latin typeface="黑体" panose="02010609060101010101" pitchFamily="49" charset="-122"/>
                <a:ea typeface="黑体" panose="02010609060101010101" pitchFamily="49" charset="-122"/>
              </a:rPr>
              <a:t>某售货员要到若干城市去推销商品，已知各城市之间的路程（旅费），他要选定一条从驻地出发，经过每个城市一遍，最后回到驻地的路线，使总的路程（总旅费）最小。</a:t>
            </a:r>
            <a:endParaRPr lang="en-US" altLang="zh-CN" sz="2000">
              <a:latin typeface="黑体" panose="02010609060101010101" pitchFamily="49" charset="-122"/>
              <a:ea typeface="黑体" panose="02010609060101010101" pitchFamily="49" charset="-122"/>
            </a:endParaRPr>
          </a:p>
          <a:p>
            <a:pPr>
              <a:lnSpc>
                <a:spcPct val="140000"/>
              </a:lnSpc>
              <a:buFont typeface="Symbol" panose="05050102010706020507" pitchFamily="18" charset="2"/>
              <a:buChar char="·"/>
            </a:pPr>
            <a:r>
              <a:rPr lang="zh-CN" altLang="en-US" sz="2000">
                <a:latin typeface="黑体" panose="02010609060101010101" pitchFamily="49" charset="-122"/>
                <a:ea typeface="黑体" panose="02010609060101010101" pitchFamily="49" charset="-122"/>
              </a:rPr>
              <a:t>图论中的哈密顿回路问题。</a:t>
            </a:r>
          </a:p>
        </p:txBody>
      </p:sp>
      <p:pic>
        <p:nvPicPr>
          <p:cNvPr id="17411" name="Picture 4" descr="旅行售货员问题-1">
            <a:extLst>
              <a:ext uri="{FF2B5EF4-FFF2-40B4-BE49-F238E27FC236}">
                <a16:creationId xmlns:a16="http://schemas.microsoft.com/office/drawing/2014/main" id="{B00F17A7-3D14-4CF9-9E6D-98B0C59B542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900113" y="4076700"/>
            <a:ext cx="2868612" cy="2362200"/>
          </a:xfrm>
        </p:spPr>
      </p:pic>
      <p:pic>
        <p:nvPicPr>
          <p:cNvPr id="17412" name="Picture 5" descr="旅行售货员问题-2">
            <a:extLst>
              <a:ext uri="{FF2B5EF4-FFF2-40B4-BE49-F238E27FC236}">
                <a16:creationId xmlns:a16="http://schemas.microsoft.com/office/drawing/2014/main" id="{27C91971-98C9-4919-B948-1B91E2ADFB9B}"/>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740275" y="3644900"/>
            <a:ext cx="3417888" cy="2708275"/>
          </a:xfrm>
        </p:spPr>
      </p:pic>
      <p:sp>
        <p:nvSpPr>
          <p:cNvPr id="10" name="矩形 9">
            <a:extLst>
              <a:ext uri="{FF2B5EF4-FFF2-40B4-BE49-F238E27FC236}">
                <a16:creationId xmlns:a16="http://schemas.microsoft.com/office/drawing/2014/main" id="{D5C97763-8017-4240-8226-DCBE120FB372}"/>
              </a:ext>
            </a:extLst>
          </p:cNvPr>
          <p:cNvSpPr/>
          <p:nvPr/>
        </p:nvSpPr>
        <p:spPr>
          <a:xfrm>
            <a:off x="1331913" y="981075"/>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40DD3B5A-B5CC-4B66-9DBE-99B96177335A}"/>
              </a:ext>
            </a:extLst>
          </p:cNvPr>
          <p:cNvSpPr>
            <a:spLocks noChangeArrowheads="1"/>
          </p:cNvSpPr>
          <p:nvPr/>
        </p:nvSpPr>
        <p:spPr bwMode="auto">
          <a:xfrm>
            <a:off x="1223963" y="1830388"/>
            <a:ext cx="7031037" cy="704850"/>
          </a:xfrm>
          <a:prstGeom prst="rect">
            <a:avLst/>
          </a:prstGeom>
          <a:noFill/>
          <a:ln w="9525">
            <a:noFill/>
            <a:miter lim="800000"/>
          </a:ln>
          <a:effectLst/>
        </p:spPr>
        <p:txBody>
          <a:bodyPr lIns="90000" tIns="46800" rIns="90000" bIns="4680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10000"/>
              </a:lnSpc>
              <a:buFontTx/>
              <a:buNone/>
            </a:pPr>
            <a:r>
              <a:rPr kumimoji="1" lang="zh-CN" altLang="en-US" sz="1800">
                <a:latin typeface="宋体" panose="02010600030101010101" pitchFamily="2" charset="-122"/>
                <a:sym typeface="+mn-ea"/>
              </a:rPr>
              <a:t>在一个</a:t>
            </a:r>
            <a:r>
              <a:rPr kumimoji="1" lang="zh-CN" altLang="zh-CN" sz="1800">
                <a:latin typeface="宋体" panose="02010600030101010101" pitchFamily="2" charset="-122"/>
                <a:sym typeface="+mn-ea"/>
              </a:rPr>
              <a:t>2</a:t>
            </a:r>
            <a:r>
              <a:rPr kumimoji="1" lang="zh-CN" altLang="zh-CN" sz="1800" baseline="30000">
                <a:latin typeface="宋体" panose="02010600030101010101" pitchFamily="2" charset="-122"/>
                <a:sym typeface="+mn-ea"/>
              </a:rPr>
              <a:t>k</a:t>
            </a:r>
            <a:r>
              <a:rPr kumimoji="1" lang="zh-CN" altLang="zh-CN" sz="1800">
                <a:latin typeface="宋体" panose="02010600030101010101" pitchFamily="2" charset="-122"/>
                <a:sym typeface="Symbol" panose="05050102010706020507" pitchFamily="18" charset="2"/>
              </a:rPr>
              <a:t></a:t>
            </a:r>
            <a:r>
              <a:rPr kumimoji="1" lang="zh-CN" altLang="zh-CN" sz="1800">
                <a:latin typeface="宋体" panose="02010600030101010101" pitchFamily="2" charset="-122"/>
                <a:sym typeface="+mn-ea"/>
              </a:rPr>
              <a:t> 2</a:t>
            </a:r>
            <a:r>
              <a:rPr kumimoji="1" lang="zh-CN" altLang="zh-CN" sz="1800" baseline="30000">
                <a:latin typeface="宋体" panose="02010600030101010101" pitchFamily="2" charset="-122"/>
                <a:sym typeface="+mn-ea"/>
              </a:rPr>
              <a:t>k</a:t>
            </a:r>
            <a:r>
              <a:rPr kumimoji="1" lang="zh-CN" altLang="en-US" sz="1800">
                <a:latin typeface="宋体" panose="02010600030101010101" pitchFamily="2" charset="-122"/>
                <a:sym typeface="+mn-ea"/>
              </a:rPr>
              <a:t>个方格组成的棋盘中</a:t>
            </a:r>
            <a:r>
              <a:rPr kumimoji="1" lang="zh-CN" altLang="zh-CN" sz="1800">
                <a:latin typeface="宋体" panose="02010600030101010101" pitchFamily="2" charset="-122"/>
                <a:sym typeface="+mn-ea"/>
              </a:rPr>
              <a:t>,</a:t>
            </a:r>
            <a:r>
              <a:rPr kumimoji="1" lang="zh-CN" altLang="en-US" sz="1800">
                <a:latin typeface="宋体" panose="02010600030101010101" pitchFamily="2" charset="-122"/>
                <a:sym typeface="+mn-ea"/>
              </a:rPr>
              <a:t>恰有一方格残缺</a:t>
            </a:r>
            <a:r>
              <a:rPr kumimoji="1" lang="zh-CN" altLang="zh-CN" sz="1800">
                <a:latin typeface="宋体" panose="02010600030101010101" pitchFamily="2" charset="-122"/>
                <a:sym typeface="+mn-ea"/>
              </a:rPr>
              <a:t>, </a:t>
            </a:r>
            <a:r>
              <a:rPr kumimoji="1" lang="zh-CN" altLang="en-US" sz="1800">
                <a:latin typeface="宋体" panose="02010600030101010101" pitchFamily="2" charset="-122"/>
                <a:sym typeface="+mn-ea"/>
              </a:rPr>
              <a:t>要求用</a:t>
            </a:r>
            <a:r>
              <a:rPr kumimoji="1" lang="zh-CN" altLang="zh-CN" sz="1800">
                <a:latin typeface="宋体" panose="02010600030101010101" pitchFamily="2" charset="-122"/>
                <a:sym typeface="+mn-ea"/>
              </a:rPr>
              <a:t>L</a:t>
            </a:r>
            <a:r>
              <a:rPr kumimoji="1" lang="zh-CN" altLang="en-US" sz="1800">
                <a:latin typeface="宋体" panose="02010600030101010101" pitchFamily="2" charset="-122"/>
                <a:sym typeface="+mn-ea"/>
              </a:rPr>
              <a:t>型骨牌覆盖残缺棋盘上的所有方格且任何</a:t>
            </a:r>
            <a:r>
              <a:rPr kumimoji="1" lang="zh-CN" altLang="zh-CN" sz="1800">
                <a:latin typeface="宋体" panose="02010600030101010101" pitchFamily="2" charset="-122"/>
                <a:sym typeface="+mn-ea"/>
              </a:rPr>
              <a:t>2</a:t>
            </a:r>
            <a:r>
              <a:rPr kumimoji="1" lang="zh-CN" altLang="en-US" sz="1800">
                <a:latin typeface="宋体" panose="02010600030101010101" pitchFamily="2" charset="-122"/>
                <a:sym typeface="+mn-ea"/>
              </a:rPr>
              <a:t>个</a:t>
            </a:r>
            <a:r>
              <a:rPr kumimoji="1" lang="zh-CN" altLang="zh-CN" sz="1800">
                <a:latin typeface="宋体" panose="02010600030101010101" pitchFamily="2" charset="-122"/>
                <a:sym typeface="+mn-ea"/>
              </a:rPr>
              <a:t>L</a:t>
            </a:r>
            <a:r>
              <a:rPr kumimoji="1" lang="zh-CN" altLang="en-US" sz="1800">
                <a:latin typeface="宋体" panose="02010600030101010101" pitchFamily="2" charset="-122"/>
                <a:sym typeface="+mn-ea"/>
              </a:rPr>
              <a:t>型骨牌不得重叠覆盖。</a:t>
            </a:r>
          </a:p>
        </p:txBody>
      </p:sp>
      <p:graphicFrame>
        <p:nvGraphicFramePr>
          <p:cNvPr id="24582" name="Object 2">
            <a:extLst>
              <a:ext uri="{FF2B5EF4-FFF2-40B4-BE49-F238E27FC236}">
                <a16:creationId xmlns:a16="http://schemas.microsoft.com/office/drawing/2014/main" id="{4CA90209-4B32-4840-BF7E-D2B8AD641529}"/>
              </a:ext>
            </a:extLst>
          </p:cNvPr>
          <p:cNvGraphicFramePr>
            <a:graphicFrameLocks noChangeAspect="1"/>
          </p:cNvGraphicFramePr>
          <p:nvPr/>
        </p:nvGraphicFramePr>
        <p:xfrm>
          <a:off x="6264275" y="2549525"/>
          <a:ext cx="1981200" cy="1752600"/>
        </p:xfrm>
        <a:graphic>
          <a:graphicData uri="http://schemas.openxmlformats.org/presentationml/2006/ole">
            <mc:AlternateContent xmlns:mc="http://schemas.openxmlformats.org/markup-compatibility/2006">
              <mc:Choice xmlns:v="urn:schemas-microsoft-com:vml" Requires="v">
                <p:oleObj spid="_x0000_s1025" r:id="rId3" imgW="0" imgH="0" progId="MSPhotoEd.3">
                  <p:embed/>
                </p:oleObj>
              </mc:Choice>
              <mc:Fallback>
                <p:oleObj r:id="rId3" imgW="0" imgH="0" progId="MSPhotoEd.3">
                  <p:embed/>
                  <p:pic>
                    <p:nvPicPr>
                      <p:cNvPr id="24582" name="Object 2">
                        <a:extLst>
                          <a:ext uri="{FF2B5EF4-FFF2-40B4-BE49-F238E27FC236}">
                            <a16:creationId xmlns:a16="http://schemas.microsoft.com/office/drawing/2014/main" id="{4CA90209-4B32-4840-BF7E-D2B8AD641529}"/>
                          </a:ext>
                        </a:extLst>
                      </p:cNvPr>
                      <p:cNvPicPr>
                        <a:picLocks noChangeAspect="1" noChangeArrowheads="1"/>
                      </p:cNvPicPr>
                      <p:nvPr/>
                    </p:nvPicPr>
                    <p:blipFill>
                      <a:blip r:embed="rId4">
                        <a:lum bright="6000"/>
                        <a:grayscl/>
                        <a:biLevel thresh="50000"/>
                        <a:extLst>
                          <a:ext uri="{28A0092B-C50C-407E-A947-70E740481C1C}">
                            <a14:useLocalDpi xmlns:a14="http://schemas.microsoft.com/office/drawing/2010/main" val="0"/>
                          </a:ext>
                        </a:extLst>
                      </a:blip>
                      <a:srcRect/>
                      <a:stretch>
                        <a:fillRect/>
                      </a:stretch>
                    </p:blipFill>
                    <p:spPr bwMode="auto">
                      <a:xfrm>
                        <a:off x="6264275" y="2549525"/>
                        <a:ext cx="1981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6" name="Rectangle 8">
            <a:extLst>
              <a:ext uri="{FF2B5EF4-FFF2-40B4-BE49-F238E27FC236}">
                <a16:creationId xmlns:a16="http://schemas.microsoft.com/office/drawing/2014/main" id="{8E2F6FDA-787F-4791-9B86-8AB230E2BA3D}"/>
              </a:ext>
            </a:extLst>
          </p:cNvPr>
          <p:cNvSpPr>
            <a:spLocks noChangeArrowheads="1"/>
          </p:cNvSpPr>
          <p:nvPr/>
        </p:nvSpPr>
        <p:spPr bwMode="auto">
          <a:xfrm>
            <a:off x="6856413" y="3265488"/>
            <a:ext cx="1676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1800">
              <a:latin typeface="Arial" panose="020B0604020202020204" pitchFamily="34" charset="0"/>
            </a:endParaRPr>
          </a:p>
        </p:txBody>
      </p:sp>
      <p:sp>
        <p:nvSpPr>
          <p:cNvPr id="18437" name="Line 9">
            <a:extLst>
              <a:ext uri="{FF2B5EF4-FFF2-40B4-BE49-F238E27FC236}">
                <a16:creationId xmlns:a16="http://schemas.microsoft.com/office/drawing/2014/main" id="{8C12B047-7805-441E-9892-9FC366255011}"/>
              </a:ext>
            </a:extLst>
          </p:cNvPr>
          <p:cNvSpPr>
            <a:spLocks noChangeShapeType="1"/>
          </p:cNvSpPr>
          <p:nvPr/>
        </p:nvSpPr>
        <p:spPr bwMode="auto">
          <a:xfrm flipV="1">
            <a:off x="6627813" y="3646488"/>
            <a:ext cx="17526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8" name="Line 10">
            <a:extLst>
              <a:ext uri="{FF2B5EF4-FFF2-40B4-BE49-F238E27FC236}">
                <a16:creationId xmlns:a16="http://schemas.microsoft.com/office/drawing/2014/main" id="{29D09DF9-1CED-4184-B60B-D595BCED4709}"/>
              </a:ext>
            </a:extLst>
          </p:cNvPr>
          <p:cNvSpPr>
            <a:spLocks noChangeShapeType="1"/>
          </p:cNvSpPr>
          <p:nvPr/>
        </p:nvSpPr>
        <p:spPr bwMode="auto">
          <a:xfrm>
            <a:off x="7542213" y="2655888"/>
            <a:ext cx="0" cy="144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Line 11">
            <a:extLst>
              <a:ext uri="{FF2B5EF4-FFF2-40B4-BE49-F238E27FC236}">
                <a16:creationId xmlns:a16="http://schemas.microsoft.com/office/drawing/2014/main" id="{30193E98-430F-4480-9F0E-AA4EC6876C5F}"/>
              </a:ext>
            </a:extLst>
          </p:cNvPr>
          <p:cNvSpPr>
            <a:spLocks noChangeShapeType="1"/>
          </p:cNvSpPr>
          <p:nvPr/>
        </p:nvSpPr>
        <p:spPr bwMode="auto">
          <a:xfrm>
            <a:off x="7770813" y="4332288"/>
            <a:ext cx="838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aphicFrame>
        <p:nvGraphicFramePr>
          <p:cNvPr id="24588" name="Object 3">
            <a:extLst>
              <a:ext uri="{FF2B5EF4-FFF2-40B4-BE49-F238E27FC236}">
                <a16:creationId xmlns:a16="http://schemas.microsoft.com/office/drawing/2014/main" id="{0D98626A-C692-43AD-B792-814C9C7D3546}"/>
              </a:ext>
            </a:extLst>
          </p:cNvPr>
          <p:cNvGraphicFramePr>
            <a:graphicFrameLocks noChangeAspect="1"/>
          </p:cNvGraphicFramePr>
          <p:nvPr/>
        </p:nvGraphicFramePr>
        <p:xfrm>
          <a:off x="6184900" y="4408488"/>
          <a:ext cx="2209800" cy="1828800"/>
        </p:xfrm>
        <a:graphic>
          <a:graphicData uri="http://schemas.openxmlformats.org/presentationml/2006/ole">
            <mc:AlternateContent xmlns:mc="http://schemas.openxmlformats.org/markup-compatibility/2006">
              <mc:Choice xmlns:v="urn:schemas-microsoft-com:vml" Requires="v">
                <p:oleObj spid="_x0000_s1026" r:id="rId5" imgW="0" imgH="0" progId="Paint.Picture">
                  <p:embed/>
                </p:oleObj>
              </mc:Choice>
              <mc:Fallback>
                <p:oleObj r:id="rId5" imgW="0" imgH="0" progId="Paint.Picture">
                  <p:embed/>
                  <p:pic>
                    <p:nvPicPr>
                      <p:cNvPr id="24588" name="Object 3">
                        <a:extLst>
                          <a:ext uri="{FF2B5EF4-FFF2-40B4-BE49-F238E27FC236}">
                            <a16:creationId xmlns:a16="http://schemas.microsoft.com/office/drawing/2014/main" id="{0D98626A-C692-43AD-B792-814C9C7D35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4900" y="4408488"/>
                        <a:ext cx="2209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9" name="Object 4">
            <a:extLst>
              <a:ext uri="{FF2B5EF4-FFF2-40B4-BE49-F238E27FC236}">
                <a16:creationId xmlns:a16="http://schemas.microsoft.com/office/drawing/2014/main" id="{B4C2BDD2-6933-48FB-8C2B-2C3F266FFE90}"/>
              </a:ext>
            </a:extLst>
          </p:cNvPr>
          <p:cNvGraphicFramePr>
            <a:graphicFrameLocks noChangeAspect="1"/>
          </p:cNvGraphicFramePr>
          <p:nvPr/>
        </p:nvGraphicFramePr>
        <p:xfrm>
          <a:off x="684213" y="4741863"/>
          <a:ext cx="5410200" cy="1447800"/>
        </p:xfrm>
        <a:graphic>
          <a:graphicData uri="http://schemas.openxmlformats.org/presentationml/2006/ole">
            <mc:AlternateContent xmlns:mc="http://schemas.openxmlformats.org/markup-compatibility/2006">
              <mc:Choice xmlns:v="urn:schemas-microsoft-com:vml" Requires="v">
                <p:oleObj spid="_x0000_s1027" r:id="rId7" imgW="0" imgH="0" progId="MSPhotoEd.3">
                  <p:embed/>
                </p:oleObj>
              </mc:Choice>
              <mc:Fallback>
                <p:oleObj r:id="rId7" imgW="0" imgH="0" progId="MSPhotoEd.3">
                  <p:embed/>
                  <p:pic>
                    <p:nvPicPr>
                      <p:cNvPr id="24589" name="Object 4">
                        <a:extLst>
                          <a:ext uri="{FF2B5EF4-FFF2-40B4-BE49-F238E27FC236}">
                            <a16:creationId xmlns:a16="http://schemas.microsoft.com/office/drawing/2014/main" id="{B4C2BDD2-6933-48FB-8C2B-2C3F266FFE90}"/>
                          </a:ext>
                        </a:extLst>
                      </p:cNvPr>
                      <p:cNvPicPr>
                        <a:picLocks noChangeAspect="1" noChangeArrowheads="1"/>
                      </p:cNvPicPr>
                      <p:nvPr/>
                    </p:nvPicPr>
                    <p:blipFill>
                      <a:blip r:embed="rId8">
                        <a:lum bright="6000" contrast="24000"/>
                        <a:extLst>
                          <a:ext uri="{28A0092B-C50C-407E-A947-70E740481C1C}">
                            <a14:useLocalDpi xmlns:a14="http://schemas.microsoft.com/office/drawing/2010/main" val="0"/>
                          </a:ext>
                        </a:extLst>
                      </a:blip>
                      <a:srcRect/>
                      <a:stretch>
                        <a:fillRect/>
                      </a:stretch>
                    </p:blipFill>
                    <p:spPr bwMode="auto">
                      <a:xfrm>
                        <a:off x="684213" y="4741863"/>
                        <a:ext cx="541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0" name="Object 5">
            <a:extLst>
              <a:ext uri="{FF2B5EF4-FFF2-40B4-BE49-F238E27FC236}">
                <a16:creationId xmlns:a16="http://schemas.microsoft.com/office/drawing/2014/main" id="{7B76021E-791D-477D-A10D-0FC2089B8269}"/>
              </a:ext>
            </a:extLst>
          </p:cNvPr>
          <p:cNvGraphicFramePr>
            <a:graphicFrameLocks noChangeAspect="1"/>
          </p:cNvGraphicFramePr>
          <p:nvPr/>
        </p:nvGraphicFramePr>
        <p:xfrm>
          <a:off x="684213" y="3094038"/>
          <a:ext cx="4848225" cy="1257300"/>
        </p:xfrm>
        <a:graphic>
          <a:graphicData uri="http://schemas.openxmlformats.org/presentationml/2006/ole">
            <mc:AlternateContent xmlns:mc="http://schemas.openxmlformats.org/markup-compatibility/2006">
              <mc:Choice xmlns:v="urn:schemas-microsoft-com:vml" Requires="v">
                <p:oleObj spid="_x0000_s1028" r:id="rId9" imgW="0" imgH="0" progId="Paint.Picture">
                  <p:embed/>
                </p:oleObj>
              </mc:Choice>
              <mc:Fallback>
                <p:oleObj r:id="rId9" imgW="0" imgH="0" progId="Paint.Picture">
                  <p:embed/>
                  <p:pic>
                    <p:nvPicPr>
                      <p:cNvPr id="24590" name="Object 5">
                        <a:extLst>
                          <a:ext uri="{FF2B5EF4-FFF2-40B4-BE49-F238E27FC236}">
                            <a16:creationId xmlns:a16="http://schemas.microsoft.com/office/drawing/2014/main" id="{7B76021E-791D-477D-A10D-0FC2089B82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094038"/>
                        <a:ext cx="48482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Rectangle 2">
            <a:extLst>
              <a:ext uri="{FF2B5EF4-FFF2-40B4-BE49-F238E27FC236}">
                <a16:creationId xmlns:a16="http://schemas.microsoft.com/office/drawing/2014/main" id="{02F6CBF8-8B0F-407C-9F3E-37498EC27D28}"/>
              </a:ext>
            </a:extLst>
          </p:cNvPr>
          <p:cNvSpPr>
            <a:spLocks noChangeArrowheads="1"/>
          </p:cNvSpPr>
          <p:nvPr/>
        </p:nvSpPr>
        <p:spPr bwMode="auto">
          <a:xfrm>
            <a:off x="1211263" y="1025525"/>
            <a:ext cx="6858000" cy="609600"/>
          </a:xfrm>
          <a:prstGeom prst="rect">
            <a:avLst/>
          </a:prstGeom>
          <a:noFill/>
          <a:ln w="9525">
            <a:noFill/>
            <a:miter lim="800000"/>
          </a:ln>
          <a:effec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zh-CN" altLang="en-US" sz="3200" b="1">
                <a:latin typeface="宋体" panose="02010600030101010101" pitchFamily="2" charset="-122"/>
                <a:sym typeface="+mn-ea"/>
              </a:rPr>
              <a:t>骨牌覆盖问题</a:t>
            </a:r>
            <a:endParaRPr kumimoji="1" lang="ja-JP" altLang="en-US" sz="3200" b="1">
              <a:latin typeface="宋体" panose="02010600030101010101" pitchFamily="2" charset="-122"/>
              <a:sym typeface="+mn-ea"/>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45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45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A34FE3-938B-4D82-A463-14A578811B3F}"/>
              </a:ext>
            </a:extLst>
          </p:cNvPr>
          <p:cNvSpPr>
            <a:spLocks noChangeArrowheads="1"/>
          </p:cNvSpPr>
          <p:nvPr/>
        </p:nvSpPr>
        <p:spPr bwMode="auto">
          <a:xfrm>
            <a:off x="1312863" y="981075"/>
            <a:ext cx="6858000" cy="609600"/>
          </a:xfrm>
          <a:prstGeom prst="rect">
            <a:avLst/>
          </a:prstGeom>
          <a:noFill/>
          <a:ln w="9525">
            <a:noFill/>
            <a:miter lim="800000"/>
          </a:ln>
          <a:effec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zh-CN" altLang="en-US" sz="3200" b="1">
                <a:latin typeface="宋体" panose="02010600030101010101" pitchFamily="2" charset="-122"/>
                <a:sym typeface="+mn-ea"/>
              </a:rPr>
              <a:t>电路布线问题</a:t>
            </a:r>
            <a:endParaRPr kumimoji="1" lang="ja-JP" altLang="en-US" sz="3200" b="1">
              <a:latin typeface="宋体" panose="02010600030101010101" pitchFamily="2" charset="-122"/>
              <a:sym typeface="+mn-ea"/>
            </a:endParaRPr>
          </a:p>
        </p:txBody>
      </p:sp>
      <p:sp>
        <p:nvSpPr>
          <p:cNvPr id="19459" name="Text Box 3">
            <a:extLst>
              <a:ext uri="{FF2B5EF4-FFF2-40B4-BE49-F238E27FC236}">
                <a16:creationId xmlns:a16="http://schemas.microsoft.com/office/drawing/2014/main" id="{165E88EA-3A25-42FB-8A4E-E91DB79CFBFA}"/>
              </a:ext>
            </a:extLst>
          </p:cNvPr>
          <p:cNvSpPr txBox="1">
            <a:spLocks noChangeArrowheads="1"/>
          </p:cNvSpPr>
          <p:nvPr/>
        </p:nvSpPr>
        <p:spPr bwMode="auto">
          <a:xfrm>
            <a:off x="1331913" y="1989138"/>
            <a:ext cx="68405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0"/>
              </a:spcBef>
              <a:buClrTx/>
              <a:buSzTx/>
              <a:buFont typeface="Arial" panose="020B0604020202020204" pitchFamily="34" charset="0"/>
              <a:buNone/>
            </a:pPr>
            <a:r>
              <a:rPr lang="zh-CN" altLang="en-US" sz="2400">
                <a:latin typeface="宋体" panose="02010600030101010101" pitchFamily="2" charset="-122"/>
              </a:rPr>
              <a:t>    </a:t>
            </a:r>
            <a:r>
              <a:rPr lang="zh-CN" altLang="en-US" sz="1600">
                <a:latin typeface="宋体" panose="02010600030101010101" pitchFamily="2" charset="-122"/>
              </a:rPr>
              <a:t>在一块电路板的上、下</a:t>
            </a:r>
            <a:r>
              <a:rPr lang="en-US" altLang="zh-CN" sz="1600">
                <a:latin typeface="宋体" panose="02010600030101010101" pitchFamily="2" charset="-122"/>
              </a:rPr>
              <a:t>2</a:t>
            </a:r>
            <a:r>
              <a:rPr lang="zh-CN" altLang="en-US" sz="1600">
                <a:latin typeface="宋体" panose="02010600030101010101" pitchFamily="2" charset="-122"/>
              </a:rPr>
              <a:t>端分别有</a:t>
            </a:r>
            <a:r>
              <a:rPr lang="en-US" altLang="zh-CN" sz="1600">
                <a:latin typeface="宋体" panose="02010600030101010101" pitchFamily="2" charset="-122"/>
              </a:rPr>
              <a:t>n</a:t>
            </a:r>
            <a:r>
              <a:rPr lang="zh-CN" altLang="en-US" sz="1600">
                <a:latin typeface="宋体" panose="02010600030101010101" pitchFamily="2" charset="-122"/>
              </a:rPr>
              <a:t>个接线柱。根据电路设计，要求用导线</a:t>
            </a:r>
            <a:r>
              <a:rPr lang="en-US" altLang="zh-CN" sz="1600">
                <a:latin typeface="宋体" panose="02010600030101010101" pitchFamily="2" charset="-122"/>
              </a:rPr>
              <a:t>(i,π(i))</a:t>
            </a:r>
            <a:r>
              <a:rPr lang="zh-CN" altLang="en-US" sz="1600">
                <a:latin typeface="宋体" panose="02010600030101010101" pitchFamily="2" charset="-122"/>
              </a:rPr>
              <a:t>将上端接线柱与下端接线柱相连。在制作电路板时，要求将这</a:t>
            </a:r>
            <a:r>
              <a:rPr lang="en-US" altLang="zh-CN" sz="1600">
                <a:latin typeface="宋体" panose="02010600030101010101" pitchFamily="2" charset="-122"/>
              </a:rPr>
              <a:t>n</a:t>
            </a:r>
            <a:r>
              <a:rPr lang="zh-CN" altLang="en-US" sz="1600">
                <a:latin typeface="宋体" panose="02010600030101010101" pitchFamily="2" charset="-122"/>
              </a:rPr>
              <a:t>条连线分布到若干绝缘层上，在同一层上的连线不相交。电路布线问题要确定将哪些连线安排在第一层上，使得该层上有尽可能多的连线。</a:t>
            </a:r>
          </a:p>
        </p:txBody>
      </p:sp>
      <p:pic>
        <p:nvPicPr>
          <p:cNvPr id="19460" name="Picture 2" descr="https://images0.cnblogs.com/blog2015/737952/201506/032218579149984.png">
            <a:extLst>
              <a:ext uri="{FF2B5EF4-FFF2-40B4-BE49-F238E27FC236}">
                <a16:creationId xmlns:a16="http://schemas.microsoft.com/office/drawing/2014/main" id="{CB9E27CB-CC93-4077-BB93-B82C16378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860800"/>
            <a:ext cx="4800600"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647129A7-FC3E-453E-911F-C6D009DB5F8B}"/>
              </a:ext>
            </a:extLst>
          </p:cNvPr>
          <p:cNvSpPr>
            <a:spLocks noChangeArrowheads="1"/>
          </p:cNvSpPr>
          <p:nvPr/>
        </p:nvSpPr>
        <p:spPr bwMode="auto">
          <a:xfrm>
            <a:off x="1382713" y="955675"/>
            <a:ext cx="2057400" cy="803275"/>
          </a:xfrm>
          <a:prstGeom prst="rect">
            <a:avLst/>
          </a:prstGeom>
          <a:noFill/>
          <a:ln w="9525">
            <a:noFill/>
            <a:miter lim="800000"/>
          </a:ln>
          <a:effec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en-US" altLang="zh-CN" sz="3200" b="1">
                <a:latin typeface="宋体" panose="02010600030101010101" pitchFamily="2" charset="-122"/>
                <a:sym typeface="+mn-ea"/>
              </a:rPr>
              <a:t>N</a:t>
            </a:r>
            <a:r>
              <a:rPr kumimoji="1" lang="zh-CN" altLang="en-US" sz="3200" b="1">
                <a:latin typeface="宋体" panose="02010600030101010101" pitchFamily="2" charset="-122"/>
                <a:sym typeface="+mn-ea"/>
              </a:rPr>
              <a:t>皇后问题</a:t>
            </a:r>
          </a:p>
        </p:txBody>
      </p:sp>
      <p:sp>
        <p:nvSpPr>
          <p:cNvPr id="20483" name="Text Box 3">
            <a:extLst>
              <a:ext uri="{FF2B5EF4-FFF2-40B4-BE49-F238E27FC236}">
                <a16:creationId xmlns:a16="http://schemas.microsoft.com/office/drawing/2014/main" id="{6FB0F51B-D0D4-469B-8441-4D2CC4DF6528}"/>
              </a:ext>
            </a:extLst>
          </p:cNvPr>
          <p:cNvSpPr txBox="1">
            <a:spLocks noChangeArrowheads="1"/>
          </p:cNvSpPr>
          <p:nvPr/>
        </p:nvSpPr>
        <p:spPr bwMode="auto">
          <a:xfrm>
            <a:off x="1116013" y="1774825"/>
            <a:ext cx="734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 typeface="Wingdings" panose="05000000000000000000" pitchFamily="2" charset="2"/>
              <a:buNone/>
            </a:pPr>
            <a:r>
              <a:rPr lang="en-US" altLang="zh-CN" sz="1800" b="1">
                <a:latin typeface="Arial" panose="020B0604020202020204" pitchFamily="34" charset="0"/>
                <a:ea typeface="楷体_GB2312" pitchFamily="49" charset="-122"/>
              </a:rPr>
              <a:t>       </a:t>
            </a:r>
            <a:r>
              <a:rPr lang="zh-CN" altLang="en-US" sz="1600">
                <a:latin typeface="Arial" panose="020B0604020202020204" pitchFamily="34" charset="0"/>
              </a:rPr>
              <a:t>在</a:t>
            </a:r>
            <a:r>
              <a:rPr lang="en-US" altLang="zh-CN" sz="1600">
                <a:latin typeface="Arial" panose="020B0604020202020204" pitchFamily="34" charset="0"/>
              </a:rPr>
              <a:t>n×n</a:t>
            </a:r>
            <a:r>
              <a:rPr lang="zh-CN" altLang="en-US" sz="1600">
                <a:latin typeface="Arial" panose="020B0604020202020204" pitchFamily="34" charset="0"/>
              </a:rPr>
              <a:t>格的棋盘上放置彼此不受攻击的</a:t>
            </a:r>
            <a:r>
              <a:rPr lang="en-US" altLang="zh-CN" sz="1600">
                <a:latin typeface="Arial" panose="020B0604020202020204" pitchFamily="34" charset="0"/>
              </a:rPr>
              <a:t>n</a:t>
            </a:r>
            <a:r>
              <a:rPr lang="zh-CN" altLang="en-US" sz="1600">
                <a:latin typeface="Arial" panose="020B0604020202020204" pitchFamily="34" charset="0"/>
              </a:rPr>
              <a:t>个皇后。按照国际象棋的规则，皇后可以攻击与之处在</a:t>
            </a:r>
            <a:r>
              <a:rPr lang="zh-CN" altLang="en-US" sz="1600">
                <a:solidFill>
                  <a:srgbClr val="FF0000"/>
                </a:solidFill>
                <a:latin typeface="Arial" panose="020B0604020202020204" pitchFamily="34" charset="0"/>
              </a:rPr>
              <a:t>同一行</a:t>
            </a:r>
            <a:r>
              <a:rPr lang="zh-CN" altLang="en-US" sz="1600">
                <a:latin typeface="Arial" panose="020B0604020202020204" pitchFamily="34" charset="0"/>
              </a:rPr>
              <a:t>或</a:t>
            </a:r>
            <a:r>
              <a:rPr lang="zh-CN" altLang="en-US" sz="1600">
                <a:solidFill>
                  <a:srgbClr val="FF0000"/>
                </a:solidFill>
                <a:latin typeface="Arial" panose="020B0604020202020204" pitchFamily="34" charset="0"/>
              </a:rPr>
              <a:t>同一列</a:t>
            </a:r>
            <a:r>
              <a:rPr lang="zh-CN" altLang="en-US" sz="1600">
                <a:latin typeface="Arial" panose="020B0604020202020204" pitchFamily="34" charset="0"/>
              </a:rPr>
              <a:t>或</a:t>
            </a:r>
            <a:r>
              <a:rPr lang="zh-CN" altLang="en-US" sz="1600">
                <a:solidFill>
                  <a:srgbClr val="FF0000"/>
                </a:solidFill>
                <a:latin typeface="Arial" panose="020B0604020202020204" pitchFamily="34" charset="0"/>
              </a:rPr>
              <a:t>同一斜线上</a:t>
            </a:r>
            <a:r>
              <a:rPr lang="zh-CN" altLang="en-US" sz="1600">
                <a:latin typeface="Arial" panose="020B0604020202020204" pitchFamily="34" charset="0"/>
              </a:rPr>
              <a:t>的棋子。</a:t>
            </a:r>
            <a:r>
              <a:rPr lang="en-US" altLang="zh-CN" sz="1600">
                <a:latin typeface="Arial" panose="020B0604020202020204" pitchFamily="34" charset="0"/>
              </a:rPr>
              <a:t>n</a:t>
            </a:r>
            <a:r>
              <a:rPr lang="zh-CN" altLang="en-US" sz="1600">
                <a:latin typeface="Arial" panose="020B0604020202020204" pitchFamily="34" charset="0"/>
              </a:rPr>
              <a:t>后问题等价于在</a:t>
            </a:r>
            <a:r>
              <a:rPr lang="en-US" altLang="zh-CN" sz="1600">
                <a:latin typeface="Arial" panose="020B0604020202020204" pitchFamily="34" charset="0"/>
              </a:rPr>
              <a:t>n×n</a:t>
            </a:r>
            <a:r>
              <a:rPr lang="zh-CN" altLang="en-US" sz="1600">
                <a:latin typeface="Arial" panose="020B0604020202020204" pitchFamily="34" charset="0"/>
              </a:rPr>
              <a:t>格的棋盘上放置</a:t>
            </a:r>
            <a:r>
              <a:rPr lang="en-US" altLang="zh-CN" sz="1600">
                <a:latin typeface="Arial" panose="020B0604020202020204" pitchFamily="34" charset="0"/>
              </a:rPr>
              <a:t>n</a:t>
            </a:r>
            <a:r>
              <a:rPr lang="zh-CN" altLang="en-US" sz="1600">
                <a:latin typeface="Arial" panose="020B0604020202020204" pitchFamily="34" charset="0"/>
              </a:rPr>
              <a:t>个皇后，</a:t>
            </a:r>
            <a:r>
              <a:rPr lang="zh-CN" altLang="en-US" sz="1600">
                <a:solidFill>
                  <a:srgbClr val="FF0000"/>
                </a:solidFill>
                <a:latin typeface="Arial" panose="020B0604020202020204" pitchFamily="34" charset="0"/>
              </a:rPr>
              <a:t>任何</a:t>
            </a:r>
            <a:r>
              <a:rPr lang="en-US" altLang="zh-CN" sz="1600">
                <a:solidFill>
                  <a:srgbClr val="FF0000"/>
                </a:solidFill>
                <a:latin typeface="Arial" panose="020B0604020202020204" pitchFamily="34" charset="0"/>
              </a:rPr>
              <a:t>2</a:t>
            </a:r>
            <a:r>
              <a:rPr lang="zh-CN" altLang="en-US" sz="1600">
                <a:solidFill>
                  <a:srgbClr val="FF0000"/>
                </a:solidFill>
                <a:latin typeface="Arial" panose="020B0604020202020204" pitchFamily="34" charset="0"/>
              </a:rPr>
              <a:t>个皇后不放在同一行或同一列或同一斜线上</a:t>
            </a:r>
            <a:r>
              <a:rPr lang="zh-CN" altLang="en-US" sz="1600">
                <a:latin typeface="Arial" panose="020B0604020202020204" pitchFamily="34" charset="0"/>
              </a:rPr>
              <a:t>。求</a:t>
            </a:r>
            <a:r>
              <a:rPr lang="en-US" altLang="zh-CN" sz="1600">
                <a:latin typeface="Arial" panose="020B0604020202020204" pitchFamily="34" charset="0"/>
              </a:rPr>
              <a:t>N</a:t>
            </a:r>
            <a:r>
              <a:rPr lang="zh-CN" altLang="en-US" sz="1600">
                <a:latin typeface="Arial" panose="020B0604020202020204" pitchFamily="34" charset="0"/>
              </a:rPr>
              <a:t>皇后问题的一种放法，或求</a:t>
            </a:r>
            <a:r>
              <a:rPr lang="en-US" altLang="zh-CN" sz="1600">
                <a:latin typeface="Arial" panose="020B0604020202020204" pitchFamily="34" charset="0"/>
              </a:rPr>
              <a:t>N</a:t>
            </a:r>
            <a:r>
              <a:rPr lang="zh-CN" altLang="en-US" sz="1600">
                <a:latin typeface="Arial" panose="020B0604020202020204" pitchFamily="34" charset="0"/>
              </a:rPr>
              <a:t>皇后问题的所有放法。</a:t>
            </a:r>
          </a:p>
        </p:txBody>
      </p:sp>
      <p:grpSp>
        <p:nvGrpSpPr>
          <p:cNvPr id="20484" name="Group 4">
            <a:extLst>
              <a:ext uri="{FF2B5EF4-FFF2-40B4-BE49-F238E27FC236}">
                <a16:creationId xmlns:a16="http://schemas.microsoft.com/office/drawing/2014/main" id="{4E881930-6571-4A32-AECC-1B431CA92B66}"/>
              </a:ext>
            </a:extLst>
          </p:cNvPr>
          <p:cNvGrpSpPr>
            <a:grpSpLocks/>
          </p:cNvGrpSpPr>
          <p:nvPr/>
        </p:nvGrpSpPr>
        <p:grpSpPr bwMode="auto">
          <a:xfrm>
            <a:off x="2411413" y="3467100"/>
            <a:ext cx="3836987" cy="3390900"/>
            <a:chOff x="1282" y="1724"/>
            <a:chExt cx="2897" cy="2520"/>
          </a:xfrm>
        </p:grpSpPr>
        <p:sp>
          <p:nvSpPr>
            <p:cNvPr id="20485" name="Rectangle 5">
              <a:extLst>
                <a:ext uri="{FF2B5EF4-FFF2-40B4-BE49-F238E27FC236}">
                  <a16:creationId xmlns:a16="http://schemas.microsoft.com/office/drawing/2014/main" id="{F8FABB53-A22F-484B-A038-F26CDEA8D05E}"/>
                </a:ext>
              </a:extLst>
            </p:cNvPr>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1800">
                <a:latin typeface="Arial" panose="020B0604020202020204" pitchFamily="34" charset="0"/>
              </a:endParaRPr>
            </a:p>
          </p:txBody>
        </p:sp>
        <p:sp>
          <p:nvSpPr>
            <p:cNvPr id="20486" name="Line 6">
              <a:extLst>
                <a:ext uri="{FF2B5EF4-FFF2-40B4-BE49-F238E27FC236}">
                  <a16:creationId xmlns:a16="http://schemas.microsoft.com/office/drawing/2014/main" id="{3C74D032-4976-4DA6-8DB2-197DA3BAE384}"/>
                </a:ext>
              </a:extLst>
            </p:cNvPr>
            <p:cNvSpPr>
              <a:spLocks noChangeShapeType="1"/>
            </p:cNvSpPr>
            <p:nvPr/>
          </p:nvSpPr>
          <p:spPr bwMode="auto">
            <a:xfrm flipV="1">
              <a:off x="1616" y="286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7">
              <a:extLst>
                <a:ext uri="{FF2B5EF4-FFF2-40B4-BE49-F238E27FC236}">
                  <a16:creationId xmlns:a16="http://schemas.microsoft.com/office/drawing/2014/main" id="{8EE09FFE-725E-442B-A06F-A1B7C51FB56E}"/>
                </a:ext>
              </a:extLst>
            </p:cNvPr>
            <p:cNvSpPr>
              <a:spLocks noChangeShapeType="1"/>
            </p:cNvSpPr>
            <p:nvPr/>
          </p:nvSpPr>
          <p:spPr bwMode="auto">
            <a:xfrm>
              <a:off x="2888" y="1732"/>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8">
              <a:extLst>
                <a:ext uri="{FF2B5EF4-FFF2-40B4-BE49-F238E27FC236}">
                  <a16:creationId xmlns:a16="http://schemas.microsoft.com/office/drawing/2014/main" id="{838CB03B-D686-4834-9B3D-C7A8E2E7EA09}"/>
                </a:ext>
              </a:extLst>
            </p:cNvPr>
            <p:cNvSpPr>
              <a:spLocks noChangeShapeType="1"/>
            </p:cNvSpPr>
            <p:nvPr/>
          </p:nvSpPr>
          <p:spPr bwMode="auto">
            <a:xfrm flipV="1">
              <a:off x="1621" y="3152"/>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9">
              <a:extLst>
                <a:ext uri="{FF2B5EF4-FFF2-40B4-BE49-F238E27FC236}">
                  <a16:creationId xmlns:a16="http://schemas.microsoft.com/office/drawing/2014/main" id="{C6872514-FC63-45B6-B40B-57070D99F1EF}"/>
                </a:ext>
              </a:extLst>
            </p:cNvPr>
            <p:cNvSpPr>
              <a:spLocks noChangeShapeType="1"/>
            </p:cNvSpPr>
            <p:nvPr/>
          </p:nvSpPr>
          <p:spPr bwMode="auto">
            <a:xfrm flipV="1">
              <a:off x="1619" y="341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0">
              <a:extLst>
                <a:ext uri="{FF2B5EF4-FFF2-40B4-BE49-F238E27FC236}">
                  <a16:creationId xmlns:a16="http://schemas.microsoft.com/office/drawing/2014/main" id="{3246A4DE-18A6-4900-ABA1-4FD1BC6E0F3A}"/>
                </a:ext>
              </a:extLst>
            </p:cNvPr>
            <p:cNvSpPr>
              <a:spLocks noChangeShapeType="1"/>
            </p:cNvSpPr>
            <p:nvPr/>
          </p:nvSpPr>
          <p:spPr bwMode="auto">
            <a:xfrm flipV="1">
              <a:off x="1621" y="3677"/>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1">
              <a:extLst>
                <a:ext uri="{FF2B5EF4-FFF2-40B4-BE49-F238E27FC236}">
                  <a16:creationId xmlns:a16="http://schemas.microsoft.com/office/drawing/2014/main" id="{DE0E7BE2-2A32-4CB7-A4A4-7367CE519583}"/>
                </a:ext>
              </a:extLst>
            </p:cNvPr>
            <p:cNvSpPr>
              <a:spLocks noChangeShapeType="1"/>
            </p:cNvSpPr>
            <p:nvPr/>
          </p:nvSpPr>
          <p:spPr bwMode="auto">
            <a:xfrm flipV="1">
              <a:off x="1620" y="260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2">
              <a:extLst>
                <a:ext uri="{FF2B5EF4-FFF2-40B4-BE49-F238E27FC236}">
                  <a16:creationId xmlns:a16="http://schemas.microsoft.com/office/drawing/2014/main" id="{F4AD39DD-DD73-49B9-A369-CF335104FC71}"/>
                </a:ext>
              </a:extLst>
            </p:cNvPr>
            <p:cNvSpPr>
              <a:spLocks noChangeShapeType="1"/>
            </p:cNvSpPr>
            <p:nvPr/>
          </p:nvSpPr>
          <p:spPr bwMode="auto">
            <a:xfrm flipV="1">
              <a:off x="1624" y="2048"/>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3">
              <a:extLst>
                <a:ext uri="{FF2B5EF4-FFF2-40B4-BE49-F238E27FC236}">
                  <a16:creationId xmlns:a16="http://schemas.microsoft.com/office/drawing/2014/main" id="{492DAB30-C5BE-44C4-BEC5-D39CB1939F57}"/>
                </a:ext>
              </a:extLst>
            </p:cNvPr>
            <p:cNvSpPr>
              <a:spLocks noChangeShapeType="1"/>
            </p:cNvSpPr>
            <p:nvPr/>
          </p:nvSpPr>
          <p:spPr bwMode="auto">
            <a:xfrm flipV="1">
              <a:off x="1624" y="2336"/>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4">
              <a:extLst>
                <a:ext uri="{FF2B5EF4-FFF2-40B4-BE49-F238E27FC236}">
                  <a16:creationId xmlns:a16="http://schemas.microsoft.com/office/drawing/2014/main" id="{DA4B07B0-8A23-4BFB-B3A2-6C0C68A5FCAA}"/>
                </a:ext>
              </a:extLst>
            </p:cNvPr>
            <p:cNvSpPr>
              <a:spLocks noChangeShapeType="1"/>
            </p:cNvSpPr>
            <p:nvPr/>
          </p:nvSpPr>
          <p:spPr bwMode="auto">
            <a:xfrm>
              <a:off x="1918" y="1724"/>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5">
              <a:extLst>
                <a:ext uri="{FF2B5EF4-FFF2-40B4-BE49-F238E27FC236}">
                  <a16:creationId xmlns:a16="http://schemas.microsoft.com/office/drawing/2014/main" id="{5A934FF7-7035-4E6B-8ACC-24BB13B9573B}"/>
                </a:ext>
              </a:extLst>
            </p:cNvPr>
            <p:cNvSpPr>
              <a:spLocks noChangeShapeType="1"/>
            </p:cNvSpPr>
            <p:nvPr/>
          </p:nvSpPr>
          <p:spPr bwMode="auto">
            <a:xfrm>
              <a:off x="256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6">
              <a:extLst>
                <a:ext uri="{FF2B5EF4-FFF2-40B4-BE49-F238E27FC236}">
                  <a16:creationId xmlns:a16="http://schemas.microsoft.com/office/drawing/2014/main" id="{83A0E77A-8F6D-40F6-BEBC-8F780238222A}"/>
                </a:ext>
              </a:extLst>
            </p:cNvPr>
            <p:cNvSpPr>
              <a:spLocks noChangeShapeType="1"/>
            </p:cNvSpPr>
            <p:nvPr/>
          </p:nvSpPr>
          <p:spPr bwMode="auto">
            <a:xfrm>
              <a:off x="225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7">
              <a:extLst>
                <a:ext uri="{FF2B5EF4-FFF2-40B4-BE49-F238E27FC236}">
                  <a16:creationId xmlns:a16="http://schemas.microsoft.com/office/drawing/2014/main" id="{B2788848-2AF4-470A-98AC-6B53D9209BBB}"/>
                </a:ext>
              </a:extLst>
            </p:cNvPr>
            <p:cNvSpPr>
              <a:spLocks noChangeShapeType="1"/>
            </p:cNvSpPr>
            <p:nvPr/>
          </p:nvSpPr>
          <p:spPr bwMode="auto">
            <a:xfrm>
              <a:off x="3184" y="1730"/>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8">
              <a:extLst>
                <a:ext uri="{FF2B5EF4-FFF2-40B4-BE49-F238E27FC236}">
                  <a16:creationId xmlns:a16="http://schemas.microsoft.com/office/drawing/2014/main" id="{15E1473A-DDBC-4092-B746-0F2B7415F99A}"/>
                </a:ext>
              </a:extLst>
            </p:cNvPr>
            <p:cNvSpPr>
              <a:spLocks noChangeShapeType="1"/>
            </p:cNvSpPr>
            <p:nvPr/>
          </p:nvSpPr>
          <p:spPr bwMode="auto">
            <a:xfrm>
              <a:off x="3832"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9">
              <a:extLst>
                <a:ext uri="{FF2B5EF4-FFF2-40B4-BE49-F238E27FC236}">
                  <a16:creationId xmlns:a16="http://schemas.microsoft.com/office/drawing/2014/main" id="{9EBE515A-5243-4AA4-B0FF-39577CC62DD0}"/>
                </a:ext>
              </a:extLst>
            </p:cNvPr>
            <p:cNvSpPr>
              <a:spLocks noChangeShapeType="1"/>
            </p:cNvSpPr>
            <p:nvPr/>
          </p:nvSpPr>
          <p:spPr bwMode="auto">
            <a:xfrm>
              <a:off x="3507"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Text Box 20">
              <a:extLst>
                <a:ext uri="{FF2B5EF4-FFF2-40B4-BE49-F238E27FC236}">
                  <a16:creationId xmlns:a16="http://schemas.microsoft.com/office/drawing/2014/main" id="{C54E67F2-195E-4B8B-9D81-7B42EF0495A9}"/>
                </a:ext>
              </a:extLst>
            </p:cNvPr>
            <p:cNvSpPr txBox="1">
              <a:spLocks noChangeArrowheads="1"/>
            </p:cNvSpPr>
            <p:nvPr/>
          </p:nvSpPr>
          <p:spPr bwMode="auto">
            <a:xfrm>
              <a:off x="1591" y="39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1    2   3   4   5   6   7   8</a:t>
              </a:r>
            </a:p>
          </p:txBody>
        </p:sp>
        <p:sp>
          <p:nvSpPr>
            <p:cNvPr id="20501" name="Text Box 21">
              <a:extLst>
                <a:ext uri="{FF2B5EF4-FFF2-40B4-BE49-F238E27FC236}">
                  <a16:creationId xmlns:a16="http://schemas.microsoft.com/office/drawing/2014/main" id="{10402E1A-D9C5-412D-B350-9B4A102078EE}"/>
                </a:ext>
              </a:extLst>
            </p:cNvPr>
            <p:cNvSpPr txBox="1">
              <a:spLocks noChangeArrowheads="1"/>
            </p:cNvSpPr>
            <p:nvPr/>
          </p:nvSpPr>
          <p:spPr bwMode="auto">
            <a:xfrm>
              <a:off x="1302" y="17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1</a:t>
              </a:r>
            </a:p>
          </p:txBody>
        </p:sp>
        <p:sp>
          <p:nvSpPr>
            <p:cNvPr id="20502" name="Text Box 22">
              <a:extLst>
                <a:ext uri="{FF2B5EF4-FFF2-40B4-BE49-F238E27FC236}">
                  <a16:creationId xmlns:a16="http://schemas.microsoft.com/office/drawing/2014/main" id="{B5BD2314-2FD3-4607-B4AA-71E9A5980400}"/>
                </a:ext>
              </a:extLst>
            </p:cNvPr>
            <p:cNvSpPr txBox="1">
              <a:spLocks noChangeArrowheads="1"/>
            </p:cNvSpPr>
            <p:nvPr/>
          </p:nvSpPr>
          <p:spPr bwMode="auto">
            <a:xfrm>
              <a:off x="1302" y="20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2</a:t>
              </a:r>
            </a:p>
          </p:txBody>
        </p:sp>
        <p:sp>
          <p:nvSpPr>
            <p:cNvPr id="20503" name="Text Box 23">
              <a:extLst>
                <a:ext uri="{FF2B5EF4-FFF2-40B4-BE49-F238E27FC236}">
                  <a16:creationId xmlns:a16="http://schemas.microsoft.com/office/drawing/2014/main" id="{081545EE-12F2-49FF-A62A-F71E90B626C2}"/>
                </a:ext>
              </a:extLst>
            </p:cNvPr>
            <p:cNvSpPr txBox="1">
              <a:spLocks noChangeArrowheads="1"/>
            </p:cNvSpPr>
            <p:nvPr/>
          </p:nvSpPr>
          <p:spPr bwMode="auto">
            <a:xfrm>
              <a:off x="1298" y="231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3</a:t>
              </a:r>
            </a:p>
          </p:txBody>
        </p:sp>
        <p:sp>
          <p:nvSpPr>
            <p:cNvPr id="20504" name="Text Box 24">
              <a:extLst>
                <a:ext uri="{FF2B5EF4-FFF2-40B4-BE49-F238E27FC236}">
                  <a16:creationId xmlns:a16="http://schemas.microsoft.com/office/drawing/2014/main" id="{5A4F2C10-4E74-41AF-A42D-B27850F38AAC}"/>
                </a:ext>
              </a:extLst>
            </p:cNvPr>
            <p:cNvSpPr txBox="1">
              <a:spLocks noChangeArrowheads="1"/>
            </p:cNvSpPr>
            <p:nvPr/>
          </p:nvSpPr>
          <p:spPr bwMode="auto">
            <a:xfrm>
              <a:off x="1290" y="258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4</a:t>
              </a:r>
            </a:p>
          </p:txBody>
        </p:sp>
        <p:sp>
          <p:nvSpPr>
            <p:cNvPr id="20505" name="Text Box 25">
              <a:extLst>
                <a:ext uri="{FF2B5EF4-FFF2-40B4-BE49-F238E27FC236}">
                  <a16:creationId xmlns:a16="http://schemas.microsoft.com/office/drawing/2014/main" id="{DFCA42EE-766A-4496-B208-EF412D180B7D}"/>
                </a:ext>
              </a:extLst>
            </p:cNvPr>
            <p:cNvSpPr txBox="1">
              <a:spLocks noChangeArrowheads="1"/>
            </p:cNvSpPr>
            <p:nvPr/>
          </p:nvSpPr>
          <p:spPr bwMode="auto">
            <a:xfrm>
              <a:off x="1286" y="284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5</a:t>
              </a:r>
            </a:p>
          </p:txBody>
        </p:sp>
        <p:sp>
          <p:nvSpPr>
            <p:cNvPr id="20506" name="Text Box 26">
              <a:extLst>
                <a:ext uri="{FF2B5EF4-FFF2-40B4-BE49-F238E27FC236}">
                  <a16:creationId xmlns:a16="http://schemas.microsoft.com/office/drawing/2014/main" id="{B0198996-D9EB-47B5-BC48-C8CFCFB3F6A1}"/>
                </a:ext>
              </a:extLst>
            </p:cNvPr>
            <p:cNvSpPr txBox="1">
              <a:spLocks noChangeArrowheads="1"/>
            </p:cNvSpPr>
            <p:nvPr/>
          </p:nvSpPr>
          <p:spPr bwMode="auto">
            <a:xfrm>
              <a:off x="1286" y="31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6</a:t>
              </a:r>
            </a:p>
          </p:txBody>
        </p:sp>
        <p:sp>
          <p:nvSpPr>
            <p:cNvPr id="20507" name="Text Box 27">
              <a:extLst>
                <a:ext uri="{FF2B5EF4-FFF2-40B4-BE49-F238E27FC236}">
                  <a16:creationId xmlns:a16="http://schemas.microsoft.com/office/drawing/2014/main" id="{ECBD8974-3D1F-4ED9-BA0A-EFF5949B0BD5}"/>
                </a:ext>
              </a:extLst>
            </p:cNvPr>
            <p:cNvSpPr txBox="1">
              <a:spLocks noChangeArrowheads="1"/>
            </p:cNvSpPr>
            <p:nvPr/>
          </p:nvSpPr>
          <p:spPr bwMode="auto">
            <a:xfrm>
              <a:off x="1282" y="339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7</a:t>
              </a:r>
            </a:p>
          </p:txBody>
        </p:sp>
        <p:sp>
          <p:nvSpPr>
            <p:cNvPr id="20508" name="Text Box 28">
              <a:extLst>
                <a:ext uri="{FF2B5EF4-FFF2-40B4-BE49-F238E27FC236}">
                  <a16:creationId xmlns:a16="http://schemas.microsoft.com/office/drawing/2014/main" id="{87459210-10C8-4603-8E2E-B58FD87A2575}"/>
                </a:ext>
              </a:extLst>
            </p:cNvPr>
            <p:cNvSpPr txBox="1">
              <a:spLocks noChangeArrowheads="1"/>
            </p:cNvSpPr>
            <p:nvPr/>
          </p:nvSpPr>
          <p:spPr bwMode="auto">
            <a:xfrm>
              <a:off x="1282" y="36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8</a:t>
              </a:r>
            </a:p>
          </p:txBody>
        </p:sp>
        <p:sp>
          <p:nvSpPr>
            <p:cNvPr id="20509" name="Text Box 29">
              <a:extLst>
                <a:ext uri="{FF2B5EF4-FFF2-40B4-BE49-F238E27FC236}">
                  <a16:creationId xmlns:a16="http://schemas.microsoft.com/office/drawing/2014/main" id="{429C35F9-799F-413F-807E-B5F78FAC5A06}"/>
                </a:ext>
              </a:extLst>
            </p:cNvPr>
            <p:cNvSpPr txBox="1">
              <a:spLocks noChangeArrowheads="1"/>
            </p:cNvSpPr>
            <p:nvPr/>
          </p:nvSpPr>
          <p:spPr bwMode="auto">
            <a:xfrm>
              <a:off x="3206" y="204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0" name="Text Box 30">
              <a:extLst>
                <a:ext uri="{FF2B5EF4-FFF2-40B4-BE49-F238E27FC236}">
                  <a16:creationId xmlns:a16="http://schemas.microsoft.com/office/drawing/2014/main" id="{356BE4C4-D750-4F2E-8600-89B5968FE44B}"/>
                </a:ext>
              </a:extLst>
            </p:cNvPr>
            <p:cNvSpPr txBox="1">
              <a:spLocks noChangeArrowheads="1"/>
            </p:cNvSpPr>
            <p:nvPr/>
          </p:nvSpPr>
          <p:spPr bwMode="auto">
            <a:xfrm>
              <a:off x="3854" y="232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1" name="Text Box 31">
              <a:extLst>
                <a:ext uri="{FF2B5EF4-FFF2-40B4-BE49-F238E27FC236}">
                  <a16:creationId xmlns:a16="http://schemas.microsoft.com/office/drawing/2014/main" id="{C475D67B-519D-4944-B454-3208FCE0B136}"/>
                </a:ext>
              </a:extLst>
            </p:cNvPr>
            <p:cNvSpPr txBox="1">
              <a:spLocks noChangeArrowheads="1"/>
            </p:cNvSpPr>
            <p:nvPr/>
          </p:nvSpPr>
          <p:spPr bwMode="auto">
            <a:xfrm>
              <a:off x="1958" y="258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2" name="Text Box 32">
              <a:extLst>
                <a:ext uri="{FF2B5EF4-FFF2-40B4-BE49-F238E27FC236}">
                  <a16:creationId xmlns:a16="http://schemas.microsoft.com/office/drawing/2014/main" id="{8A9DC654-73EE-4F93-B0F2-53FF01A96DAD}"/>
                </a:ext>
              </a:extLst>
            </p:cNvPr>
            <p:cNvSpPr txBox="1">
              <a:spLocks noChangeArrowheads="1"/>
            </p:cNvSpPr>
            <p:nvPr/>
          </p:nvSpPr>
          <p:spPr bwMode="auto">
            <a:xfrm>
              <a:off x="3534" y="286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3" name="Text Box 33">
              <a:extLst>
                <a:ext uri="{FF2B5EF4-FFF2-40B4-BE49-F238E27FC236}">
                  <a16:creationId xmlns:a16="http://schemas.microsoft.com/office/drawing/2014/main" id="{79F5698D-54F9-4C2B-8D18-75C03370AA80}"/>
                </a:ext>
              </a:extLst>
            </p:cNvPr>
            <p:cNvSpPr txBox="1">
              <a:spLocks noChangeArrowheads="1"/>
            </p:cNvSpPr>
            <p:nvPr/>
          </p:nvSpPr>
          <p:spPr bwMode="auto">
            <a:xfrm>
              <a:off x="2278" y="339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4" name="Text Box 34">
              <a:extLst>
                <a:ext uri="{FF2B5EF4-FFF2-40B4-BE49-F238E27FC236}">
                  <a16:creationId xmlns:a16="http://schemas.microsoft.com/office/drawing/2014/main" id="{20CAB28F-F5C0-4B3D-8AA5-5764F1559E96}"/>
                </a:ext>
              </a:extLst>
            </p:cNvPr>
            <p:cNvSpPr txBox="1">
              <a:spLocks noChangeArrowheads="1"/>
            </p:cNvSpPr>
            <p:nvPr/>
          </p:nvSpPr>
          <p:spPr bwMode="auto">
            <a:xfrm>
              <a:off x="1634" y="313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5" name="Text Box 35">
              <a:extLst>
                <a:ext uri="{FF2B5EF4-FFF2-40B4-BE49-F238E27FC236}">
                  <a16:creationId xmlns:a16="http://schemas.microsoft.com/office/drawing/2014/main" id="{8347F607-D5A5-48A8-BABB-6DB7769DD00D}"/>
                </a:ext>
              </a:extLst>
            </p:cNvPr>
            <p:cNvSpPr txBox="1">
              <a:spLocks noChangeArrowheads="1"/>
            </p:cNvSpPr>
            <p:nvPr/>
          </p:nvSpPr>
          <p:spPr bwMode="auto">
            <a:xfrm>
              <a:off x="2902" y="3664"/>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20516" name="Text Box 36">
              <a:extLst>
                <a:ext uri="{FF2B5EF4-FFF2-40B4-BE49-F238E27FC236}">
                  <a16:creationId xmlns:a16="http://schemas.microsoft.com/office/drawing/2014/main" id="{F02F8F7D-6696-433F-9F5C-5C1D9FD3989D}"/>
                </a:ext>
              </a:extLst>
            </p:cNvPr>
            <p:cNvSpPr txBox="1">
              <a:spLocks noChangeArrowheads="1"/>
            </p:cNvSpPr>
            <p:nvPr/>
          </p:nvSpPr>
          <p:spPr bwMode="auto">
            <a:xfrm>
              <a:off x="2594" y="1752"/>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32D87B2A-C607-4F93-BEF2-C2CCF940F60C}"/>
              </a:ext>
            </a:extLst>
          </p:cNvPr>
          <p:cNvSpPr>
            <a:spLocks noChangeArrowheads="1"/>
          </p:cNvSpPr>
          <p:nvPr/>
        </p:nvSpPr>
        <p:spPr bwMode="auto">
          <a:xfrm>
            <a:off x="2195513" y="4365625"/>
            <a:ext cx="1219200" cy="1143000"/>
          </a:xfrm>
          <a:prstGeom prst="rect">
            <a:avLst/>
          </a:prstGeom>
          <a:solidFill>
            <a:schemeClr val="accent1"/>
          </a:solidFill>
          <a:ln w="9525">
            <a:solidFill>
              <a:schemeClr val="tx1"/>
            </a:solidFill>
            <a:miter lim="800000"/>
            <a:headEnd/>
            <a:tailEnd/>
          </a:ln>
        </p:spPr>
        <p:txBody>
          <a:bodyPr wrap="none" anchor="ctr"/>
          <a:lstStyle>
            <a:lvl1pPr marL="457200" indent="-4572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rPr>
              <a:t>2   8   3</a:t>
            </a:r>
          </a:p>
          <a:p>
            <a:pPr algn="ctr" eaLnBrk="1" hangingPunct="1">
              <a:spcBef>
                <a:spcPct val="0"/>
              </a:spcBef>
              <a:buClrTx/>
              <a:buSzTx/>
              <a:buFont typeface="Wingdings" panose="05000000000000000000" pitchFamily="2" charset="2"/>
              <a:buAutoNum type="arabicPlain"/>
            </a:pPr>
            <a:r>
              <a:rPr lang="zh-CN" altLang="en-US" sz="2400" b="1">
                <a:latin typeface="Times New Roman" panose="02020603050405020304" pitchFamily="18" charset="0"/>
              </a:rPr>
              <a:t>    4</a:t>
            </a:r>
          </a:p>
          <a:p>
            <a:pPr algn="ct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rPr>
              <a:t>7   6   5</a:t>
            </a:r>
          </a:p>
        </p:txBody>
      </p:sp>
      <p:sp>
        <p:nvSpPr>
          <p:cNvPr id="21507" name="Rectangle 4">
            <a:extLst>
              <a:ext uri="{FF2B5EF4-FFF2-40B4-BE49-F238E27FC236}">
                <a16:creationId xmlns:a16="http://schemas.microsoft.com/office/drawing/2014/main" id="{BF63D94F-F887-47AA-B835-28B1013816E4}"/>
              </a:ext>
            </a:extLst>
          </p:cNvPr>
          <p:cNvSpPr>
            <a:spLocks noChangeArrowheads="1"/>
          </p:cNvSpPr>
          <p:nvPr/>
        </p:nvSpPr>
        <p:spPr bwMode="auto">
          <a:xfrm>
            <a:off x="2500313" y="3984625"/>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chemeClr val="tx2"/>
                </a:solidFill>
                <a:latin typeface="Times New Roman" panose="02020603050405020304" pitchFamily="18" charset="0"/>
              </a:rPr>
              <a:t>S0</a:t>
            </a:r>
          </a:p>
        </p:txBody>
      </p:sp>
      <p:sp>
        <p:nvSpPr>
          <p:cNvPr id="21508" name="Rectangle 5">
            <a:extLst>
              <a:ext uri="{FF2B5EF4-FFF2-40B4-BE49-F238E27FC236}">
                <a16:creationId xmlns:a16="http://schemas.microsoft.com/office/drawing/2014/main" id="{9E7272DF-D7D1-461D-9EEA-444CEA500435}"/>
              </a:ext>
            </a:extLst>
          </p:cNvPr>
          <p:cNvSpPr>
            <a:spLocks noChangeArrowheads="1"/>
          </p:cNvSpPr>
          <p:nvPr/>
        </p:nvSpPr>
        <p:spPr bwMode="auto">
          <a:xfrm>
            <a:off x="5776913" y="4365625"/>
            <a:ext cx="1219200" cy="1143000"/>
          </a:xfrm>
          <a:prstGeom prst="rect">
            <a:avLst/>
          </a:prstGeom>
          <a:solidFill>
            <a:schemeClr val="accent1"/>
          </a:solidFill>
          <a:ln w="9525">
            <a:solidFill>
              <a:schemeClr val="tx1"/>
            </a:solidFill>
            <a:miter lim="800000"/>
            <a:headEnd/>
            <a:tailEnd/>
          </a:ln>
        </p:spPr>
        <p:txBody>
          <a:bodyPr wrap="none" anchor="ctr"/>
          <a:lstStyle>
            <a:lvl1pPr marL="457200" indent="-4572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rPr>
              <a:t>1   2   3</a:t>
            </a:r>
          </a:p>
          <a:p>
            <a:pPr algn="ct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rPr>
              <a:t>8        4</a:t>
            </a:r>
          </a:p>
          <a:p>
            <a:pPr algn="ct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rPr>
              <a:t>7   6   5</a:t>
            </a:r>
          </a:p>
        </p:txBody>
      </p:sp>
      <p:sp>
        <p:nvSpPr>
          <p:cNvPr id="21509" name="Rectangle 6">
            <a:extLst>
              <a:ext uri="{FF2B5EF4-FFF2-40B4-BE49-F238E27FC236}">
                <a16:creationId xmlns:a16="http://schemas.microsoft.com/office/drawing/2014/main" id="{4C736F30-2B37-44F9-AC73-352603C3C73A}"/>
              </a:ext>
            </a:extLst>
          </p:cNvPr>
          <p:cNvSpPr>
            <a:spLocks noChangeArrowheads="1"/>
          </p:cNvSpPr>
          <p:nvPr/>
        </p:nvSpPr>
        <p:spPr bwMode="auto">
          <a:xfrm>
            <a:off x="6157913" y="3984625"/>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1800" b="1">
                <a:solidFill>
                  <a:schemeClr val="tx2"/>
                </a:solidFill>
                <a:latin typeface="Times New Roman" panose="02020603050405020304" pitchFamily="18" charset="0"/>
              </a:rPr>
              <a:t>Sg</a:t>
            </a:r>
          </a:p>
        </p:txBody>
      </p:sp>
      <p:sp>
        <p:nvSpPr>
          <p:cNvPr id="21510" name="AutoShape 7">
            <a:extLst>
              <a:ext uri="{FF2B5EF4-FFF2-40B4-BE49-F238E27FC236}">
                <a16:creationId xmlns:a16="http://schemas.microsoft.com/office/drawing/2014/main" id="{8E4B24F7-57EA-4CCC-9D06-7A8C0134AC7B}"/>
              </a:ext>
            </a:extLst>
          </p:cNvPr>
          <p:cNvSpPr>
            <a:spLocks noChangeArrowheads="1"/>
          </p:cNvSpPr>
          <p:nvPr/>
        </p:nvSpPr>
        <p:spPr bwMode="auto">
          <a:xfrm>
            <a:off x="3948113" y="4746625"/>
            <a:ext cx="1371600" cy="381000"/>
          </a:xfrm>
          <a:prstGeom prst="rightArrow">
            <a:avLst>
              <a:gd name="adj1" fmla="val 50000"/>
              <a:gd name="adj2" fmla="val 90000"/>
            </a:avLst>
          </a:prstGeom>
          <a:solidFill>
            <a:schemeClr val="folHlink"/>
          </a:solidFill>
          <a:ln w="9525">
            <a:solidFill>
              <a:srgbClr val="339933"/>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1800">
              <a:latin typeface="Arial" panose="020B0604020202020204" pitchFamily="34" charset="0"/>
            </a:endParaRPr>
          </a:p>
        </p:txBody>
      </p:sp>
      <p:sp>
        <p:nvSpPr>
          <p:cNvPr id="50185" name="Text Box 10">
            <a:extLst>
              <a:ext uri="{FF2B5EF4-FFF2-40B4-BE49-F238E27FC236}">
                <a16:creationId xmlns:a16="http://schemas.microsoft.com/office/drawing/2014/main" id="{41A1884D-6308-4660-BC17-83883957A46A}"/>
              </a:ext>
            </a:extLst>
          </p:cNvPr>
          <p:cNvSpPr txBox="1">
            <a:spLocks noChangeArrowheads="1"/>
          </p:cNvSpPr>
          <p:nvPr/>
        </p:nvSpPr>
        <p:spPr bwMode="auto">
          <a:xfrm>
            <a:off x="1366838" y="1112838"/>
            <a:ext cx="3205162" cy="584200"/>
          </a:xfrm>
          <a:prstGeom prst="rect">
            <a:avLst/>
          </a:prstGeom>
          <a:noFill/>
          <a:ln w="9525">
            <a:noFill/>
            <a:miter lim="800000"/>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zh-CN" altLang="en-US" sz="3200" b="1">
                <a:latin typeface="宋体" panose="02010600030101010101" pitchFamily="2" charset="-122"/>
                <a:sym typeface="+mn-ea"/>
              </a:rPr>
              <a:t>八数码难题</a:t>
            </a:r>
          </a:p>
        </p:txBody>
      </p:sp>
      <p:sp>
        <p:nvSpPr>
          <p:cNvPr id="21512" name="矩形 1">
            <a:extLst>
              <a:ext uri="{FF2B5EF4-FFF2-40B4-BE49-F238E27FC236}">
                <a16:creationId xmlns:a16="http://schemas.microsoft.com/office/drawing/2014/main" id="{CC18668F-4E41-449E-ADD7-2ED4A75A1244}"/>
              </a:ext>
            </a:extLst>
          </p:cNvPr>
          <p:cNvSpPr>
            <a:spLocks noChangeArrowheads="1"/>
          </p:cNvSpPr>
          <p:nvPr/>
        </p:nvSpPr>
        <p:spPr bwMode="auto">
          <a:xfrm>
            <a:off x="1331913" y="1954213"/>
            <a:ext cx="6985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Font typeface="Wingdings" panose="05000000000000000000" pitchFamily="2" charset="2"/>
              <a:buNone/>
            </a:pPr>
            <a:r>
              <a:rPr lang="zh-CN" altLang="en-US" sz="1600">
                <a:latin typeface="Arial" panose="020B0604020202020204" pitchFamily="34" charset="0"/>
              </a:rPr>
              <a:t>        在 3*3 的方格棋盘上，分别放置了标有数字1、2、3、4、5、6、7、8的八张牌，初始状态</a:t>
            </a:r>
            <a:r>
              <a:rPr lang="en-US" altLang="zh-CN" sz="1600">
                <a:latin typeface="Arial" panose="020B0604020202020204" pitchFamily="34" charset="0"/>
              </a:rPr>
              <a:t>S</a:t>
            </a:r>
            <a:r>
              <a:rPr lang="en-US" altLang="zh-CN" sz="1600" baseline="-25000">
                <a:latin typeface="Arial" panose="020B0604020202020204" pitchFamily="34" charset="0"/>
              </a:rPr>
              <a:t>0</a:t>
            </a:r>
            <a:r>
              <a:rPr lang="en-US" altLang="zh-CN" sz="1600">
                <a:latin typeface="Arial" panose="020B0604020202020204" pitchFamily="34" charset="0"/>
              </a:rPr>
              <a:t>，</a:t>
            </a:r>
            <a:r>
              <a:rPr lang="zh-CN" altLang="en-US" sz="1600">
                <a:latin typeface="Arial" panose="020B0604020202020204" pitchFamily="34" charset="0"/>
              </a:rPr>
              <a:t>目标状态</a:t>
            </a:r>
            <a:r>
              <a:rPr lang="en-US" altLang="zh-CN" sz="1600">
                <a:latin typeface="Arial" panose="020B0604020202020204" pitchFamily="34" charset="0"/>
              </a:rPr>
              <a:t>S</a:t>
            </a:r>
            <a:r>
              <a:rPr lang="en-US" altLang="zh-CN" sz="1600" baseline="-25000">
                <a:latin typeface="Arial" panose="020B0604020202020204" pitchFamily="34" charset="0"/>
              </a:rPr>
              <a:t>g</a:t>
            </a:r>
            <a:r>
              <a:rPr lang="zh-CN" altLang="en-US" sz="1600">
                <a:latin typeface="Arial" panose="020B0604020202020204" pitchFamily="34" charset="0"/>
              </a:rPr>
              <a:t>。可以使用的操作有：空格左移，空格上移，空格右移，空格下移，即只允许把位于空格左、上、右、下方的牌移入空格，寻找从初始状态到目标状态的移动棋子步数最少的解路径。</a:t>
            </a:r>
          </a:p>
        </p:txBody>
      </p:sp>
    </p:spTree>
  </p:cSld>
  <p:clrMapOvr>
    <a:masterClrMapping/>
  </p:clrMapOvr>
  <p:transition spd="slow" advClick="0" advTm="1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55CEC7-A824-4CA2-B900-8B860B7967F8}"/>
              </a:ext>
            </a:extLst>
          </p:cNvPr>
          <p:cNvSpPr>
            <a:spLocks noGrp="1"/>
          </p:cNvSpPr>
          <p:nvPr>
            <p:ph idx="1"/>
          </p:nvPr>
        </p:nvSpPr>
        <p:spPr>
          <a:xfrm>
            <a:off x="1531938" y="2095500"/>
            <a:ext cx="6286500" cy="860425"/>
          </a:xfrm>
        </p:spPr>
        <p:txBody>
          <a:bodyPr/>
          <a:lstStyle/>
          <a:p>
            <a:pPr marL="0" indent="0">
              <a:lnSpc>
                <a:spcPct val="150000"/>
              </a:lnSpc>
              <a:buFont typeface="Wingdings" panose="05000000000000000000" pitchFamily="2" charset="2"/>
              <a:buNone/>
            </a:pPr>
            <a:r>
              <a:rPr kumimoji="1" lang="zh-CN" altLang="en-US" sz="1600">
                <a:latin typeface="宋体" panose="02010600030101010101" pitchFamily="2" charset="-122"/>
              </a:rPr>
              <a:t>    一辆汽车加满油后可行驶</a:t>
            </a:r>
            <a:r>
              <a:rPr kumimoji="1" lang="en-US" altLang="zh-CN" sz="1600">
                <a:latin typeface="宋体" panose="02010600030101010101" pitchFamily="2" charset="-122"/>
              </a:rPr>
              <a:t>N</a:t>
            </a:r>
            <a:r>
              <a:rPr kumimoji="1" lang="zh-CN" altLang="en-US" sz="1600">
                <a:latin typeface="宋体" panose="02010600030101010101" pitchFamily="2" charset="-122"/>
              </a:rPr>
              <a:t>公里。旅途中有</a:t>
            </a:r>
            <a:r>
              <a:rPr kumimoji="1" lang="en-US" altLang="zh-CN" sz="1600">
                <a:latin typeface="宋体" panose="02010600030101010101" pitchFamily="2" charset="-122"/>
              </a:rPr>
              <a:t>k</a:t>
            </a:r>
            <a:r>
              <a:rPr kumimoji="1" lang="zh-CN" altLang="en-US" sz="1600">
                <a:latin typeface="宋体" panose="02010600030101010101" pitchFamily="2" charset="-122"/>
              </a:rPr>
              <a:t>个加油站。设计一个有效算法，指出应在哪些加油站停靠加油，使沿途加油次数最少。</a:t>
            </a:r>
            <a:endParaRPr kumimoji="1" lang="en-US" altLang="zh-CN" sz="1600">
              <a:latin typeface="宋体" panose="02010600030101010101" pitchFamily="2" charset="-122"/>
            </a:endParaRPr>
          </a:p>
        </p:txBody>
      </p:sp>
      <p:cxnSp>
        <p:nvCxnSpPr>
          <p:cNvPr id="6" name="直接连接符 5">
            <a:extLst>
              <a:ext uri="{FF2B5EF4-FFF2-40B4-BE49-F238E27FC236}">
                <a16:creationId xmlns:a16="http://schemas.microsoft.com/office/drawing/2014/main" id="{6ECE08B7-D63C-4986-AFB5-8168460428A9}"/>
              </a:ext>
            </a:extLst>
          </p:cNvPr>
          <p:cNvCxnSpPr/>
          <p:nvPr/>
        </p:nvCxnSpPr>
        <p:spPr>
          <a:xfrm>
            <a:off x="1423988" y="3857625"/>
            <a:ext cx="66294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23805EE-96D5-4535-A2D3-A8BDE2CC2E07}"/>
              </a:ext>
            </a:extLst>
          </p:cNvPr>
          <p:cNvCxnSpPr/>
          <p:nvPr/>
        </p:nvCxnSpPr>
        <p:spPr>
          <a:xfrm>
            <a:off x="14239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EFF0DB-54D0-4173-8F10-DB79580F2F02}"/>
              </a:ext>
            </a:extLst>
          </p:cNvPr>
          <p:cNvCxnSpPr/>
          <p:nvPr/>
        </p:nvCxnSpPr>
        <p:spPr>
          <a:xfrm>
            <a:off x="18049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5E4CD17-D52F-4337-83FB-4A090E43A813}"/>
              </a:ext>
            </a:extLst>
          </p:cNvPr>
          <p:cNvCxnSpPr/>
          <p:nvPr/>
        </p:nvCxnSpPr>
        <p:spPr>
          <a:xfrm>
            <a:off x="23383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E9743C7-7528-4C5E-B7A5-B57FB5110A05}"/>
              </a:ext>
            </a:extLst>
          </p:cNvPr>
          <p:cNvCxnSpPr/>
          <p:nvPr/>
        </p:nvCxnSpPr>
        <p:spPr>
          <a:xfrm>
            <a:off x="29479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B0CCD88-0F4D-4C19-802C-E64953833DCD}"/>
              </a:ext>
            </a:extLst>
          </p:cNvPr>
          <p:cNvCxnSpPr/>
          <p:nvPr/>
        </p:nvCxnSpPr>
        <p:spPr>
          <a:xfrm>
            <a:off x="39385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57C3B51-5CEF-4100-AF5F-ABB2FD3E8212}"/>
              </a:ext>
            </a:extLst>
          </p:cNvPr>
          <p:cNvCxnSpPr/>
          <p:nvPr/>
        </p:nvCxnSpPr>
        <p:spPr>
          <a:xfrm>
            <a:off x="51577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ED71A6A-0AAA-49C6-88DD-86DDBABB4C5B}"/>
              </a:ext>
            </a:extLst>
          </p:cNvPr>
          <p:cNvCxnSpPr/>
          <p:nvPr/>
        </p:nvCxnSpPr>
        <p:spPr>
          <a:xfrm>
            <a:off x="55387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831A1D6-97ED-451A-B339-2139D2EBC26D}"/>
              </a:ext>
            </a:extLst>
          </p:cNvPr>
          <p:cNvCxnSpPr/>
          <p:nvPr/>
        </p:nvCxnSpPr>
        <p:spPr>
          <a:xfrm>
            <a:off x="80533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2540" name="TextBox 17">
            <a:extLst>
              <a:ext uri="{FF2B5EF4-FFF2-40B4-BE49-F238E27FC236}">
                <a16:creationId xmlns:a16="http://schemas.microsoft.com/office/drawing/2014/main" id="{491C912E-DCE1-4424-B85A-0B08C5FC5010}"/>
              </a:ext>
            </a:extLst>
          </p:cNvPr>
          <p:cNvSpPr txBox="1">
            <a:spLocks noChangeArrowheads="1"/>
          </p:cNvSpPr>
          <p:nvPr/>
        </p:nvSpPr>
        <p:spPr bwMode="auto">
          <a:xfrm>
            <a:off x="1042988" y="3171825"/>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1800" b="1">
                <a:solidFill>
                  <a:srgbClr val="FF0000"/>
                </a:solidFill>
                <a:latin typeface="Arial" panose="020B0604020202020204" pitchFamily="34" charset="0"/>
              </a:rPr>
              <a:t>起点</a:t>
            </a:r>
          </a:p>
        </p:txBody>
      </p:sp>
      <p:sp>
        <p:nvSpPr>
          <p:cNvPr id="22541" name="TextBox 18">
            <a:extLst>
              <a:ext uri="{FF2B5EF4-FFF2-40B4-BE49-F238E27FC236}">
                <a16:creationId xmlns:a16="http://schemas.microsoft.com/office/drawing/2014/main" id="{B314A17D-A06D-4022-9458-8F6F00C6AC89}"/>
              </a:ext>
            </a:extLst>
          </p:cNvPr>
          <p:cNvSpPr txBox="1">
            <a:spLocks noChangeArrowheads="1"/>
          </p:cNvSpPr>
          <p:nvPr/>
        </p:nvSpPr>
        <p:spPr bwMode="auto">
          <a:xfrm>
            <a:off x="7672388" y="3171825"/>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1800" b="1">
                <a:solidFill>
                  <a:srgbClr val="FF0000"/>
                </a:solidFill>
                <a:latin typeface="Arial" panose="020B0604020202020204" pitchFamily="34" charset="0"/>
              </a:rPr>
              <a:t>终点</a:t>
            </a:r>
          </a:p>
        </p:txBody>
      </p:sp>
      <p:cxnSp>
        <p:nvCxnSpPr>
          <p:cNvPr id="20" name="直接连接符 19">
            <a:extLst>
              <a:ext uri="{FF2B5EF4-FFF2-40B4-BE49-F238E27FC236}">
                <a16:creationId xmlns:a16="http://schemas.microsoft.com/office/drawing/2014/main" id="{5998DA29-FA72-490C-A1F9-C186FC2EC3E6}"/>
              </a:ext>
            </a:extLst>
          </p:cNvPr>
          <p:cNvCxnSpPr/>
          <p:nvPr/>
        </p:nvCxnSpPr>
        <p:spPr>
          <a:xfrm>
            <a:off x="6910388" y="3629025"/>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2543" name="TextBox 20">
            <a:extLst>
              <a:ext uri="{FF2B5EF4-FFF2-40B4-BE49-F238E27FC236}">
                <a16:creationId xmlns:a16="http://schemas.microsoft.com/office/drawing/2014/main" id="{6215F747-D715-471B-978A-17DFAEAEE509}"/>
              </a:ext>
            </a:extLst>
          </p:cNvPr>
          <p:cNvSpPr txBox="1">
            <a:spLocks noChangeArrowheads="1"/>
          </p:cNvSpPr>
          <p:nvPr/>
        </p:nvSpPr>
        <p:spPr bwMode="auto">
          <a:xfrm>
            <a:off x="1423988" y="3552825"/>
            <a:ext cx="22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1</a:t>
            </a:r>
            <a:endParaRPr lang="zh-CN" altLang="en-US" sz="2400" b="1">
              <a:solidFill>
                <a:srgbClr val="C09C00"/>
              </a:solidFill>
            </a:endParaRPr>
          </a:p>
        </p:txBody>
      </p:sp>
      <p:sp>
        <p:nvSpPr>
          <p:cNvPr id="22544" name="TextBox 21">
            <a:extLst>
              <a:ext uri="{FF2B5EF4-FFF2-40B4-BE49-F238E27FC236}">
                <a16:creationId xmlns:a16="http://schemas.microsoft.com/office/drawing/2014/main" id="{BE2EE6D9-1797-4616-A6A3-9B751920C6BE}"/>
              </a:ext>
            </a:extLst>
          </p:cNvPr>
          <p:cNvSpPr txBox="1">
            <a:spLocks noChangeArrowheads="1"/>
          </p:cNvSpPr>
          <p:nvPr/>
        </p:nvSpPr>
        <p:spPr bwMode="auto">
          <a:xfrm>
            <a:off x="1881188" y="355282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2</a:t>
            </a:r>
            <a:endParaRPr lang="zh-CN" altLang="en-US" sz="2400" b="1">
              <a:solidFill>
                <a:srgbClr val="C09C00"/>
              </a:solidFill>
            </a:endParaRPr>
          </a:p>
        </p:txBody>
      </p:sp>
      <p:sp>
        <p:nvSpPr>
          <p:cNvPr id="22545" name="TextBox 22">
            <a:extLst>
              <a:ext uri="{FF2B5EF4-FFF2-40B4-BE49-F238E27FC236}">
                <a16:creationId xmlns:a16="http://schemas.microsoft.com/office/drawing/2014/main" id="{D5A3A07C-7ABE-405F-9FCA-62F4C052EF9F}"/>
              </a:ext>
            </a:extLst>
          </p:cNvPr>
          <p:cNvSpPr txBox="1">
            <a:spLocks noChangeArrowheads="1"/>
          </p:cNvSpPr>
          <p:nvPr/>
        </p:nvSpPr>
        <p:spPr bwMode="auto">
          <a:xfrm>
            <a:off x="24907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3</a:t>
            </a:r>
            <a:endParaRPr lang="zh-CN" altLang="en-US" sz="2400" b="1">
              <a:solidFill>
                <a:srgbClr val="C09C00"/>
              </a:solidFill>
            </a:endParaRPr>
          </a:p>
        </p:txBody>
      </p:sp>
      <p:sp>
        <p:nvSpPr>
          <p:cNvPr id="22546" name="TextBox 23">
            <a:extLst>
              <a:ext uri="{FF2B5EF4-FFF2-40B4-BE49-F238E27FC236}">
                <a16:creationId xmlns:a16="http://schemas.microsoft.com/office/drawing/2014/main" id="{2CF87CA0-8780-4D45-9E1A-722A3E49E2AE}"/>
              </a:ext>
            </a:extLst>
          </p:cNvPr>
          <p:cNvSpPr txBox="1">
            <a:spLocks noChangeArrowheads="1"/>
          </p:cNvSpPr>
          <p:nvPr/>
        </p:nvSpPr>
        <p:spPr bwMode="auto">
          <a:xfrm>
            <a:off x="32527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4</a:t>
            </a:r>
            <a:endParaRPr lang="zh-CN" altLang="en-US" sz="2400" b="1">
              <a:solidFill>
                <a:srgbClr val="C09C00"/>
              </a:solidFill>
            </a:endParaRPr>
          </a:p>
        </p:txBody>
      </p:sp>
      <p:sp>
        <p:nvSpPr>
          <p:cNvPr id="22547" name="TextBox 24">
            <a:extLst>
              <a:ext uri="{FF2B5EF4-FFF2-40B4-BE49-F238E27FC236}">
                <a16:creationId xmlns:a16="http://schemas.microsoft.com/office/drawing/2014/main" id="{EECEFFDC-14E5-48FA-8962-078460404E23}"/>
              </a:ext>
            </a:extLst>
          </p:cNvPr>
          <p:cNvSpPr txBox="1">
            <a:spLocks noChangeArrowheads="1"/>
          </p:cNvSpPr>
          <p:nvPr/>
        </p:nvSpPr>
        <p:spPr bwMode="auto">
          <a:xfrm>
            <a:off x="43957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5</a:t>
            </a:r>
            <a:endParaRPr lang="zh-CN" altLang="en-US" sz="2400" b="1">
              <a:solidFill>
                <a:srgbClr val="C09C00"/>
              </a:solidFill>
            </a:endParaRPr>
          </a:p>
        </p:txBody>
      </p:sp>
      <p:sp>
        <p:nvSpPr>
          <p:cNvPr id="22548" name="TextBox 25">
            <a:extLst>
              <a:ext uri="{FF2B5EF4-FFF2-40B4-BE49-F238E27FC236}">
                <a16:creationId xmlns:a16="http://schemas.microsoft.com/office/drawing/2014/main" id="{9E4B2B50-5013-4211-A21C-88BAF0BBA8C2}"/>
              </a:ext>
            </a:extLst>
          </p:cNvPr>
          <p:cNvSpPr txBox="1">
            <a:spLocks noChangeArrowheads="1"/>
          </p:cNvSpPr>
          <p:nvPr/>
        </p:nvSpPr>
        <p:spPr bwMode="auto">
          <a:xfrm>
            <a:off x="52339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1</a:t>
            </a:r>
            <a:endParaRPr lang="zh-CN" altLang="en-US" sz="2400" b="1">
              <a:solidFill>
                <a:srgbClr val="C09C00"/>
              </a:solidFill>
            </a:endParaRPr>
          </a:p>
        </p:txBody>
      </p:sp>
      <p:sp>
        <p:nvSpPr>
          <p:cNvPr id="22549" name="TextBox 26">
            <a:extLst>
              <a:ext uri="{FF2B5EF4-FFF2-40B4-BE49-F238E27FC236}">
                <a16:creationId xmlns:a16="http://schemas.microsoft.com/office/drawing/2014/main" id="{FF0ECCAB-8302-4627-BAA4-7EC2B7188750}"/>
              </a:ext>
            </a:extLst>
          </p:cNvPr>
          <p:cNvSpPr txBox="1">
            <a:spLocks noChangeArrowheads="1"/>
          </p:cNvSpPr>
          <p:nvPr/>
        </p:nvSpPr>
        <p:spPr bwMode="auto">
          <a:xfrm>
            <a:off x="60721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6</a:t>
            </a:r>
            <a:endParaRPr lang="zh-CN" altLang="en-US" sz="2400" b="1">
              <a:solidFill>
                <a:srgbClr val="C09C00"/>
              </a:solidFill>
            </a:endParaRPr>
          </a:p>
        </p:txBody>
      </p:sp>
      <p:sp>
        <p:nvSpPr>
          <p:cNvPr id="22550" name="TextBox 27">
            <a:extLst>
              <a:ext uri="{FF2B5EF4-FFF2-40B4-BE49-F238E27FC236}">
                <a16:creationId xmlns:a16="http://schemas.microsoft.com/office/drawing/2014/main" id="{9D8A558F-D229-44BE-9344-D62616169F32}"/>
              </a:ext>
            </a:extLst>
          </p:cNvPr>
          <p:cNvSpPr txBox="1">
            <a:spLocks noChangeArrowheads="1"/>
          </p:cNvSpPr>
          <p:nvPr/>
        </p:nvSpPr>
        <p:spPr bwMode="auto">
          <a:xfrm>
            <a:off x="7291388" y="35528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C09C00"/>
                </a:solidFill>
              </a:rPr>
              <a:t>6</a:t>
            </a:r>
            <a:endParaRPr lang="zh-CN" altLang="en-US" sz="2400" b="1">
              <a:solidFill>
                <a:srgbClr val="C09C00"/>
              </a:solidFill>
            </a:endParaRPr>
          </a:p>
        </p:txBody>
      </p:sp>
      <p:sp>
        <p:nvSpPr>
          <p:cNvPr id="29" name="椭圆 28">
            <a:extLst>
              <a:ext uri="{FF2B5EF4-FFF2-40B4-BE49-F238E27FC236}">
                <a16:creationId xmlns:a16="http://schemas.microsoft.com/office/drawing/2014/main" id="{46E6E638-B9AE-47CC-8A03-150D8C199776}"/>
              </a:ext>
            </a:extLst>
          </p:cNvPr>
          <p:cNvSpPr/>
          <p:nvPr/>
        </p:nvSpPr>
        <p:spPr>
          <a:xfrm>
            <a:off x="17287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0" name="椭圆 29">
            <a:extLst>
              <a:ext uri="{FF2B5EF4-FFF2-40B4-BE49-F238E27FC236}">
                <a16:creationId xmlns:a16="http://schemas.microsoft.com/office/drawing/2014/main" id="{80319231-0969-431C-8A83-A8EC3742E02D}"/>
              </a:ext>
            </a:extLst>
          </p:cNvPr>
          <p:cNvSpPr/>
          <p:nvPr/>
        </p:nvSpPr>
        <p:spPr>
          <a:xfrm>
            <a:off x="22621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1" name="椭圆 30">
            <a:extLst>
              <a:ext uri="{FF2B5EF4-FFF2-40B4-BE49-F238E27FC236}">
                <a16:creationId xmlns:a16="http://schemas.microsoft.com/office/drawing/2014/main" id="{61C1B60B-547D-4B9A-8654-31A03C48184B}"/>
              </a:ext>
            </a:extLst>
          </p:cNvPr>
          <p:cNvSpPr/>
          <p:nvPr/>
        </p:nvSpPr>
        <p:spPr>
          <a:xfrm>
            <a:off x="28717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2" name="椭圆 31">
            <a:extLst>
              <a:ext uri="{FF2B5EF4-FFF2-40B4-BE49-F238E27FC236}">
                <a16:creationId xmlns:a16="http://schemas.microsoft.com/office/drawing/2014/main" id="{04444A1A-227C-47C1-AC28-90F003D6DEC9}"/>
              </a:ext>
            </a:extLst>
          </p:cNvPr>
          <p:cNvSpPr/>
          <p:nvPr/>
        </p:nvSpPr>
        <p:spPr>
          <a:xfrm>
            <a:off x="38623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3" name="椭圆 32">
            <a:extLst>
              <a:ext uri="{FF2B5EF4-FFF2-40B4-BE49-F238E27FC236}">
                <a16:creationId xmlns:a16="http://schemas.microsoft.com/office/drawing/2014/main" id="{1E67A6A6-ED14-4CC2-A5FC-AC2C86D6243C}"/>
              </a:ext>
            </a:extLst>
          </p:cNvPr>
          <p:cNvSpPr/>
          <p:nvPr/>
        </p:nvSpPr>
        <p:spPr>
          <a:xfrm>
            <a:off x="50815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4" name="椭圆 33">
            <a:extLst>
              <a:ext uri="{FF2B5EF4-FFF2-40B4-BE49-F238E27FC236}">
                <a16:creationId xmlns:a16="http://schemas.microsoft.com/office/drawing/2014/main" id="{BC34FDEE-C187-4558-A548-FC4C2AE9CE24}"/>
              </a:ext>
            </a:extLst>
          </p:cNvPr>
          <p:cNvSpPr/>
          <p:nvPr/>
        </p:nvSpPr>
        <p:spPr>
          <a:xfrm>
            <a:off x="54625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5" name="椭圆 34">
            <a:extLst>
              <a:ext uri="{FF2B5EF4-FFF2-40B4-BE49-F238E27FC236}">
                <a16:creationId xmlns:a16="http://schemas.microsoft.com/office/drawing/2014/main" id="{CA9B3F57-24F7-4EC9-81A4-0D8BE00D231A}"/>
              </a:ext>
            </a:extLst>
          </p:cNvPr>
          <p:cNvSpPr/>
          <p:nvPr/>
        </p:nvSpPr>
        <p:spPr>
          <a:xfrm>
            <a:off x="6834188" y="3781425"/>
            <a:ext cx="152400" cy="152400"/>
          </a:xfrm>
          <a:prstGeom prst="ellipse">
            <a:avLst/>
          </a:prstGeom>
          <a:solidFill>
            <a:srgbClr val="00B05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6" name="椭圆 35">
            <a:extLst>
              <a:ext uri="{FF2B5EF4-FFF2-40B4-BE49-F238E27FC236}">
                <a16:creationId xmlns:a16="http://schemas.microsoft.com/office/drawing/2014/main" id="{3C0681D8-6993-4D5B-AE88-9C2FE26CE9BD}"/>
              </a:ext>
            </a:extLst>
          </p:cNvPr>
          <p:cNvSpPr/>
          <p:nvPr/>
        </p:nvSpPr>
        <p:spPr>
          <a:xfrm>
            <a:off x="1347788" y="3781425"/>
            <a:ext cx="152400" cy="152400"/>
          </a:xfrm>
          <a:prstGeom prst="ellipse">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37" name="椭圆 36">
            <a:extLst>
              <a:ext uri="{FF2B5EF4-FFF2-40B4-BE49-F238E27FC236}">
                <a16:creationId xmlns:a16="http://schemas.microsoft.com/office/drawing/2014/main" id="{02743106-74B5-4ECC-8252-EA63942B53D9}"/>
              </a:ext>
            </a:extLst>
          </p:cNvPr>
          <p:cNvSpPr/>
          <p:nvPr/>
        </p:nvSpPr>
        <p:spPr>
          <a:xfrm>
            <a:off x="7977188" y="3781425"/>
            <a:ext cx="152400" cy="152400"/>
          </a:xfrm>
          <a:prstGeom prst="ellipse">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kumimoji="1" lang="zh-CN" altLang="en-US"/>
          </a:p>
        </p:txBody>
      </p:sp>
      <p:sp>
        <p:nvSpPr>
          <p:cNvPr id="7" name="矩形 6">
            <a:extLst>
              <a:ext uri="{FF2B5EF4-FFF2-40B4-BE49-F238E27FC236}">
                <a16:creationId xmlns:a16="http://schemas.microsoft.com/office/drawing/2014/main" id="{039D1F52-BA01-4E0C-A2F8-6C59ACB33567}"/>
              </a:ext>
            </a:extLst>
          </p:cNvPr>
          <p:cNvSpPr/>
          <p:nvPr/>
        </p:nvSpPr>
        <p:spPr>
          <a:xfrm>
            <a:off x="1531938" y="1123950"/>
            <a:ext cx="2646362" cy="5857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kumimoji="1" lang="zh-CN" altLang="en-US" sz="3200" b="1">
                <a:latin typeface="宋体" panose="02010600030101010101" pitchFamily="2" charset="-122"/>
                <a:sym typeface="+mn-ea"/>
              </a:rPr>
              <a:t>汽车加油问题</a:t>
            </a:r>
            <a:endParaRPr kumimoji="1" lang="en-US" altLang="zh-CN" sz="3200" b="1">
              <a:latin typeface="宋体" panose="02010600030101010101" pitchFamily="2" charset="-122"/>
              <a:sym typeface="+mn-ea"/>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97A7132-CFBC-487C-BBE5-71A8DEFE3935}"/>
              </a:ext>
            </a:extLst>
          </p:cNvPr>
          <p:cNvSpPr>
            <a:spLocks noGrp="1" noChangeArrowheads="1"/>
          </p:cNvSpPr>
          <p:nvPr>
            <p:ph type="title"/>
          </p:nvPr>
        </p:nvSpPr>
        <p:spPr>
          <a:xfrm>
            <a:off x="1360488" y="1125538"/>
            <a:ext cx="3643312" cy="638175"/>
          </a:xfrm>
        </p:spPr>
        <p:txBody>
          <a:bodyPr/>
          <a:lstStyle/>
          <a:p>
            <a:r>
              <a:rPr lang="zh-CN" altLang="en-US" sz="3600" b="1">
                <a:ea typeface="楷体_GB2312" pitchFamily="49" charset="-122"/>
              </a:rPr>
              <a:t>课程权重</a:t>
            </a:r>
          </a:p>
        </p:txBody>
      </p:sp>
      <p:sp>
        <p:nvSpPr>
          <p:cNvPr id="5" name="矩形 4">
            <a:extLst>
              <a:ext uri="{FF2B5EF4-FFF2-40B4-BE49-F238E27FC236}">
                <a16:creationId xmlns:a16="http://schemas.microsoft.com/office/drawing/2014/main" id="{0A397112-E4D4-4D36-904F-499FF00AFF1A}"/>
              </a:ext>
            </a:extLst>
          </p:cNvPr>
          <p:cNvSpPr/>
          <p:nvPr/>
        </p:nvSpPr>
        <p:spPr>
          <a:xfrm>
            <a:off x="1835150" y="2060575"/>
            <a:ext cx="6337300" cy="1198563"/>
          </a:xfrm>
          <a:prstGeom prst="rect">
            <a:avLst/>
          </a:prstGeom>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50000"/>
              </a:lnSpc>
              <a:buFontTx/>
              <a:buNone/>
            </a:pPr>
            <a:r>
              <a:rPr kumimoji="1" lang="zh-CN" altLang="zh-CN">
                <a:sym typeface="+mn-ea"/>
              </a:rPr>
              <a:t>总 学 时： </a:t>
            </a:r>
            <a:r>
              <a:rPr kumimoji="1" lang="en-US" altLang="zh-CN">
                <a:sym typeface="+mn-ea"/>
              </a:rPr>
              <a:t>88          </a:t>
            </a:r>
            <a:r>
              <a:rPr kumimoji="1" lang="zh-CN" altLang="zh-CN">
                <a:sym typeface="+mn-ea"/>
              </a:rPr>
              <a:t>讲课学时：</a:t>
            </a:r>
            <a:r>
              <a:rPr kumimoji="1" lang="en-US" altLang="zh-CN">
                <a:sym typeface="+mn-ea"/>
              </a:rPr>
              <a:t>64</a:t>
            </a:r>
            <a:r>
              <a:rPr kumimoji="1" lang="zh-CN" altLang="zh-CN">
                <a:sym typeface="+mn-ea"/>
              </a:rPr>
              <a:t> </a:t>
            </a:r>
            <a:r>
              <a:rPr kumimoji="1" lang="en-US" altLang="zh-CN">
                <a:sym typeface="+mn-ea"/>
              </a:rPr>
              <a:t>       </a:t>
            </a:r>
          </a:p>
          <a:p>
            <a:pPr algn="just">
              <a:lnSpc>
                <a:spcPct val="150000"/>
              </a:lnSpc>
              <a:buFontTx/>
              <a:buNone/>
            </a:pPr>
            <a:r>
              <a:rPr kumimoji="1" lang="zh-CN" altLang="zh-CN">
                <a:sym typeface="+mn-ea"/>
              </a:rPr>
              <a:t>学　</a:t>
            </a:r>
            <a:r>
              <a:rPr kumimoji="1" lang="en-US" altLang="zh-CN">
                <a:sym typeface="+mn-ea"/>
              </a:rPr>
              <a:t>  </a:t>
            </a:r>
            <a:r>
              <a:rPr kumimoji="1" lang="zh-CN" altLang="zh-CN">
                <a:sym typeface="+mn-ea"/>
              </a:rPr>
              <a:t>分： </a:t>
            </a:r>
            <a:r>
              <a:rPr kumimoji="1" lang="en-US" altLang="zh-CN">
                <a:sym typeface="+mn-ea"/>
              </a:rPr>
              <a:t> 5           </a:t>
            </a:r>
            <a:r>
              <a:rPr kumimoji="1" lang="zh-CN" altLang="zh-CN">
                <a:sym typeface="+mn-ea"/>
              </a:rPr>
              <a:t>实验学时：</a:t>
            </a:r>
            <a:r>
              <a:rPr kumimoji="1" lang="en-US" altLang="zh-CN">
                <a:sym typeface="+mn-ea"/>
              </a:rPr>
              <a:t>24</a:t>
            </a:r>
          </a:p>
        </p:txBody>
      </p:sp>
      <p:sp>
        <p:nvSpPr>
          <p:cNvPr id="8" name="矩形 7">
            <a:extLst>
              <a:ext uri="{FF2B5EF4-FFF2-40B4-BE49-F238E27FC236}">
                <a16:creationId xmlns:a16="http://schemas.microsoft.com/office/drawing/2014/main" id="{A6D6ADCF-1D0E-4644-8C2F-504F8DB17225}"/>
              </a:ext>
            </a:extLst>
          </p:cNvPr>
          <p:cNvSpPr/>
          <p:nvPr/>
        </p:nvSpPr>
        <p:spPr>
          <a:xfrm>
            <a:off x="763588" y="3443288"/>
            <a:ext cx="7488237" cy="646112"/>
          </a:xfrm>
          <a:prstGeom prst="rect">
            <a:avLst/>
          </a:prstGeom>
        </p:spPr>
        <p:txBody>
          <a:bodyPr>
            <a:spAutoFit/>
          </a:bodyPr>
          <a:lstStyle>
            <a:lvl1pPr indent="26828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50000"/>
              </a:lnSpc>
              <a:buFontTx/>
              <a:buNone/>
            </a:pPr>
            <a:r>
              <a:rPr kumimoji="1" lang="zh-CN" altLang="zh-CN">
                <a:solidFill>
                  <a:srgbClr val="3333FF"/>
                </a:solidFill>
                <a:sym typeface="+mn-ea"/>
              </a:rPr>
              <a:t>成绩评定方法：总成绩</a:t>
            </a:r>
            <a:r>
              <a:rPr kumimoji="1" lang="en-US" altLang="zh-CN">
                <a:solidFill>
                  <a:srgbClr val="3333FF"/>
                </a:solidFill>
                <a:sym typeface="+mn-ea"/>
              </a:rPr>
              <a:t> = </a:t>
            </a:r>
            <a:r>
              <a:rPr kumimoji="1" lang="zh-CN" altLang="zh-CN">
                <a:solidFill>
                  <a:srgbClr val="3333FF"/>
                </a:solidFill>
                <a:sym typeface="+mn-ea"/>
              </a:rPr>
              <a:t>期末考试成绩</a:t>
            </a:r>
            <a:r>
              <a:rPr kumimoji="1" lang="en-US" altLang="zh-CN">
                <a:solidFill>
                  <a:srgbClr val="3333FF"/>
                </a:solidFill>
                <a:sym typeface="+mn-ea"/>
              </a:rPr>
              <a:t> + </a:t>
            </a:r>
            <a:r>
              <a:rPr kumimoji="1" lang="zh-CN" altLang="en-US">
                <a:solidFill>
                  <a:srgbClr val="3333FF"/>
                </a:solidFill>
                <a:sym typeface="+mn-ea"/>
              </a:rPr>
              <a:t>平时</a:t>
            </a:r>
            <a:r>
              <a:rPr kumimoji="1" lang="zh-CN" altLang="zh-CN">
                <a:solidFill>
                  <a:srgbClr val="3333FF"/>
                </a:solidFill>
                <a:sym typeface="+mn-ea"/>
              </a:rPr>
              <a:t>成绩</a:t>
            </a:r>
          </a:p>
        </p:txBody>
      </p:sp>
      <p:graphicFrame>
        <p:nvGraphicFramePr>
          <p:cNvPr id="10" name="表格 9">
            <a:extLst>
              <a:ext uri="{FF2B5EF4-FFF2-40B4-BE49-F238E27FC236}">
                <a16:creationId xmlns:a16="http://schemas.microsoft.com/office/drawing/2014/main" id="{7BCE5C7B-11DB-4C65-A0EE-DE132CFEA35B}"/>
              </a:ext>
            </a:extLst>
          </p:cNvPr>
          <p:cNvGraphicFramePr>
            <a:graphicFrameLocks noGrp="1"/>
          </p:cNvGraphicFramePr>
          <p:nvPr/>
        </p:nvGraphicFramePr>
        <p:xfrm>
          <a:off x="1384300" y="4692650"/>
          <a:ext cx="6096000" cy="742950"/>
        </p:xfrm>
        <a:graphic>
          <a:graphicData uri="http://schemas.openxmlformats.org/drawingml/2006/table">
            <a:tbl>
              <a:tblPr/>
              <a:tblGrid>
                <a:gridCol w="2032000">
                  <a:extLst>
                    <a:ext uri="{9D8B030D-6E8A-4147-A177-3AD203B41FA5}">
                      <a16:colId xmlns:a16="http://schemas.microsoft.com/office/drawing/2014/main" val="2669022635"/>
                    </a:ext>
                  </a:extLst>
                </a:gridCol>
                <a:gridCol w="2032000">
                  <a:extLst>
                    <a:ext uri="{9D8B030D-6E8A-4147-A177-3AD203B41FA5}">
                      <a16:colId xmlns:a16="http://schemas.microsoft.com/office/drawing/2014/main" val="1927061349"/>
                    </a:ext>
                  </a:extLst>
                </a:gridCol>
                <a:gridCol w="2032000">
                  <a:extLst>
                    <a:ext uri="{9D8B030D-6E8A-4147-A177-3AD203B41FA5}">
                      <a16:colId xmlns:a16="http://schemas.microsoft.com/office/drawing/2014/main" val="928039555"/>
                    </a:ext>
                  </a:extLst>
                </a:gridCol>
              </a:tblGrid>
              <a:tr h="3714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考试总成绩</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期末卷面成绩</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实验成绩</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20821"/>
                  </a:ext>
                </a:extLst>
              </a:tr>
              <a:tr h="3714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100%</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70%</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30%</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0928425"/>
                  </a:ext>
                </a:extLst>
              </a:tr>
            </a:tbl>
          </a:graphicData>
        </a:graphic>
      </p:graphicFrame>
      <p:sp>
        <p:nvSpPr>
          <p:cNvPr id="11" name="矩形 10">
            <a:extLst>
              <a:ext uri="{FF2B5EF4-FFF2-40B4-BE49-F238E27FC236}">
                <a16:creationId xmlns:a16="http://schemas.microsoft.com/office/drawing/2014/main" id="{93CC2ECA-9CA1-4005-9B2B-A8B2AFA66BAB}"/>
              </a:ext>
            </a:extLst>
          </p:cNvPr>
          <p:cNvSpPr/>
          <p:nvPr/>
        </p:nvSpPr>
        <p:spPr>
          <a:xfrm>
            <a:off x="3794125" y="4278313"/>
            <a:ext cx="1425575" cy="414337"/>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50000"/>
              </a:lnSpc>
              <a:buFontTx/>
              <a:buNone/>
            </a:pPr>
            <a:r>
              <a:rPr kumimoji="1" lang="zh-CN" altLang="zh-CN" sz="1600" b="1">
                <a:sym typeface="+mn-ea"/>
              </a:rPr>
              <a:t>成绩构成比例</a:t>
            </a:r>
            <a:endParaRPr kumimoji="1" lang="zh-CN" altLang="en-US" sz="1600" b="1">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C011-7F98-4674-8A3B-BE084C189017}"/>
              </a:ext>
            </a:extLst>
          </p:cNvPr>
          <p:cNvSpPr>
            <a:spLocks noGrp="1"/>
          </p:cNvSpPr>
          <p:nvPr>
            <p:ph type="title"/>
          </p:nvPr>
        </p:nvSpPr>
        <p:spPr>
          <a:xfrm>
            <a:off x="1352550" y="981075"/>
            <a:ext cx="6027738" cy="779463"/>
          </a:xfrm>
        </p:spPr>
        <p:txBody>
          <a:bodyPr/>
          <a:lstStyle/>
          <a:p>
            <a:r>
              <a:rPr kumimoji="1" lang="zh-CN" altLang="en-US" sz="3600" b="1">
                <a:solidFill>
                  <a:schemeClr val="tx1"/>
                </a:solidFill>
              </a:rPr>
              <a:t>生活中的小游戏</a:t>
            </a:r>
          </a:p>
        </p:txBody>
      </p:sp>
      <p:pic>
        <p:nvPicPr>
          <p:cNvPr id="4" name="图片 3">
            <a:extLst>
              <a:ext uri="{FF2B5EF4-FFF2-40B4-BE49-F238E27FC236}">
                <a16:creationId xmlns:a16="http://schemas.microsoft.com/office/drawing/2014/main" id="{E4582D1E-3710-4915-BD4F-578473F2D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205038"/>
            <a:ext cx="45561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0F12FA22-75C1-45DB-95B8-83E17FFD2E71}"/>
              </a:ext>
            </a:extLst>
          </p:cNvPr>
          <p:cNvSpPr>
            <a:spLocks noGrp="1" noChangeArrowheads="1"/>
          </p:cNvSpPr>
          <p:nvPr>
            <p:ph type="title"/>
          </p:nvPr>
        </p:nvSpPr>
        <p:spPr>
          <a:xfrm>
            <a:off x="1187450" y="836613"/>
            <a:ext cx="6084888" cy="923925"/>
          </a:xfrm>
        </p:spPr>
        <p:txBody>
          <a:bodyPr/>
          <a:lstStyle/>
          <a:p>
            <a:pPr eaLnBrk="1" hangingPunct="1"/>
            <a:r>
              <a:rPr lang="zh-CN" altLang="en-US" sz="3600" b="1">
                <a:ea typeface="楷体_GB2312" pitchFamily="49" charset="-122"/>
              </a:rPr>
              <a:t>为什么要学习数据结构？</a:t>
            </a:r>
          </a:p>
        </p:txBody>
      </p:sp>
      <p:sp>
        <p:nvSpPr>
          <p:cNvPr id="24579" name="Rectangle 1027">
            <a:extLst>
              <a:ext uri="{FF2B5EF4-FFF2-40B4-BE49-F238E27FC236}">
                <a16:creationId xmlns:a16="http://schemas.microsoft.com/office/drawing/2014/main" id="{764A123E-A60A-4241-B794-7C6C254CA26A}"/>
              </a:ext>
            </a:extLst>
          </p:cNvPr>
          <p:cNvSpPr>
            <a:spLocks noGrp="1" noChangeArrowheads="1"/>
          </p:cNvSpPr>
          <p:nvPr>
            <p:ph idx="1"/>
          </p:nvPr>
        </p:nvSpPr>
        <p:spPr>
          <a:xfrm>
            <a:off x="685800" y="2133600"/>
            <a:ext cx="7772400" cy="3251200"/>
          </a:xfrm>
        </p:spPr>
        <p:txBody>
          <a:bodyPr/>
          <a:lstStyle/>
          <a:p>
            <a:pPr eaLnBrk="1" hangingPunct="1">
              <a:lnSpc>
                <a:spcPct val="150000"/>
              </a:lnSpc>
            </a:pPr>
            <a:r>
              <a:rPr lang="zh-CN" altLang="en-US" sz="2400">
                <a:ea typeface="楷体_GB2312" pitchFamily="49" charset="-122"/>
              </a:rPr>
              <a:t>数据结构是一门研究</a:t>
            </a:r>
            <a:r>
              <a:rPr lang="zh-CN" altLang="en-US" sz="2400">
                <a:solidFill>
                  <a:srgbClr val="FF0000"/>
                </a:solidFill>
                <a:ea typeface="楷体_GB2312" pitchFamily="49" charset="-122"/>
              </a:rPr>
              <a:t>非数值计算</a:t>
            </a:r>
            <a:r>
              <a:rPr lang="zh-CN" altLang="en-US" sz="2400">
                <a:ea typeface="楷体_GB2312" pitchFamily="49" charset="-122"/>
              </a:rPr>
              <a:t>的程序涉及问题中计算机的操作对象以及它们之间的</a:t>
            </a:r>
            <a:r>
              <a:rPr lang="zh-CN" altLang="en-US" sz="2400">
                <a:solidFill>
                  <a:srgbClr val="FF0000"/>
                </a:solidFill>
                <a:ea typeface="楷体_GB2312" pitchFamily="49" charset="-122"/>
              </a:rPr>
              <a:t>关系</a:t>
            </a:r>
            <a:r>
              <a:rPr lang="zh-CN" altLang="en-US" sz="2400">
                <a:ea typeface="楷体_GB2312" pitchFamily="49" charset="-122"/>
              </a:rPr>
              <a:t>和</a:t>
            </a:r>
            <a:r>
              <a:rPr lang="zh-CN" altLang="en-US" sz="2400">
                <a:solidFill>
                  <a:srgbClr val="FF0000"/>
                </a:solidFill>
                <a:ea typeface="楷体_GB2312" pitchFamily="49" charset="-122"/>
              </a:rPr>
              <a:t>操作</a:t>
            </a:r>
            <a:r>
              <a:rPr lang="zh-CN" altLang="en-US" sz="2400">
                <a:ea typeface="楷体_GB2312" pitchFamily="49" charset="-122"/>
              </a:rPr>
              <a:t>等的学科。</a:t>
            </a:r>
            <a:endParaRPr lang="en-US" altLang="zh-CN" sz="2400">
              <a:ea typeface="楷体_GB2312" pitchFamily="49" charset="-122"/>
            </a:endParaRPr>
          </a:p>
          <a:p>
            <a:pPr eaLnBrk="1" hangingPunct="1">
              <a:lnSpc>
                <a:spcPct val="150000"/>
              </a:lnSpc>
            </a:pPr>
            <a:r>
              <a:rPr lang="zh-CN" altLang="en-US" sz="2400">
                <a:ea typeface="楷体_GB2312" pitchFamily="49" charset="-122"/>
              </a:rPr>
              <a:t>介于数学、计算机软件、硬件三者之间的核心课程。</a:t>
            </a:r>
          </a:p>
          <a:p>
            <a:pPr eaLnBrk="1" hangingPunct="1">
              <a:lnSpc>
                <a:spcPct val="150000"/>
              </a:lnSpc>
            </a:pPr>
            <a:r>
              <a:rPr lang="zh-CN" altLang="en-US" sz="2400">
                <a:ea typeface="楷体_GB2312" pitchFamily="49" charset="-122"/>
              </a:rPr>
              <a:t>一般程序设计（尤指非数值计算的程序设计）的基础。</a:t>
            </a:r>
          </a:p>
          <a:p>
            <a:pPr eaLnBrk="1" hangingPunct="1">
              <a:lnSpc>
                <a:spcPct val="150000"/>
              </a:lnSpc>
            </a:pPr>
            <a:r>
              <a:rPr lang="zh-CN" altLang="en-US" sz="2400">
                <a:ea typeface="楷体_GB2312" pitchFamily="49" charset="-122"/>
              </a:rPr>
              <a:t>设计和实现编译程序、操作系统、数据库系统及其它系统程序和大型应用程序的</a:t>
            </a:r>
            <a:r>
              <a:rPr lang="zh-CN" altLang="en-US" sz="2400">
                <a:solidFill>
                  <a:srgbClr val="FF0000"/>
                </a:solidFill>
                <a:ea typeface="楷体_GB2312" pitchFamily="49" charset="-122"/>
              </a:rPr>
              <a:t>重要基础</a:t>
            </a:r>
            <a:r>
              <a:rPr lang="zh-CN" altLang="en-US" sz="2400">
                <a:ea typeface="楷体_GB2312"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528" name="Group 432">
            <a:extLst>
              <a:ext uri="{FF2B5EF4-FFF2-40B4-BE49-F238E27FC236}">
                <a16:creationId xmlns:a16="http://schemas.microsoft.com/office/drawing/2014/main" id="{690F6664-40A7-48F6-A42C-B9230DA21083}"/>
              </a:ext>
            </a:extLst>
          </p:cNvPr>
          <p:cNvGraphicFramePr>
            <a:graphicFrameLocks noGrp="1"/>
          </p:cNvGraphicFramePr>
          <p:nvPr/>
        </p:nvGraphicFramePr>
        <p:xfrm>
          <a:off x="123825" y="2162175"/>
          <a:ext cx="8820150" cy="944563"/>
        </p:xfrm>
        <a:graphic>
          <a:graphicData uri="http://schemas.openxmlformats.org/drawingml/2006/table">
            <a:tbl>
              <a:tblPr/>
              <a:tblGrid>
                <a:gridCol w="1492250">
                  <a:extLst>
                    <a:ext uri="{9D8B030D-6E8A-4147-A177-3AD203B41FA5}">
                      <a16:colId xmlns:a16="http://schemas.microsoft.com/office/drawing/2014/main" val="537357277"/>
                    </a:ext>
                  </a:extLst>
                </a:gridCol>
                <a:gridCol w="1389063">
                  <a:extLst>
                    <a:ext uri="{9D8B030D-6E8A-4147-A177-3AD203B41FA5}">
                      <a16:colId xmlns:a16="http://schemas.microsoft.com/office/drawing/2014/main" val="1848599831"/>
                    </a:ext>
                  </a:extLst>
                </a:gridCol>
                <a:gridCol w="2154237">
                  <a:extLst>
                    <a:ext uri="{9D8B030D-6E8A-4147-A177-3AD203B41FA5}">
                      <a16:colId xmlns:a16="http://schemas.microsoft.com/office/drawing/2014/main" val="1525676006"/>
                    </a:ext>
                  </a:extLst>
                </a:gridCol>
                <a:gridCol w="2292350">
                  <a:extLst>
                    <a:ext uri="{9D8B030D-6E8A-4147-A177-3AD203B41FA5}">
                      <a16:colId xmlns:a16="http://schemas.microsoft.com/office/drawing/2014/main" val="743616848"/>
                    </a:ext>
                  </a:extLst>
                </a:gridCol>
                <a:gridCol w="1492250">
                  <a:extLst>
                    <a:ext uri="{9D8B030D-6E8A-4147-A177-3AD203B41FA5}">
                      <a16:colId xmlns:a16="http://schemas.microsoft.com/office/drawing/2014/main" val="3036740534"/>
                    </a:ext>
                  </a:extLst>
                </a:gridCol>
              </a:tblGrid>
              <a:tr h="3968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2"/>
                          </a:solidFill>
                          <a:effectLst/>
                          <a:latin typeface="楷体_GB2312" pitchFamily="49" charset="-122"/>
                          <a:ea typeface="楷体_GB2312" pitchFamily="49" charset="-122"/>
                        </a:rPr>
                        <a:t>登录号</a:t>
                      </a:r>
                    </a:p>
                  </a:txBody>
                  <a:tcPr marL="91437" marR="91437" marT="45652" marB="45652"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2"/>
                          </a:solidFill>
                          <a:effectLst/>
                          <a:latin typeface="楷体_GB2312" pitchFamily="49" charset="-122"/>
                          <a:ea typeface="楷体_GB2312" pitchFamily="49" charset="-122"/>
                        </a:rPr>
                        <a:t>书名</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2"/>
                          </a:solidFill>
                          <a:effectLst/>
                          <a:latin typeface="楷体_GB2312" pitchFamily="49" charset="-122"/>
                          <a:ea typeface="楷体_GB2312" pitchFamily="49" charset="-122"/>
                        </a:rPr>
                        <a:t>作者</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2"/>
                          </a:solidFill>
                          <a:effectLst/>
                          <a:latin typeface="楷体_GB2312" pitchFamily="49" charset="-122"/>
                          <a:ea typeface="楷体_GB2312" pitchFamily="49" charset="-122"/>
                        </a:rPr>
                        <a:t>出版单位</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2"/>
                          </a:solidFill>
                          <a:effectLst/>
                          <a:latin typeface="楷体_GB2312" pitchFamily="49" charset="-122"/>
                          <a:ea typeface="楷体_GB2312" pitchFamily="49" charset="-122"/>
                        </a:rPr>
                        <a:t>出版时间</a:t>
                      </a:r>
                    </a:p>
                  </a:txBody>
                  <a:tcPr marL="91437" marR="91437" marT="45652" marB="45652"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2875826"/>
                  </a:ext>
                </a:extLst>
              </a:tr>
              <a:tr h="547688">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N.3.73.762</a:t>
                      </a:r>
                    </a:p>
                  </a:txBody>
                  <a:tcPr marL="91437" marR="91437" marT="45652" marB="4565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数据结构</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严蔚敏 吴伟民</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清华大学出版社</a:t>
                      </a:r>
                    </a:p>
                  </a:txBody>
                  <a:tcPr marL="91437" marR="91437" marT="45652" marB="4565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2003.12</a:t>
                      </a:r>
                    </a:p>
                  </a:txBody>
                  <a:tcPr marL="91437" marR="91437" marT="45652" marB="4565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75848711"/>
                  </a:ext>
                </a:extLst>
              </a:tr>
            </a:tbl>
          </a:graphicData>
        </a:graphic>
      </p:graphicFrame>
      <p:sp>
        <p:nvSpPr>
          <p:cNvPr id="25620" name="Rectangle 273">
            <a:extLst>
              <a:ext uri="{FF2B5EF4-FFF2-40B4-BE49-F238E27FC236}">
                <a16:creationId xmlns:a16="http://schemas.microsoft.com/office/drawing/2014/main" id="{BDDAB65B-1499-44A5-8B24-3ACBA5A8A931}"/>
              </a:ext>
            </a:extLst>
          </p:cNvPr>
          <p:cNvSpPr>
            <a:spLocks noGrp="1" noChangeArrowheads="1"/>
          </p:cNvSpPr>
          <p:nvPr>
            <p:ph type="title"/>
          </p:nvPr>
        </p:nvSpPr>
        <p:spPr/>
        <p:txBody>
          <a:bodyPr/>
          <a:lstStyle/>
          <a:p>
            <a:pPr eaLnBrk="1" hangingPunct="1"/>
            <a:r>
              <a:rPr lang="zh-CN" altLang="en-US" sz="3600" b="1">
                <a:latin typeface="楷体_GB2312" pitchFamily="49" charset="-122"/>
                <a:ea typeface="楷体_GB2312" pitchFamily="49" charset="-122"/>
              </a:rPr>
              <a:t>图书馆的书目检索系统自动化问题</a:t>
            </a:r>
          </a:p>
        </p:txBody>
      </p:sp>
      <p:sp>
        <p:nvSpPr>
          <p:cNvPr id="24598" name="AutoShape 362">
            <a:extLst>
              <a:ext uri="{FF2B5EF4-FFF2-40B4-BE49-F238E27FC236}">
                <a16:creationId xmlns:a16="http://schemas.microsoft.com/office/drawing/2014/main" id="{0A3017D2-2A4F-4529-A632-7AB8EEB02310}"/>
              </a:ext>
            </a:extLst>
          </p:cNvPr>
          <p:cNvSpPr>
            <a:spLocks noChangeArrowheads="1"/>
          </p:cNvSpPr>
          <p:nvPr/>
        </p:nvSpPr>
        <p:spPr bwMode="auto">
          <a:xfrm rot="5400000">
            <a:off x="4156075" y="4570413"/>
            <a:ext cx="1066800" cy="304800"/>
          </a:xfrm>
          <a:prstGeom prst="leftRightArrow">
            <a:avLst>
              <a:gd name="adj1" fmla="val 50000"/>
              <a:gd name="adj2" fmla="val 7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aphicFrame>
        <p:nvGraphicFramePr>
          <p:cNvPr id="132530" name="Group 434">
            <a:extLst>
              <a:ext uri="{FF2B5EF4-FFF2-40B4-BE49-F238E27FC236}">
                <a16:creationId xmlns:a16="http://schemas.microsoft.com/office/drawing/2014/main" id="{7A4B9A8E-7FD2-43BF-9A9E-442849799081}"/>
              </a:ext>
            </a:extLst>
          </p:cNvPr>
          <p:cNvGraphicFramePr>
            <a:graphicFrameLocks noGrp="1"/>
          </p:cNvGraphicFramePr>
          <p:nvPr/>
        </p:nvGraphicFramePr>
        <p:xfrm>
          <a:off x="3348038" y="5322888"/>
          <a:ext cx="2736850" cy="914400"/>
        </p:xfrm>
        <a:graphic>
          <a:graphicData uri="http://schemas.openxmlformats.org/drawingml/2006/table">
            <a:tbl>
              <a:tblPr/>
              <a:tblGrid>
                <a:gridCol w="2736850">
                  <a:extLst>
                    <a:ext uri="{9D8B030D-6E8A-4147-A177-3AD203B41FA5}">
                      <a16:colId xmlns:a16="http://schemas.microsoft.com/office/drawing/2014/main" val="2315066941"/>
                    </a:ext>
                  </a:extLst>
                </a:gridCol>
              </a:tblGrid>
              <a:tr h="44291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2"/>
                          </a:solidFill>
                          <a:effectLst/>
                          <a:latin typeface="Tahoma" panose="020B0604030504040204" pitchFamily="34" charset="0"/>
                          <a:ea typeface="楷体_GB2312" pitchFamily="49" charset="-122"/>
                        </a:rPr>
                        <a:t>数学模型</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6956662"/>
                  </a:ext>
                </a:extLst>
              </a:tr>
              <a:tr h="45561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一对一的线性结构</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3126670"/>
                  </a:ext>
                </a:extLst>
              </a:tr>
            </a:tbl>
          </a:graphicData>
        </a:graphic>
      </p:graphicFrame>
      <p:graphicFrame>
        <p:nvGraphicFramePr>
          <p:cNvPr id="2" name="表格 1">
            <a:extLst>
              <a:ext uri="{FF2B5EF4-FFF2-40B4-BE49-F238E27FC236}">
                <a16:creationId xmlns:a16="http://schemas.microsoft.com/office/drawing/2014/main" id="{810D43C4-4DDF-4359-B4D3-8F194B2A1A06}"/>
              </a:ext>
            </a:extLst>
          </p:cNvPr>
          <p:cNvGraphicFramePr>
            <a:graphicFrameLocks noGrp="1"/>
          </p:cNvGraphicFramePr>
          <p:nvPr/>
        </p:nvGraphicFramePr>
        <p:xfrm>
          <a:off x="123825" y="3098800"/>
          <a:ext cx="8820150" cy="549275"/>
        </p:xfrm>
        <a:graphic>
          <a:graphicData uri="http://schemas.openxmlformats.org/drawingml/2006/table">
            <a:tbl>
              <a:tblPr/>
              <a:tblGrid>
                <a:gridCol w="1492250">
                  <a:extLst>
                    <a:ext uri="{9D8B030D-6E8A-4147-A177-3AD203B41FA5}">
                      <a16:colId xmlns:a16="http://schemas.microsoft.com/office/drawing/2014/main" val="2798702960"/>
                    </a:ext>
                  </a:extLst>
                </a:gridCol>
                <a:gridCol w="1389063">
                  <a:extLst>
                    <a:ext uri="{9D8B030D-6E8A-4147-A177-3AD203B41FA5}">
                      <a16:colId xmlns:a16="http://schemas.microsoft.com/office/drawing/2014/main" val="2440037486"/>
                    </a:ext>
                  </a:extLst>
                </a:gridCol>
                <a:gridCol w="2154237">
                  <a:extLst>
                    <a:ext uri="{9D8B030D-6E8A-4147-A177-3AD203B41FA5}">
                      <a16:colId xmlns:a16="http://schemas.microsoft.com/office/drawing/2014/main" val="1748309256"/>
                    </a:ext>
                  </a:extLst>
                </a:gridCol>
                <a:gridCol w="2292350">
                  <a:extLst>
                    <a:ext uri="{9D8B030D-6E8A-4147-A177-3AD203B41FA5}">
                      <a16:colId xmlns:a16="http://schemas.microsoft.com/office/drawing/2014/main" val="3845257062"/>
                    </a:ext>
                  </a:extLst>
                </a:gridCol>
                <a:gridCol w="1492250">
                  <a:extLst>
                    <a:ext uri="{9D8B030D-6E8A-4147-A177-3AD203B41FA5}">
                      <a16:colId xmlns:a16="http://schemas.microsoft.com/office/drawing/2014/main" val="1789039735"/>
                    </a:ext>
                  </a:extLst>
                </a:gridCol>
              </a:tblGrid>
              <a:tr h="5492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N.3.52.335</a:t>
                      </a:r>
                    </a:p>
                  </a:txBody>
                  <a:tcPr marL="91437" marR="91437"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高等数学</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华罗庚</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北京大学出版社</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1998.01</a:t>
                      </a:r>
                    </a:p>
                  </a:txBody>
                  <a:tcPr marL="91437" marR="91437"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9547044"/>
                  </a:ext>
                </a:extLst>
              </a:tr>
            </a:tbl>
          </a:graphicData>
        </a:graphic>
      </p:graphicFrame>
      <p:graphicFrame>
        <p:nvGraphicFramePr>
          <p:cNvPr id="3" name="表格 2">
            <a:extLst>
              <a:ext uri="{FF2B5EF4-FFF2-40B4-BE49-F238E27FC236}">
                <a16:creationId xmlns:a16="http://schemas.microsoft.com/office/drawing/2014/main" id="{0A715519-AF0C-451C-A8C8-174C2D9AC5AB}"/>
              </a:ext>
            </a:extLst>
          </p:cNvPr>
          <p:cNvGraphicFramePr>
            <a:graphicFrameLocks noGrp="1"/>
          </p:cNvGraphicFramePr>
          <p:nvPr/>
        </p:nvGraphicFramePr>
        <p:xfrm>
          <a:off x="123825" y="3648075"/>
          <a:ext cx="8820150" cy="549275"/>
        </p:xfrm>
        <a:graphic>
          <a:graphicData uri="http://schemas.openxmlformats.org/drawingml/2006/table">
            <a:tbl>
              <a:tblPr/>
              <a:tblGrid>
                <a:gridCol w="1492250">
                  <a:extLst>
                    <a:ext uri="{9D8B030D-6E8A-4147-A177-3AD203B41FA5}">
                      <a16:colId xmlns:a16="http://schemas.microsoft.com/office/drawing/2014/main" val="734588969"/>
                    </a:ext>
                  </a:extLst>
                </a:gridCol>
                <a:gridCol w="1389063">
                  <a:extLst>
                    <a:ext uri="{9D8B030D-6E8A-4147-A177-3AD203B41FA5}">
                      <a16:colId xmlns:a16="http://schemas.microsoft.com/office/drawing/2014/main" val="2149331909"/>
                    </a:ext>
                  </a:extLst>
                </a:gridCol>
                <a:gridCol w="2154237">
                  <a:extLst>
                    <a:ext uri="{9D8B030D-6E8A-4147-A177-3AD203B41FA5}">
                      <a16:colId xmlns:a16="http://schemas.microsoft.com/office/drawing/2014/main" val="3030471387"/>
                    </a:ext>
                  </a:extLst>
                </a:gridCol>
                <a:gridCol w="2292350">
                  <a:extLst>
                    <a:ext uri="{9D8B030D-6E8A-4147-A177-3AD203B41FA5}">
                      <a16:colId xmlns:a16="http://schemas.microsoft.com/office/drawing/2014/main" val="3886032324"/>
                    </a:ext>
                  </a:extLst>
                </a:gridCol>
                <a:gridCol w="1492250">
                  <a:extLst>
                    <a:ext uri="{9D8B030D-6E8A-4147-A177-3AD203B41FA5}">
                      <a16:colId xmlns:a16="http://schemas.microsoft.com/office/drawing/2014/main" val="2647367497"/>
                    </a:ext>
                  </a:extLst>
                </a:gridCol>
              </a:tblGrid>
              <a:tr h="5492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N.4.63.482</a:t>
                      </a:r>
                    </a:p>
                  </a:txBody>
                  <a:tcPr marL="91437" marR="91437"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理论力学</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罗远祥</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清华大学出版社</a:t>
                      </a:r>
                    </a:p>
                  </a:txBody>
                  <a:tcPr marL="91437" marR="9143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2011.08</a:t>
                      </a:r>
                    </a:p>
                  </a:txBody>
                  <a:tcPr marL="91437" marR="91437"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8512555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5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EBE313-283E-435C-B719-D43A9D41DB57}"/>
              </a:ext>
            </a:extLst>
          </p:cNvPr>
          <p:cNvSpPr>
            <a:spLocks noGrp="1" noChangeArrowheads="1"/>
          </p:cNvSpPr>
          <p:nvPr>
            <p:ph type="title"/>
          </p:nvPr>
        </p:nvSpPr>
        <p:spPr/>
        <p:txBody>
          <a:bodyPr/>
          <a:lstStyle/>
          <a:p>
            <a:pPr eaLnBrk="1" hangingPunct="1"/>
            <a:r>
              <a:rPr lang="zh-CN" altLang="en-US" sz="3600" b="1">
                <a:latin typeface="楷体_GB2312" pitchFamily="49" charset="-122"/>
                <a:ea typeface="楷体_GB2312" pitchFamily="49" charset="-122"/>
              </a:rPr>
              <a:t>人机对弈问题</a:t>
            </a:r>
          </a:p>
        </p:txBody>
      </p:sp>
      <p:graphicFrame>
        <p:nvGraphicFramePr>
          <p:cNvPr id="146693" name="Group 261">
            <a:extLst>
              <a:ext uri="{FF2B5EF4-FFF2-40B4-BE49-F238E27FC236}">
                <a16:creationId xmlns:a16="http://schemas.microsoft.com/office/drawing/2014/main" id="{17EB8472-1D54-425C-A9CA-540134D343CA}"/>
              </a:ext>
            </a:extLst>
          </p:cNvPr>
          <p:cNvGraphicFramePr>
            <a:graphicFrameLocks noGrp="1"/>
          </p:cNvGraphicFramePr>
          <p:nvPr/>
        </p:nvGraphicFramePr>
        <p:xfrm>
          <a:off x="6227763" y="2460625"/>
          <a:ext cx="2447925" cy="914400"/>
        </p:xfrm>
        <a:graphic>
          <a:graphicData uri="http://schemas.openxmlformats.org/drawingml/2006/table">
            <a:tbl>
              <a:tblPr/>
              <a:tblGrid>
                <a:gridCol w="2447925">
                  <a:extLst>
                    <a:ext uri="{9D8B030D-6E8A-4147-A177-3AD203B41FA5}">
                      <a16:colId xmlns:a16="http://schemas.microsoft.com/office/drawing/2014/main" val="2056391402"/>
                    </a:ext>
                  </a:extLst>
                </a:gridCol>
              </a:tblGrid>
              <a:tr h="45561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2"/>
                          </a:solidFill>
                          <a:effectLst/>
                          <a:latin typeface="Tahoma" panose="020B0604030504040204" pitchFamily="34" charset="0"/>
                          <a:ea typeface="楷体_GB2312" pitchFamily="49" charset="-122"/>
                        </a:rPr>
                        <a:t>数学模型</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08556356"/>
                  </a:ext>
                </a:extLst>
              </a:tr>
              <a:tr h="45561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一对多的树结构</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27667727"/>
                  </a:ext>
                </a:extLst>
              </a:tr>
            </a:tbl>
          </a:graphicData>
        </a:graphic>
      </p:graphicFrame>
      <p:sp>
        <p:nvSpPr>
          <p:cNvPr id="25616" name="Text Box 240">
            <a:extLst>
              <a:ext uri="{FF2B5EF4-FFF2-40B4-BE49-F238E27FC236}">
                <a16:creationId xmlns:a16="http://schemas.microsoft.com/office/drawing/2014/main" id="{CE51EA30-C566-4D65-8C55-C2752BCA0544}"/>
              </a:ext>
            </a:extLst>
          </p:cNvPr>
          <p:cNvSpPr txBox="1">
            <a:spLocks noChangeArrowheads="1"/>
          </p:cNvSpPr>
          <p:nvPr/>
        </p:nvSpPr>
        <p:spPr bwMode="auto">
          <a:xfrm>
            <a:off x="1747838" y="602297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b="1">
                <a:solidFill>
                  <a:schemeClr val="tx2"/>
                </a:solidFill>
                <a:latin typeface="Times New Roman" panose="02020603050405020304" pitchFamily="18" charset="0"/>
                <a:ea typeface="楷体_GB2312" pitchFamily="49" charset="-122"/>
              </a:rPr>
              <a:t>“</a:t>
            </a:r>
            <a:r>
              <a:rPr lang="zh-CN" altLang="en-US" sz="2400" b="1">
                <a:solidFill>
                  <a:schemeClr val="tx2"/>
                </a:solidFill>
                <a:ea typeface="楷体_GB2312" pitchFamily="49" charset="-122"/>
              </a:rPr>
              <a:t>井</a:t>
            </a:r>
            <a:r>
              <a:rPr lang="zh-CN" altLang="en-US" sz="2400" b="1">
                <a:solidFill>
                  <a:schemeClr val="tx2"/>
                </a:solidFill>
                <a:latin typeface="Times New Roman" panose="02020603050405020304" pitchFamily="18" charset="0"/>
                <a:ea typeface="楷体_GB2312" pitchFamily="49" charset="-122"/>
              </a:rPr>
              <a:t>”</a:t>
            </a:r>
            <a:r>
              <a:rPr lang="zh-CN" altLang="en-US" sz="2400" b="1">
                <a:solidFill>
                  <a:schemeClr val="tx2"/>
                </a:solidFill>
                <a:ea typeface="楷体_GB2312" pitchFamily="49" charset="-122"/>
              </a:rPr>
              <a:t>字棋对弈</a:t>
            </a:r>
            <a:r>
              <a:rPr lang="zh-CN" altLang="en-US" sz="2400" b="1">
                <a:solidFill>
                  <a:schemeClr val="tx2"/>
                </a:solidFill>
                <a:latin typeface="Times New Roman" panose="02020603050405020304" pitchFamily="18" charset="0"/>
                <a:ea typeface="楷体_GB2312" pitchFamily="49" charset="-122"/>
              </a:rPr>
              <a:t>“</a:t>
            </a:r>
            <a:r>
              <a:rPr lang="zh-CN" altLang="en-US" sz="2400" b="1">
                <a:solidFill>
                  <a:schemeClr val="tx2"/>
                </a:solidFill>
                <a:ea typeface="楷体_GB2312" pitchFamily="49" charset="-122"/>
              </a:rPr>
              <a:t>树</a:t>
            </a:r>
            <a:r>
              <a:rPr lang="zh-CN" altLang="en-US" sz="2400" b="1">
                <a:solidFill>
                  <a:schemeClr val="tx2"/>
                </a:solidFill>
                <a:latin typeface="Times New Roman" panose="02020603050405020304" pitchFamily="18" charset="0"/>
                <a:ea typeface="楷体_GB2312" pitchFamily="49" charset="-122"/>
              </a:rPr>
              <a:t>”</a:t>
            </a:r>
            <a:endParaRPr lang="zh-CN" altLang="en-US" sz="2400" b="1">
              <a:solidFill>
                <a:schemeClr val="tx2"/>
              </a:solidFill>
              <a:ea typeface="楷体_GB2312" pitchFamily="49" charset="-122"/>
            </a:endParaRPr>
          </a:p>
        </p:txBody>
      </p:sp>
      <p:grpSp>
        <p:nvGrpSpPr>
          <p:cNvPr id="26634" name="组合 152">
            <a:extLst>
              <a:ext uri="{FF2B5EF4-FFF2-40B4-BE49-F238E27FC236}">
                <a16:creationId xmlns:a16="http://schemas.microsoft.com/office/drawing/2014/main" id="{A77AEFED-BCB4-430D-AC8C-52FD1DDA311D}"/>
              </a:ext>
            </a:extLst>
          </p:cNvPr>
          <p:cNvGrpSpPr>
            <a:grpSpLocks/>
          </p:cNvGrpSpPr>
          <p:nvPr/>
        </p:nvGrpSpPr>
        <p:grpSpPr bwMode="auto">
          <a:xfrm>
            <a:off x="827088" y="2085975"/>
            <a:ext cx="4679950" cy="3600450"/>
            <a:chOff x="628650" y="635000"/>
            <a:chExt cx="8515350" cy="5943600"/>
          </a:xfrm>
        </p:grpSpPr>
        <p:grpSp>
          <p:nvGrpSpPr>
            <p:cNvPr id="26635" name="Group 4">
              <a:extLst>
                <a:ext uri="{FF2B5EF4-FFF2-40B4-BE49-F238E27FC236}">
                  <a16:creationId xmlns:a16="http://schemas.microsoft.com/office/drawing/2014/main" id="{91A97995-8CBA-4C54-930C-AA254EBC8447}"/>
                </a:ext>
              </a:extLst>
            </p:cNvPr>
            <p:cNvGrpSpPr>
              <a:grpSpLocks/>
            </p:cNvGrpSpPr>
            <p:nvPr/>
          </p:nvGrpSpPr>
          <p:grpSpPr bwMode="auto">
            <a:xfrm>
              <a:off x="3733800" y="635000"/>
              <a:ext cx="1524000" cy="1371600"/>
              <a:chOff x="2171" y="994"/>
              <a:chExt cx="960" cy="864"/>
            </a:xfrm>
          </p:grpSpPr>
          <p:sp>
            <p:nvSpPr>
              <p:cNvPr id="26773" name="Rectangle 5">
                <a:extLst>
                  <a:ext uri="{FF2B5EF4-FFF2-40B4-BE49-F238E27FC236}">
                    <a16:creationId xmlns:a16="http://schemas.microsoft.com/office/drawing/2014/main" id="{284A07A3-CC9C-4BCB-9C63-F0725A121A66}"/>
                  </a:ext>
                </a:extLst>
              </p:cNvPr>
              <p:cNvSpPr>
                <a:spLocks noChangeArrowheads="1"/>
              </p:cNvSpPr>
              <p:nvPr/>
            </p:nvSpPr>
            <p:spPr bwMode="auto">
              <a:xfrm>
                <a:off x="2171" y="99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74" name="Line 6">
                <a:extLst>
                  <a:ext uri="{FF2B5EF4-FFF2-40B4-BE49-F238E27FC236}">
                    <a16:creationId xmlns:a16="http://schemas.microsoft.com/office/drawing/2014/main" id="{F773A9AD-39B4-4202-B76B-65750BCEA3E3}"/>
                  </a:ext>
                </a:extLst>
              </p:cNvPr>
              <p:cNvSpPr>
                <a:spLocks noChangeShapeType="1"/>
              </p:cNvSpPr>
              <p:nvPr/>
            </p:nvSpPr>
            <p:spPr bwMode="auto">
              <a:xfrm>
                <a:off x="2171" y="128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75" name="Line 7">
                <a:extLst>
                  <a:ext uri="{FF2B5EF4-FFF2-40B4-BE49-F238E27FC236}">
                    <a16:creationId xmlns:a16="http://schemas.microsoft.com/office/drawing/2014/main" id="{57E341B8-C80A-43BF-8D60-C645A1167BDB}"/>
                  </a:ext>
                </a:extLst>
              </p:cNvPr>
              <p:cNvSpPr>
                <a:spLocks noChangeShapeType="1"/>
              </p:cNvSpPr>
              <p:nvPr/>
            </p:nvSpPr>
            <p:spPr bwMode="auto">
              <a:xfrm>
                <a:off x="2171" y="157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76" name="Line 8">
                <a:extLst>
                  <a:ext uri="{FF2B5EF4-FFF2-40B4-BE49-F238E27FC236}">
                    <a16:creationId xmlns:a16="http://schemas.microsoft.com/office/drawing/2014/main" id="{166B16FF-DE42-4185-9500-27A51ABA22B2}"/>
                  </a:ext>
                </a:extLst>
              </p:cNvPr>
              <p:cNvSpPr>
                <a:spLocks noChangeShapeType="1"/>
              </p:cNvSpPr>
              <p:nvPr/>
            </p:nvSpPr>
            <p:spPr bwMode="auto">
              <a:xfrm>
                <a:off x="2459"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77" name="Line 9">
                <a:extLst>
                  <a:ext uri="{FF2B5EF4-FFF2-40B4-BE49-F238E27FC236}">
                    <a16:creationId xmlns:a16="http://schemas.microsoft.com/office/drawing/2014/main" id="{53000E0F-6C34-424D-B112-1D45F003BFA2}"/>
                  </a:ext>
                </a:extLst>
              </p:cNvPr>
              <p:cNvSpPr>
                <a:spLocks noChangeShapeType="1"/>
              </p:cNvSpPr>
              <p:nvPr/>
            </p:nvSpPr>
            <p:spPr bwMode="auto">
              <a:xfrm>
                <a:off x="2795"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78" name="Oval 10">
                <a:extLst>
                  <a:ext uri="{FF2B5EF4-FFF2-40B4-BE49-F238E27FC236}">
                    <a16:creationId xmlns:a16="http://schemas.microsoft.com/office/drawing/2014/main" id="{C2781E9E-EDFF-4B9C-B31D-F54C71418005}"/>
                  </a:ext>
                </a:extLst>
              </p:cNvPr>
              <p:cNvSpPr>
                <a:spLocks noChangeArrowheads="1"/>
              </p:cNvSpPr>
              <p:nvPr/>
            </p:nvSpPr>
            <p:spPr bwMode="auto">
              <a:xfrm>
                <a:off x="2891" y="109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79" name="Oval 11">
                <a:extLst>
                  <a:ext uri="{FF2B5EF4-FFF2-40B4-BE49-F238E27FC236}">
                    <a16:creationId xmlns:a16="http://schemas.microsoft.com/office/drawing/2014/main" id="{EE6A4BD3-F464-441D-B03B-748C08842C5A}"/>
                  </a:ext>
                </a:extLst>
              </p:cNvPr>
              <p:cNvSpPr>
                <a:spLocks noChangeArrowheads="1"/>
              </p:cNvSpPr>
              <p:nvPr/>
            </p:nvSpPr>
            <p:spPr bwMode="auto">
              <a:xfrm>
                <a:off x="2540" y="136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80" name="Oval 12">
                <a:extLst>
                  <a:ext uri="{FF2B5EF4-FFF2-40B4-BE49-F238E27FC236}">
                    <a16:creationId xmlns:a16="http://schemas.microsoft.com/office/drawing/2014/main" id="{38F1A04D-ABAC-486D-8E40-37BB8A55B3C0}"/>
                  </a:ext>
                </a:extLst>
              </p:cNvPr>
              <p:cNvSpPr>
                <a:spLocks noChangeArrowheads="1"/>
              </p:cNvSpPr>
              <p:nvPr/>
            </p:nvSpPr>
            <p:spPr bwMode="auto">
              <a:xfrm>
                <a:off x="2241" y="165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81" name="Oval 13">
                <a:extLst>
                  <a:ext uri="{FF2B5EF4-FFF2-40B4-BE49-F238E27FC236}">
                    <a16:creationId xmlns:a16="http://schemas.microsoft.com/office/drawing/2014/main" id="{43D4E2FB-9282-428E-B084-851F9DD911D5}"/>
                  </a:ext>
                </a:extLst>
              </p:cNvPr>
              <p:cNvSpPr>
                <a:spLocks noChangeArrowheads="1"/>
              </p:cNvSpPr>
              <p:nvPr/>
            </p:nvSpPr>
            <p:spPr bwMode="auto">
              <a:xfrm>
                <a:off x="2573" y="1664"/>
                <a:ext cx="166"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sp>
          <p:nvSpPr>
            <p:cNvPr id="26636" name="Oval 14">
              <a:extLst>
                <a:ext uri="{FF2B5EF4-FFF2-40B4-BE49-F238E27FC236}">
                  <a16:creationId xmlns:a16="http://schemas.microsoft.com/office/drawing/2014/main" id="{9687B32B-8101-43F9-B5E4-8C47223758F2}"/>
                </a:ext>
              </a:extLst>
            </p:cNvPr>
            <p:cNvSpPr>
              <a:spLocks noChangeArrowheads="1"/>
            </p:cNvSpPr>
            <p:nvPr/>
          </p:nvSpPr>
          <p:spPr bwMode="auto">
            <a:xfrm>
              <a:off x="758825" y="3402013"/>
              <a:ext cx="263525" cy="2286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37" name="Oval 15">
              <a:extLst>
                <a:ext uri="{FF2B5EF4-FFF2-40B4-BE49-F238E27FC236}">
                  <a16:creationId xmlns:a16="http://schemas.microsoft.com/office/drawing/2014/main" id="{D217DE12-659C-469E-A47B-E400CD36164D}"/>
                </a:ext>
              </a:extLst>
            </p:cNvPr>
            <p:cNvSpPr>
              <a:spLocks noChangeArrowheads="1"/>
            </p:cNvSpPr>
            <p:nvPr/>
          </p:nvSpPr>
          <p:spPr bwMode="auto">
            <a:xfrm>
              <a:off x="2551113" y="2973388"/>
              <a:ext cx="263525" cy="2286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38" name="Oval 16">
              <a:extLst>
                <a:ext uri="{FF2B5EF4-FFF2-40B4-BE49-F238E27FC236}">
                  <a16:creationId xmlns:a16="http://schemas.microsoft.com/office/drawing/2014/main" id="{A25EA06C-0026-406C-8FCB-C50EAF1CCA31}"/>
                </a:ext>
              </a:extLst>
            </p:cNvPr>
            <p:cNvSpPr>
              <a:spLocks noChangeArrowheads="1"/>
            </p:cNvSpPr>
            <p:nvPr/>
          </p:nvSpPr>
          <p:spPr bwMode="auto">
            <a:xfrm>
              <a:off x="4686300" y="2921000"/>
              <a:ext cx="263525" cy="2286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39" name="Oval 17">
              <a:extLst>
                <a:ext uri="{FF2B5EF4-FFF2-40B4-BE49-F238E27FC236}">
                  <a16:creationId xmlns:a16="http://schemas.microsoft.com/office/drawing/2014/main" id="{0AE4CCEB-7AEA-4FC8-92B7-DBC67E5B65E1}"/>
                </a:ext>
              </a:extLst>
            </p:cNvPr>
            <p:cNvSpPr>
              <a:spLocks noChangeArrowheads="1"/>
            </p:cNvSpPr>
            <p:nvPr/>
          </p:nvSpPr>
          <p:spPr bwMode="auto">
            <a:xfrm>
              <a:off x="6908800" y="3343275"/>
              <a:ext cx="263525" cy="2286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40" name="Oval 18">
              <a:extLst>
                <a:ext uri="{FF2B5EF4-FFF2-40B4-BE49-F238E27FC236}">
                  <a16:creationId xmlns:a16="http://schemas.microsoft.com/office/drawing/2014/main" id="{C162F454-659F-450A-B715-D1B9F74E807E}"/>
                </a:ext>
              </a:extLst>
            </p:cNvPr>
            <p:cNvSpPr>
              <a:spLocks noChangeArrowheads="1"/>
            </p:cNvSpPr>
            <p:nvPr/>
          </p:nvSpPr>
          <p:spPr bwMode="auto">
            <a:xfrm>
              <a:off x="8539163" y="3789363"/>
              <a:ext cx="263525" cy="2286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nvGrpSpPr>
            <p:cNvPr id="26641" name="Group 19">
              <a:extLst>
                <a:ext uri="{FF2B5EF4-FFF2-40B4-BE49-F238E27FC236}">
                  <a16:creationId xmlns:a16="http://schemas.microsoft.com/office/drawing/2014/main" id="{C9D04724-0FD2-41D5-BE33-7DB8837557C0}"/>
                </a:ext>
              </a:extLst>
            </p:cNvPr>
            <p:cNvGrpSpPr>
              <a:grpSpLocks/>
            </p:cNvGrpSpPr>
            <p:nvPr/>
          </p:nvGrpSpPr>
          <p:grpSpPr bwMode="auto">
            <a:xfrm>
              <a:off x="668338" y="2028825"/>
              <a:ext cx="3195637" cy="2173288"/>
              <a:chOff x="232" y="1863"/>
              <a:chExt cx="2013" cy="1369"/>
            </a:xfrm>
          </p:grpSpPr>
          <p:sp>
            <p:nvSpPr>
              <p:cNvPr id="26763" name="Line 20">
                <a:extLst>
                  <a:ext uri="{FF2B5EF4-FFF2-40B4-BE49-F238E27FC236}">
                    <a16:creationId xmlns:a16="http://schemas.microsoft.com/office/drawing/2014/main" id="{5EAF643C-E98E-4AFA-8A8D-0AD3ED307B20}"/>
                  </a:ext>
                </a:extLst>
              </p:cNvPr>
              <p:cNvSpPr>
                <a:spLocks noChangeShapeType="1"/>
              </p:cNvSpPr>
              <p:nvPr/>
            </p:nvSpPr>
            <p:spPr bwMode="auto">
              <a:xfrm>
                <a:off x="232" y="265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4" name="Line 21">
                <a:extLst>
                  <a:ext uri="{FF2B5EF4-FFF2-40B4-BE49-F238E27FC236}">
                    <a16:creationId xmlns:a16="http://schemas.microsoft.com/office/drawing/2014/main" id="{25EE4F70-324B-4BB9-B1C3-9D0B81F2C72F}"/>
                  </a:ext>
                </a:extLst>
              </p:cNvPr>
              <p:cNvSpPr>
                <a:spLocks noChangeShapeType="1"/>
              </p:cNvSpPr>
              <p:nvPr/>
            </p:nvSpPr>
            <p:spPr bwMode="auto">
              <a:xfrm>
                <a:off x="232" y="294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5" name="Line 22">
                <a:extLst>
                  <a:ext uri="{FF2B5EF4-FFF2-40B4-BE49-F238E27FC236}">
                    <a16:creationId xmlns:a16="http://schemas.microsoft.com/office/drawing/2014/main" id="{ED3A03F0-7220-4DCA-8C44-F89A5A1D9D34}"/>
                  </a:ext>
                </a:extLst>
              </p:cNvPr>
              <p:cNvSpPr>
                <a:spLocks noChangeShapeType="1"/>
              </p:cNvSpPr>
              <p:nvPr/>
            </p:nvSpPr>
            <p:spPr bwMode="auto">
              <a:xfrm>
                <a:off x="520" y="2368"/>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6" name="Line 23">
                <a:extLst>
                  <a:ext uri="{FF2B5EF4-FFF2-40B4-BE49-F238E27FC236}">
                    <a16:creationId xmlns:a16="http://schemas.microsoft.com/office/drawing/2014/main" id="{2EDC32A4-0AA5-4B94-BCF6-9359815E9039}"/>
                  </a:ext>
                </a:extLst>
              </p:cNvPr>
              <p:cNvSpPr>
                <a:spLocks noChangeShapeType="1"/>
              </p:cNvSpPr>
              <p:nvPr/>
            </p:nvSpPr>
            <p:spPr bwMode="auto">
              <a:xfrm>
                <a:off x="856" y="2368"/>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7" name="Rectangle 24">
                <a:extLst>
                  <a:ext uri="{FF2B5EF4-FFF2-40B4-BE49-F238E27FC236}">
                    <a16:creationId xmlns:a16="http://schemas.microsoft.com/office/drawing/2014/main" id="{1A4A1352-2295-4C5B-A857-C3B5E548DB26}"/>
                  </a:ext>
                </a:extLst>
              </p:cNvPr>
              <p:cNvSpPr>
                <a:spLocks noChangeArrowheads="1"/>
              </p:cNvSpPr>
              <p:nvPr/>
            </p:nvSpPr>
            <p:spPr bwMode="auto">
              <a:xfrm>
                <a:off x="232" y="2368"/>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68" name="Oval 25">
                <a:extLst>
                  <a:ext uri="{FF2B5EF4-FFF2-40B4-BE49-F238E27FC236}">
                    <a16:creationId xmlns:a16="http://schemas.microsoft.com/office/drawing/2014/main" id="{37B58F50-EEFC-4C6D-8E94-C68E067941C1}"/>
                  </a:ext>
                </a:extLst>
              </p:cNvPr>
              <p:cNvSpPr>
                <a:spLocks noChangeArrowheads="1"/>
              </p:cNvSpPr>
              <p:nvPr/>
            </p:nvSpPr>
            <p:spPr bwMode="auto">
              <a:xfrm>
                <a:off x="952" y="246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69" name="Oval 26">
                <a:extLst>
                  <a:ext uri="{FF2B5EF4-FFF2-40B4-BE49-F238E27FC236}">
                    <a16:creationId xmlns:a16="http://schemas.microsoft.com/office/drawing/2014/main" id="{2D5BFA7F-F5F0-4A44-A24B-B9D3F9D5892F}"/>
                  </a:ext>
                </a:extLst>
              </p:cNvPr>
              <p:cNvSpPr>
                <a:spLocks noChangeArrowheads="1"/>
              </p:cNvSpPr>
              <p:nvPr/>
            </p:nvSpPr>
            <p:spPr bwMode="auto">
              <a:xfrm>
                <a:off x="601" y="2741"/>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70" name="Oval 27">
                <a:extLst>
                  <a:ext uri="{FF2B5EF4-FFF2-40B4-BE49-F238E27FC236}">
                    <a16:creationId xmlns:a16="http://schemas.microsoft.com/office/drawing/2014/main" id="{AFFF4734-9B7D-4106-8160-85DE316D49FC}"/>
                  </a:ext>
                </a:extLst>
              </p:cNvPr>
              <p:cNvSpPr>
                <a:spLocks noChangeArrowheads="1"/>
              </p:cNvSpPr>
              <p:nvPr/>
            </p:nvSpPr>
            <p:spPr bwMode="auto">
              <a:xfrm>
                <a:off x="302" y="3029"/>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71" name="Oval 28">
                <a:extLst>
                  <a:ext uri="{FF2B5EF4-FFF2-40B4-BE49-F238E27FC236}">
                    <a16:creationId xmlns:a16="http://schemas.microsoft.com/office/drawing/2014/main" id="{AE54C539-A178-4400-8C2E-24CE7B68CF33}"/>
                  </a:ext>
                </a:extLst>
              </p:cNvPr>
              <p:cNvSpPr>
                <a:spLocks noChangeArrowheads="1"/>
              </p:cNvSpPr>
              <p:nvPr/>
            </p:nvSpPr>
            <p:spPr bwMode="auto">
              <a:xfrm>
                <a:off x="634" y="3038"/>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72" name="Line 29">
                <a:extLst>
                  <a:ext uri="{FF2B5EF4-FFF2-40B4-BE49-F238E27FC236}">
                    <a16:creationId xmlns:a16="http://schemas.microsoft.com/office/drawing/2014/main" id="{D15C7546-F59A-41B8-8287-11EC009A9A78}"/>
                  </a:ext>
                </a:extLst>
              </p:cNvPr>
              <p:cNvSpPr>
                <a:spLocks noChangeShapeType="1"/>
              </p:cNvSpPr>
              <p:nvPr/>
            </p:nvSpPr>
            <p:spPr bwMode="auto">
              <a:xfrm flipH="1">
                <a:off x="700" y="1863"/>
                <a:ext cx="1545" cy="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2" name="Group 30">
              <a:extLst>
                <a:ext uri="{FF2B5EF4-FFF2-40B4-BE49-F238E27FC236}">
                  <a16:creationId xmlns:a16="http://schemas.microsoft.com/office/drawing/2014/main" id="{F4C306D8-54A1-4D46-91F0-1F30FD090979}"/>
                </a:ext>
              </a:extLst>
            </p:cNvPr>
            <p:cNvGrpSpPr>
              <a:grpSpLocks/>
            </p:cNvGrpSpPr>
            <p:nvPr/>
          </p:nvGrpSpPr>
          <p:grpSpPr bwMode="auto">
            <a:xfrm>
              <a:off x="2409825" y="2033588"/>
              <a:ext cx="1738313" cy="2166937"/>
              <a:chOff x="1361" y="1863"/>
              <a:chExt cx="1095" cy="1365"/>
            </a:xfrm>
          </p:grpSpPr>
          <p:sp>
            <p:nvSpPr>
              <p:cNvPr id="26753" name="Line 31">
                <a:extLst>
                  <a:ext uri="{FF2B5EF4-FFF2-40B4-BE49-F238E27FC236}">
                    <a16:creationId xmlns:a16="http://schemas.microsoft.com/office/drawing/2014/main" id="{57E26E22-744C-42C3-8ABF-8193F6B8160B}"/>
                  </a:ext>
                </a:extLst>
              </p:cNvPr>
              <p:cNvSpPr>
                <a:spLocks noChangeShapeType="1"/>
              </p:cNvSpPr>
              <p:nvPr/>
            </p:nvSpPr>
            <p:spPr bwMode="auto">
              <a:xfrm>
                <a:off x="1361" y="26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4" name="Line 32">
                <a:extLst>
                  <a:ext uri="{FF2B5EF4-FFF2-40B4-BE49-F238E27FC236}">
                    <a16:creationId xmlns:a16="http://schemas.microsoft.com/office/drawing/2014/main" id="{59E95E01-8E98-4C7E-8ECE-B4D7FE55BB05}"/>
                  </a:ext>
                </a:extLst>
              </p:cNvPr>
              <p:cNvSpPr>
                <a:spLocks noChangeShapeType="1"/>
              </p:cNvSpPr>
              <p:nvPr/>
            </p:nvSpPr>
            <p:spPr bwMode="auto">
              <a:xfrm>
                <a:off x="1361" y="29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5" name="Line 33">
                <a:extLst>
                  <a:ext uri="{FF2B5EF4-FFF2-40B4-BE49-F238E27FC236}">
                    <a16:creationId xmlns:a16="http://schemas.microsoft.com/office/drawing/2014/main" id="{EA92F01A-FBF9-4FC5-88CE-01136EEA6DB0}"/>
                  </a:ext>
                </a:extLst>
              </p:cNvPr>
              <p:cNvSpPr>
                <a:spLocks noChangeShapeType="1"/>
              </p:cNvSpPr>
              <p:nvPr/>
            </p:nvSpPr>
            <p:spPr bwMode="auto">
              <a:xfrm>
                <a:off x="1649" y="23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6" name="Line 34">
                <a:extLst>
                  <a:ext uri="{FF2B5EF4-FFF2-40B4-BE49-F238E27FC236}">
                    <a16:creationId xmlns:a16="http://schemas.microsoft.com/office/drawing/2014/main" id="{AF430E9F-2797-4754-8F23-6C980D4A9BD3}"/>
                  </a:ext>
                </a:extLst>
              </p:cNvPr>
              <p:cNvSpPr>
                <a:spLocks noChangeShapeType="1"/>
              </p:cNvSpPr>
              <p:nvPr/>
            </p:nvSpPr>
            <p:spPr bwMode="auto">
              <a:xfrm>
                <a:off x="1985" y="23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7" name="Rectangle 35">
                <a:extLst>
                  <a:ext uri="{FF2B5EF4-FFF2-40B4-BE49-F238E27FC236}">
                    <a16:creationId xmlns:a16="http://schemas.microsoft.com/office/drawing/2014/main" id="{51AF3C8C-37A2-4187-874B-2ED0ACB0B7EE}"/>
                  </a:ext>
                </a:extLst>
              </p:cNvPr>
              <p:cNvSpPr>
                <a:spLocks noChangeArrowheads="1"/>
              </p:cNvSpPr>
              <p:nvPr/>
            </p:nvSpPr>
            <p:spPr bwMode="auto">
              <a:xfrm>
                <a:off x="1361" y="23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58" name="Oval 36">
                <a:extLst>
                  <a:ext uri="{FF2B5EF4-FFF2-40B4-BE49-F238E27FC236}">
                    <a16:creationId xmlns:a16="http://schemas.microsoft.com/office/drawing/2014/main" id="{E136DEF5-9E7F-4803-8241-D73002D6AF2C}"/>
                  </a:ext>
                </a:extLst>
              </p:cNvPr>
              <p:cNvSpPr>
                <a:spLocks noChangeArrowheads="1"/>
              </p:cNvSpPr>
              <p:nvPr/>
            </p:nvSpPr>
            <p:spPr bwMode="auto">
              <a:xfrm>
                <a:off x="2081" y="246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59" name="Oval 37">
                <a:extLst>
                  <a:ext uri="{FF2B5EF4-FFF2-40B4-BE49-F238E27FC236}">
                    <a16:creationId xmlns:a16="http://schemas.microsoft.com/office/drawing/2014/main" id="{246664EB-D1FA-47C3-8E91-BA8CDBBA54DA}"/>
                  </a:ext>
                </a:extLst>
              </p:cNvPr>
              <p:cNvSpPr>
                <a:spLocks noChangeArrowheads="1"/>
              </p:cNvSpPr>
              <p:nvPr/>
            </p:nvSpPr>
            <p:spPr bwMode="auto">
              <a:xfrm>
                <a:off x="1730" y="273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60" name="Oval 38">
                <a:extLst>
                  <a:ext uri="{FF2B5EF4-FFF2-40B4-BE49-F238E27FC236}">
                    <a16:creationId xmlns:a16="http://schemas.microsoft.com/office/drawing/2014/main" id="{EDF8E5F6-EBB9-45AE-B6F8-9430A0F92FC5}"/>
                  </a:ext>
                </a:extLst>
              </p:cNvPr>
              <p:cNvSpPr>
                <a:spLocks noChangeArrowheads="1"/>
              </p:cNvSpPr>
              <p:nvPr/>
            </p:nvSpPr>
            <p:spPr bwMode="auto">
              <a:xfrm>
                <a:off x="1431" y="302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61" name="Oval 39">
                <a:extLst>
                  <a:ext uri="{FF2B5EF4-FFF2-40B4-BE49-F238E27FC236}">
                    <a16:creationId xmlns:a16="http://schemas.microsoft.com/office/drawing/2014/main" id="{14B7F857-6124-4B7A-8845-E1D1FC56499D}"/>
                  </a:ext>
                </a:extLst>
              </p:cNvPr>
              <p:cNvSpPr>
                <a:spLocks noChangeArrowheads="1"/>
              </p:cNvSpPr>
              <p:nvPr/>
            </p:nvSpPr>
            <p:spPr bwMode="auto">
              <a:xfrm>
                <a:off x="1763" y="303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62" name="Line 40">
                <a:extLst>
                  <a:ext uri="{FF2B5EF4-FFF2-40B4-BE49-F238E27FC236}">
                    <a16:creationId xmlns:a16="http://schemas.microsoft.com/office/drawing/2014/main" id="{DA5C3CBC-8756-48C7-93F1-C31992AFD783}"/>
                  </a:ext>
                </a:extLst>
              </p:cNvPr>
              <p:cNvSpPr>
                <a:spLocks noChangeShapeType="1"/>
              </p:cNvSpPr>
              <p:nvPr/>
            </p:nvSpPr>
            <p:spPr bwMode="auto">
              <a:xfrm flipH="1">
                <a:off x="1778" y="1863"/>
                <a:ext cx="678" cy="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3" name="Group 41">
              <a:extLst>
                <a:ext uri="{FF2B5EF4-FFF2-40B4-BE49-F238E27FC236}">
                  <a16:creationId xmlns:a16="http://schemas.microsoft.com/office/drawing/2014/main" id="{F8E54611-8E44-40D8-B68A-B759D6FDC57C}"/>
                </a:ext>
              </a:extLst>
            </p:cNvPr>
            <p:cNvGrpSpPr>
              <a:grpSpLocks/>
            </p:cNvGrpSpPr>
            <p:nvPr/>
          </p:nvGrpSpPr>
          <p:grpSpPr bwMode="auto">
            <a:xfrm>
              <a:off x="4106863" y="2014538"/>
              <a:ext cx="1524000" cy="2149475"/>
              <a:chOff x="2406" y="1863"/>
              <a:chExt cx="960" cy="1354"/>
            </a:xfrm>
          </p:grpSpPr>
          <p:sp>
            <p:nvSpPr>
              <p:cNvPr id="26743" name="Line 42">
                <a:extLst>
                  <a:ext uri="{FF2B5EF4-FFF2-40B4-BE49-F238E27FC236}">
                    <a16:creationId xmlns:a16="http://schemas.microsoft.com/office/drawing/2014/main" id="{F3542981-C5DA-40F7-8B20-878B6678A32C}"/>
                  </a:ext>
                </a:extLst>
              </p:cNvPr>
              <p:cNvSpPr>
                <a:spLocks noChangeShapeType="1"/>
              </p:cNvSpPr>
              <p:nvPr/>
            </p:nvSpPr>
            <p:spPr bwMode="auto">
              <a:xfrm>
                <a:off x="2406" y="2641"/>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44" name="Line 43">
                <a:extLst>
                  <a:ext uri="{FF2B5EF4-FFF2-40B4-BE49-F238E27FC236}">
                    <a16:creationId xmlns:a16="http://schemas.microsoft.com/office/drawing/2014/main" id="{65766708-3E75-4414-9F8F-D812A3240DAA}"/>
                  </a:ext>
                </a:extLst>
              </p:cNvPr>
              <p:cNvSpPr>
                <a:spLocks noChangeShapeType="1"/>
              </p:cNvSpPr>
              <p:nvPr/>
            </p:nvSpPr>
            <p:spPr bwMode="auto">
              <a:xfrm>
                <a:off x="2406" y="292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45" name="Line 44">
                <a:extLst>
                  <a:ext uri="{FF2B5EF4-FFF2-40B4-BE49-F238E27FC236}">
                    <a16:creationId xmlns:a16="http://schemas.microsoft.com/office/drawing/2014/main" id="{49B13A13-6FEA-4446-AC2F-C8A8E59ADC60}"/>
                  </a:ext>
                </a:extLst>
              </p:cNvPr>
              <p:cNvSpPr>
                <a:spLocks noChangeShapeType="1"/>
              </p:cNvSpPr>
              <p:nvPr/>
            </p:nvSpPr>
            <p:spPr bwMode="auto">
              <a:xfrm>
                <a:off x="2694" y="2353"/>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46" name="Line 45">
                <a:extLst>
                  <a:ext uri="{FF2B5EF4-FFF2-40B4-BE49-F238E27FC236}">
                    <a16:creationId xmlns:a16="http://schemas.microsoft.com/office/drawing/2014/main" id="{3DD69C21-50B4-454F-B6E6-82A1C69B67A3}"/>
                  </a:ext>
                </a:extLst>
              </p:cNvPr>
              <p:cNvSpPr>
                <a:spLocks noChangeShapeType="1"/>
              </p:cNvSpPr>
              <p:nvPr/>
            </p:nvSpPr>
            <p:spPr bwMode="auto">
              <a:xfrm>
                <a:off x="3030" y="2353"/>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47" name="Rectangle 46">
                <a:extLst>
                  <a:ext uri="{FF2B5EF4-FFF2-40B4-BE49-F238E27FC236}">
                    <a16:creationId xmlns:a16="http://schemas.microsoft.com/office/drawing/2014/main" id="{4464BC73-4C8F-4CA2-AB1F-507F10745839}"/>
                  </a:ext>
                </a:extLst>
              </p:cNvPr>
              <p:cNvSpPr>
                <a:spLocks noChangeArrowheads="1"/>
              </p:cNvSpPr>
              <p:nvPr/>
            </p:nvSpPr>
            <p:spPr bwMode="auto">
              <a:xfrm>
                <a:off x="2406" y="2353"/>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48" name="Oval 47">
                <a:extLst>
                  <a:ext uri="{FF2B5EF4-FFF2-40B4-BE49-F238E27FC236}">
                    <a16:creationId xmlns:a16="http://schemas.microsoft.com/office/drawing/2014/main" id="{5B4DCCDA-AC69-4093-AC0A-87AF9E5E14E7}"/>
                  </a:ext>
                </a:extLst>
              </p:cNvPr>
              <p:cNvSpPr>
                <a:spLocks noChangeArrowheads="1"/>
              </p:cNvSpPr>
              <p:nvPr/>
            </p:nvSpPr>
            <p:spPr bwMode="auto">
              <a:xfrm>
                <a:off x="3126" y="2449"/>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49" name="Oval 48">
                <a:extLst>
                  <a:ext uri="{FF2B5EF4-FFF2-40B4-BE49-F238E27FC236}">
                    <a16:creationId xmlns:a16="http://schemas.microsoft.com/office/drawing/2014/main" id="{84D356A6-CFF5-437F-94D9-61AC69C1E6FD}"/>
                  </a:ext>
                </a:extLst>
              </p:cNvPr>
              <p:cNvSpPr>
                <a:spLocks noChangeArrowheads="1"/>
              </p:cNvSpPr>
              <p:nvPr/>
            </p:nvSpPr>
            <p:spPr bwMode="auto">
              <a:xfrm>
                <a:off x="2775" y="2726"/>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50" name="Oval 49">
                <a:extLst>
                  <a:ext uri="{FF2B5EF4-FFF2-40B4-BE49-F238E27FC236}">
                    <a16:creationId xmlns:a16="http://schemas.microsoft.com/office/drawing/2014/main" id="{D92419DD-E2EB-4A59-8C4F-782BC59E126D}"/>
                  </a:ext>
                </a:extLst>
              </p:cNvPr>
              <p:cNvSpPr>
                <a:spLocks noChangeArrowheads="1"/>
              </p:cNvSpPr>
              <p:nvPr/>
            </p:nvSpPr>
            <p:spPr bwMode="auto">
              <a:xfrm>
                <a:off x="2476" y="3014"/>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51" name="Oval 50">
                <a:extLst>
                  <a:ext uri="{FF2B5EF4-FFF2-40B4-BE49-F238E27FC236}">
                    <a16:creationId xmlns:a16="http://schemas.microsoft.com/office/drawing/2014/main" id="{7EFA34CD-D6E1-4B09-8D91-C97D5ADD08A7}"/>
                  </a:ext>
                </a:extLst>
              </p:cNvPr>
              <p:cNvSpPr>
                <a:spLocks noChangeArrowheads="1"/>
              </p:cNvSpPr>
              <p:nvPr/>
            </p:nvSpPr>
            <p:spPr bwMode="auto">
              <a:xfrm>
                <a:off x="2808" y="3023"/>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52" name="Line 51">
                <a:extLst>
                  <a:ext uri="{FF2B5EF4-FFF2-40B4-BE49-F238E27FC236}">
                    <a16:creationId xmlns:a16="http://schemas.microsoft.com/office/drawing/2014/main" id="{48ABADB6-4259-4DA6-869E-31851932596F}"/>
                  </a:ext>
                </a:extLst>
              </p:cNvPr>
              <p:cNvSpPr>
                <a:spLocks noChangeShapeType="1"/>
              </p:cNvSpPr>
              <p:nvPr/>
            </p:nvSpPr>
            <p:spPr bwMode="auto">
              <a:xfrm>
                <a:off x="2634" y="1863"/>
                <a:ext cx="133" cy="4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4" name="Group 52">
              <a:extLst>
                <a:ext uri="{FF2B5EF4-FFF2-40B4-BE49-F238E27FC236}">
                  <a16:creationId xmlns:a16="http://schemas.microsoft.com/office/drawing/2014/main" id="{1D2CEE25-57F1-4BF9-A9A8-5CB8A57B231B}"/>
                </a:ext>
              </a:extLst>
            </p:cNvPr>
            <p:cNvGrpSpPr>
              <a:grpSpLocks/>
            </p:cNvGrpSpPr>
            <p:nvPr/>
          </p:nvGrpSpPr>
          <p:grpSpPr bwMode="auto">
            <a:xfrm>
              <a:off x="4873625" y="2014538"/>
              <a:ext cx="2433638" cy="2114550"/>
              <a:chOff x="2889" y="1863"/>
              <a:chExt cx="1533" cy="1332"/>
            </a:xfrm>
          </p:grpSpPr>
          <p:sp>
            <p:nvSpPr>
              <p:cNvPr id="26733" name="Line 53">
                <a:extLst>
                  <a:ext uri="{FF2B5EF4-FFF2-40B4-BE49-F238E27FC236}">
                    <a16:creationId xmlns:a16="http://schemas.microsoft.com/office/drawing/2014/main" id="{D1D4104E-ADEE-42AE-B07B-675A9B52C343}"/>
                  </a:ext>
                </a:extLst>
              </p:cNvPr>
              <p:cNvSpPr>
                <a:spLocks noChangeShapeType="1"/>
              </p:cNvSpPr>
              <p:nvPr/>
            </p:nvSpPr>
            <p:spPr bwMode="auto">
              <a:xfrm>
                <a:off x="3462" y="261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4" name="Line 54">
                <a:extLst>
                  <a:ext uri="{FF2B5EF4-FFF2-40B4-BE49-F238E27FC236}">
                    <a16:creationId xmlns:a16="http://schemas.microsoft.com/office/drawing/2014/main" id="{F3962200-07BA-4CAD-AA32-6FC321F34786}"/>
                  </a:ext>
                </a:extLst>
              </p:cNvPr>
              <p:cNvSpPr>
                <a:spLocks noChangeShapeType="1"/>
              </p:cNvSpPr>
              <p:nvPr/>
            </p:nvSpPr>
            <p:spPr bwMode="auto">
              <a:xfrm>
                <a:off x="3462" y="2907"/>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5" name="Line 55">
                <a:extLst>
                  <a:ext uri="{FF2B5EF4-FFF2-40B4-BE49-F238E27FC236}">
                    <a16:creationId xmlns:a16="http://schemas.microsoft.com/office/drawing/2014/main" id="{21B45EF8-2724-4CCA-A187-9F0C7618F02D}"/>
                  </a:ext>
                </a:extLst>
              </p:cNvPr>
              <p:cNvSpPr>
                <a:spLocks noChangeShapeType="1"/>
              </p:cNvSpPr>
              <p:nvPr/>
            </p:nvSpPr>
            <p:spPr bwMode="auto">
              <a:xfrm>
                <a:off x="3750" y="2331"/>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6" name="Line 56">
                <a:extLst>
                  <a:ext uri="{FF2B5EF4-FFF2-40B4-BE49-F238E27FC236}">
                    <a16:creationId xmlns:a16="http://schemas.microsoft.com/office/drawing/2014/main" id="{08153C76-F4D7-4BA0-A4A3-320BCA5CD0BF}"/>
                  </a:ext>
                </a:extLst>
              </p:cNvPr>
              <p:cNvSpPr>
                <a:spLocks noChangeShapeType="1"/>
              </p:cNvSpPr>
              <p:nvPr/>
            </p:nvSpPr>
            <p:spPr bwMode="auto">
              <a:xfrm>
                <a:off x="4086" y="2331"/>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7" name="Rectangle 57">
                <a:extLst>
                  <a:ext uri="{FF2B5EF4-FFF2-40B4-BE49-F238E27FC236}">
                    <a16:creationId xmlns:a16="http://schemas.microsoft.com/office/drawing/2014/main" id="{65E449F2-EB53-4A5C-91C1-1DEEA6D2FDD3}"/>
                  </a:ext>
                </a:extLst>
              </p:cNvPr>
              <p:cNvSpPr>
                <a:spLocks noChangeArrowheads="1"/>
              </p:cNvSpPr>
              <p:nvPr/>
            </p:nvSpPr>
            <p:spPr bwMode="auto">
              <a:xfrm>
                <a:off x="3462" y="2331"/>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38" name="Oval 58">
                <a:extLst>
                  <a:ext uri="{FF2B5EF4-FFF2-40B4-BE49-F238E27FC236}">
                    <a16:creationId xmlns:a16="http://schemas.microsoft.com/office/drawing/2014/main" id="{499C25A0-932B-4052-836C-2A3D609CE1F2}"/>
                  </a:ext>
                </a:extLst>
              </p:cNvPr>
              <p:cNvSpPr>
                <a:spLocks noChangeArrowheads="1"/>
              </p:cNvSpPr>
              <p:nvPr/>
            </p:nvSpPr>
            <p:spPr bwMode="auto">
              <a:xfrm>
                <a:off x="4182" y="2427"/>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39" name="Oval 59">
                <a:extLst>
                  <a:ext uri="{FF2B5EF4-FFF2-40B4-BE49-F238E27FC236}">
                    <a16:creationId xmlns:a16="http://schemas.microsoft.com/office/drawing/2014/main" id="{B4AF7212-B3AA-4CBA-8440-5B1B26AD23D2}"/>
                  </a:ext>
                </a:extLst>
              </p:cNvPr>
              <p:cNvSpPr>
                <a:spLocks noChangeArrowheads="1"/>
              </p:cNvSpPr>
              <p:nvPr/>
            </p:nvSpPr>
            <p:spPr bwMode="auto">
              <a:xfrm>
                <a:off x="3831" y="2704"/>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40" name="Oval 60">
                <a:extLst>
                  <a:ext uri="{FF2B5EF4-FFF2-40B4-BE49-F238E27FC236}">
                    <a16:creationId xmlns:a16="http://schemas.microsoft.com/office/drawing/2014/main" id="{2221EBF2-0379-4F29-B8B6-CA58A01C10E5}"/>
                  </a:ext>
                </a:extLst>
              </p:cNvPr>
              <p:cNvSpPr>
                <a:spLocks noChangeArrowheads="1"/>
              </p:cNvSpPr>
              <p:nvPr/>
            </p:nvSpPr>
            <p:spPr bwMode="auto">
              <a:xfrm>
                <a:off x="3532" y="2992"/>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41" name="Oval 61">
                <a:extLst>
                  <a:ext uri="{FF2B5EF4-FFF2-40B4-BE49-F238E27FC236}">
                    <a16:creationId xmlns:a16="http://schemas.microsoft.com/office/drawing/2014/main" id="{77E874A5-F5A3-467D-932E-89ED30E2F653}"/>
                  </a:ext>
                </a:extLst>
              </p:cNvPr>
              <p:cNvSpPr>
                <a:spLocks noChangeArrowheads="1"/>
              </p:cNvSpPr>
              <p:nvPr/>
            </p:nvSpPr>
            <p:spPr bwMode="auto">
              <a:xfrm>
                <a:off x="3864" y="3001"/>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42" name="Line 62">
                <a:extLst>
                  <a:ext uri="{FF2B5EF4-FFF2-40B4-BE49-F238E27FC236}">
                    <a16:creationId xmlns:a16="http://schemas.microsoft.com/office/drawing/2014/main" id="{D5B3EBD0-C20B-4AF7-8452-AEB478B6F6B9}"/>
                  </a:ext>
                </a:extLst>
              </p:cNvPr>
              <p:cNvSpPr>
                <a:spLocks noChangeShapeType="1"/>
              </p:cNvSpPr>
              <p:nvPr/>
            </p:nvSpPr>
            <p:spPr bwMode="auto">
              <a:xfrm>
                <a:off x="2889" y="1863"/>
                <a:ext cx="989" cy="4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5" name="Group 63">
              <a:extLst>
                <a:ext uri="{FF2B5EF4-FFF2-40B4-BE49-F238E27FC236}">
                  <a16:creationId xmlns:a16="http://schemas.microsoft.com/office/drawing/2014/main" id="{9CFDB60F-3FB3-423F-835D-FACD1366E6E0}"/>
                </a:ext>
              </a:extLst>
            </p:cNvPr>
            <p:cNvGrpSpPr>
              <a:grpSpLocks/>
            </p:cNvGrpSpPr>
            <p:nvPr/>
          </p:nvGrpSpPr>
          <p:grpSpPr bwMode="auto">
            <a:xfrm>
              <a:off x="5245100" y="2014538"/>
              <a:ext cx="3727450" cy="2119312"/>
              <a:chOff x="3123" y="1863"/>
              <a:chExt cx="2348" cy="1335"/>
            </a:xfrm>
          </p:grpSpPr>
          <p:sp>
            <p:nvSpPr>
              <p:cNvPr id="26723" name="Line 64">
                <a:extLst>
                  <a:ext uri="{FF2B5EF4-FFF2-40B4-BE49-F238E27FC236}">
                    <a16:creationId xmlns:a16="http://schemas.microsoft.com/office/drawing/2014/main" id="{D550AF16-2BD5-4A20-B0FF-955E11B80E0D}"/>
                  </a:ext>
                </a:extLst>
              </p:cNvPr>
              <p:cNvSpPr>
                <a:spLocks noChangeShapeType="1"/>
              </p:cNvSpPr>
              <p:nvPr/>
            </p:nvSpPr>
            <p:spPr bwMode="auto">
              <a:xfrm>
                <a:off x="4511" y="262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4" name="Line 65">
                <a:extLst>
                  <a:ext uri="{FF2B5EF4-FFF2-40B4-BE49-F238E27FC236}">
                    <a16:creationId xmlns:a16="http://schemas.microsoft.com/office/drawing/2014/main" id="{006939BE-91B2-4457-89A8-C31C5F0DF7C0}"/>
                  </a:ext>
                </a:extLst>
              </p:cNvPr>
              <p:cNvSpPr>
                <a:spLocks noChangeShapeType="1"/>
              </p:cNvSpPr>
              <p:nvPr/>
            </p:nvSpPr>
            <p:spPr bwMode="auto">
              <a:xfrm>
                <a:off x="4511" y="291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5" name="Line 66">
                <a:extLst>
                  <a:ext uri="{FF2B5EF4-FFF2-40B4-BE49-F238E27FC236}">
                    <a16:creationId xmlns:a16="http://schemas.microsoft.com/office/drawing/2014/main" id="{24E28EDF-5A66-4BC3-A978-3F2702E1B3FC}"/>
                  </a:ext>
                </a:extLst>
              </p:cNvPr>
              <p:cNvSpPr>
                <a:spLocks noChangeShapeType="1"/>
              </p:cNvSpPr>
              <p:nvPr/>
            </p:nvSpPr>
            <p:spPr bwMode="auto">
              <a:xfrm>
                <a:off x="4799" y="233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6" name="Line 67">
                <a:extLst>
                  <a:ext uri="{FF2B5EF4-FFF2-40B4-BE49-F238E27FC236}">
                    <a16:creationId xmlns:a16="http://schemas.microsoft.com/office/drawing/2014/main" id="{59227961-DAAC-410E-962D-5132E308A013}"/>
                  </a:ext>
                </a:extLst>
              </p:cNvPr>
              <p:cNvSpPr>
                <a:spLocks noChangeShapeType="1"/>
              </p:cNvSpPr>
              <p:nvPr/>
            </p:nvSpPr>
            <p:spPr bwMode="auto">
              <a:xfrm>
                <a:off x="5135" y="233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7" name="Rectangle 68">
                <a:extLst>
                  <a:ext uri="{FF2B5EF4-FFF2-40B4-BE49-F238E27FC236}">
                    <a16:creationId xmlns:a16="http://schemas.microsoft.com/office/drawing/2014/main" id="{9815573C-1337-4E1C-AB04-58E43CBCC15F}"/>
                  </a:ext>
                </a:extLst>
              </p:cNvPr>
              <p:cNvSpPr>
                <a:spLocks noChangeArrowheads="1"/>
              </p:cNvSpPr>
              <p:nvPr/>
            </p:nvSpPr>
            <p:spPr bwMode="auto">
              <a:xfrm>
                <a:off x="4511" y="233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28" name="Oval 69">
                <a:extLst>
                  <a:ext uri="{FF2B5EF4-FFF2-40B4-BE49-F238E27FC236}">
                    <a16:creationId xmlns:a16="http://schemas.microsoft.com/office/drawing/2014/main" id="{7D2E632E-C988-4749-8861-3370B6866F14}"/>
                  </a:ext>
                </a:extLst>
              </p:cNvPr>
              <p:cNvSpPr>
                <a:spLocks noChangeArrowheads="1"/>
              </p:cNvSpPr>
              <p:nvPr/>
            </p:nvSpPr>
            <p:spPr bwMode="auto">
              <a:xfrm>
                <a:off x="5231" y="243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29" name="Oval 70">
                <a:extLst>
                  <a:ext uri="{FF2B5EF4-FFF2-40B4-BE49-F238E27FC236}">
                    <a16:creationId xmlns:a16="http://schemas.microsoft.com/office/drawing/2014/main" id="{F6F64A28-ED8C-4517-952F-E64CD9A201D9}"/>
                  </a:ext>
                </a:extLst>
              </p:cNvPr>
              <p:cNvSpPr>
                <a:spLocks noChangeArrowheads="1"/>
              </p:cNvSpPr>
              <p:nvPr/>
            </p:nvSpPr>
            <p:spPr bwMode="auto">
              <a:xfrm>
                <a:off x="4880" y="270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30" name="Oval 71">
                <a:extLst>
                  <a:ext uri="{FF2B5EF4-FFF2-40B4-BE49-F238E27FC236}">
                    <a16:creationId xmlns:a16="http://schemas.microsoft.com/office/drawing/2014/main" id="{9BA2C608-240F-4B97-A096-7618B67002F0}"/>
                  </a:ext>
                </a:extLst>
              </p:cNvPr>
              <p:cNvSpPr>
                <a:spLocks noChangeArrowheads="1"/>
              </p:cNvSpPr>
              <p:nvPr/>
            </p:nvSpPr>
            <p:spPr bwMode="auto">
              <a:xfrm>
                <a:off x="4581" y="299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31" name="Oval 72">
                <a:extLst>
                  <a:ext uri="{FF2B5EF4-FFF2-40B4-BE49-F238E27FC236}">
                    <a16:creationId xmlns:a16="http://schemas.microsoft.com/office/drawing/2014/main" id="{780AE31C-885F-4FEC-B1A9-39E64C3E8CE7}"/>
                  </a:ext>
                </a:extLst>
              </p:cNvPr>
              <p:cNvSpPr>
                <a:spLocks noChangeArrowheads="1"/>
              </p:cNvSpPr>
              <p:nvPr/>
            </p:nvSpPr>
            <p:spPr bwMode="auto">
              <a:xfrm>
                <a:off x="4913" y="300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32" name="Line 73">
                <a:extLst>
                  <a:ext uri="{FF2B5EF4-FFF2-40B4-BE49-F238E27FC236}">
                    <a16:creationId xmlns:a16="http://schemas.microsoft.com/office/drawing/2014/main" id="{67CF3F3A-2759-4162-86DC-9B9D9A45CED1}"/>
                  </a:ext>
                </a:extLst>
              </p:cNvPr>
              <p:cNvSpPr>
                <a:spLocks noChangeShapeType="1"/>
              </p:cNvSpPr>
              <p:nvPr/>
            </p:nvSpPr>
            <p:spPr bwMode="auto">
              <a:xfrm>
                <a:off x="3123" y="1863"/>
                <a:ext cx="1878" cy="4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6" name="Oval 74">
              <a:extLst>
                <a:ext uri="{FF2B5EF4-FFF2-40B4-BE49-F238E27FC236}">
                  <a16:creationId xmlns:a16="http://schemas.microsoft.com/office/drawing/2014/main" id="{6BF47576-E687-45A1-962D-4641D7FB0786}"/>
                </a:ext>
              </a:extLst>
            </p:cNvPr>
            <p:cNvSpPr>
              <a:spLocks noChangeArrowheads="1"/>
            </p:cNvSpPr>
            <p:nvPr/>
          </p:nvSpPr>
          <p:spPr bwMode="auto">
            <a:xfrm>
              <a:off x="1863725" y="5511800"/>
              <a:ext cx="228600" cy="228600"/>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nvGrpSpPr>
            <p:cNvPr id="26647" name="Group 75">
              <a:extLst>
                <a:ext uri="{FF2B5EF4-FFF2-40B4-BE49-F238E27FC236}">
                  <a16:creationId xmlns:a16="http://schemas.microsoft.com/office/drawing/2014/main" id="{A0091644-136C-411B-98C6-735C79A06146}"/>
                </a:ext>
              </a:extLst>
            </p:cNvPr>
            <p:cNvGrpSpPr>
              <a:grpSpLocks/>
            </p:cNvGrpSpPr>
            <p:nvPr/>
          </p:nvGrpSpPr>
          <p:grpSpPr bwMode="auto">
            <a:xfrm>
              <a:off x="1752600" y="4140200"/>
              <a:ext cx="2514600" cy="2133600"/>
              <a:chOff x="960" y="2784"/>
              <a:chExt cx="1584" cy="1344"/>
            </a:xfrm>
          </p:grpSpPr>
          <p:sp>
            <p:nvSpPr>
              <p:cNvPr id="26712" name="Line 76">
                <a:extLst>
                  <a:ext uri="{FF2B5EF4-FFF2-40B4-BE49-F238E27FC236}">
                    <a16:creationId xmlns:a16="http://schemas.microsoft.com/office/drawing/2014/main" id="{DE16D876-C4F5-4E21-B101-411E15642CF2}"/>
                  </a:ext>
                </a:extLst>
              </p:cNvPr>
              <p:cNvSpPr>
                <a:spLocks noChangeShapeType="1"/>
              </p:cNvSpPr>
              <p:nvPr/>
            </p:nvSpPr>
            <p:spPr bwMode="auto">
              <a:xfrm>
                <a:off x="960"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3" name="Line 77">
                <a:extLst>
                  <a:ext uri="{FF2B5EF4-FFF2-40B4-BE49-F238E27FC236}">
                    <a16:creationId xmlns:a16="http://schemas.microsoft.com/office/drawing/2014/main" id="{0B0B9088-7C39-4C50-915A-A65DD5809DAF}"/>
                  </a:ext>
                </a:extLst>
              </p:cNvPr>
              <p:cNvSpPr>
                <a:spLocks noChangeShapeType="1"/>
              </p:cNvSpPr>
              <p:nvPr/>
            </p:nvSpPr>
            <p:spPr bwMode="auto">
              <a:xfrm>
                <a:off x="960"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4" name="Line 78">
                <a:extLst>
                  <a:ext uri="{FF2B5EF4-FFF2-40B4-BE49-F238E27FC236}">
                    <a16:creationId xmlns:a16="http://schemas.microsoft.com/office/drawing/2014/main" id="{930CD999-183A-4726-8EFA-A4C7BE503F80}"/>
                  </a:ext>
                </a:extLst>
              </p:cNvPr>
              <p:cNvSpPr>
                <a:spLocks noChangeShapeType="1"/>
              </p:cNvSpPr>
              <p:nvPr/>
            </p:nvSpPr>
            <p:spPr bwMode="auto">
              <a:xfrm>
                <a:off x="1248"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5" name="Line 79">
                <a:extLst>
                  <a:ext uri="{FF2B5EF4-FFF2-40B4-BE49-F238E27FC236}">
                    <a16:creationId xmlns:a16="http://schemas.microsoft.com/office/drawing/2014/main" id="{A9F99A16-733C-4C2B-B8CC-994175934032}"/>
                  </a:ext>
                </a:extLst>
              </p:cNvPr>
              <p:cNvSpPr>
                <a:spLocks noChangeShapeType="1"/>
              </p:cNvSpPr>
              <p:nvPr/>
            </p:nvSpPr>
            <p:spPr bwMode="auto">
              <a:xfrm>
                <a:off x="158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6" name="Rectangle 80">
                <a:extLst>
                  <a:ext uri="{FF2B5EF4-FFF2-40B4-BE49-F238E27FC236}">
                    <a16:creationId xmlns:a16="http://schemas.microsoft.com/office/drawing/2014/main" id="{B286970D-937D-442E-A6AA-F8AD91F9BCA7}"/>
                  </a:ext>
                </a:extLst>
              </p:cNvPr>
              <p:cNvSpPr>
                <a:spLocks noChangeArrowheads="1"/>
              </p:cNvSpPr>
              <p:nvPr/>
            </p:nvSpPr>
            <p:spPr bwMode="auto">
              <a:xfrm>
                <a:off x="960"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17" name="Oval 81">
                <a:extLst>
                  <a:ext uri="{FF2B5EF4-FFF2-40B4-BE49-F238E27FC236}">
                    <a16:creationId xmlns:a16="http://schemas.microsoft.com/office/drawing/2014/main" id="{1AEF66DF-0AC2-416F-AE26-F165C72113C7}"/>
                  </a:ext>
                </a:extLst>
              </p:cNvPr>
              <p:cNvSpPr>
                <a:spLocks noChangeArrowheads="1"/>
              </p:cNvSpPr>
              <p:nvPr/>
            </p:nvSpPr>
            <p:spPr bwMode="auto">
              <a:xfrm>
                <a:off x="1680" y="336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18" name="Oval 82">
                <a:extLst>
                  <a:ext uri="{FF2B5EF4-FFF2-40B4-BE49-F238E27FC236}">
                    <a16:creationId xmlns:a16="http://schemas.microsoft.com/office/drawing/2014/main" id="{F63EE83F-3B86-44C7-B70D-77E4444FC7A6}"/>
                  </a:ext>
                </a:extLst>
              </p:cNvPr>
              <p:cNvSpPr>
                <a:spLocks noChangeArrowheads="1"/>
              </p:cNvSpPr>
              <p:nvPr/>
            </p:nvSpPr>
            <p:spPr bwMode="auto">
              <a:xfrm>
                <a:off x="1344" y="363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19" name="Oval 83">
                <a:extLst>
                  <a:ext uri="{FF2B5EF4-FFF2-40B4-BE49-F238E27FC236}">
                    <a16:creationId xmlns:a16="http://schemas.microsoft.com/office/drawing/2014/main" id="{4DE9AB26-5AB1-4ADE-814E-E09D5AF5B632}"/>
                  </a:ext>
                </a:extLst>
              </p:cNvPr>
              <p:cNvSpPr>
                <a:spLocks noChangeArrowheads="1"/>
              </p:cNvSpPr>
              <p:nvPr/>
            </p:nvSpPr>
            <p:spPr bwMode="auto">
              <a:xfrm>
                <a:off x="1030" y="392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20" name="Oval 84">
                <a:extLst>
                  <a:ext uri="{FF2B5EF4-FFF2-40B4-BE49-F238E27FC236}">
                    <a16:creationId xmlns:a16="http://schemas.microsoft.com/office/drawing/2014/main" id="{744447F7-CD7F-48D3-BFF4-A960AAFC028E}"/>
                  </a:ext>
                </a:extLst>
              </p:cNvPr>
              <p:cNvSpPr>
                <a:spLocks noChangeArrowheads="1"/>
              </p:cNvSpPr>
              <p:nvPr/>
            </p:nvSpPr>
            <p:spPr bwMode="auto">
              <a:xfrm>
                <a:off x="1366" y="393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21" name="Oval 85">
                <a:extLst>
                  <a:ext uri="{FF2B5EF4-FFF2-40B4-BE49-F238E27FC236}">
                    <a16:creationId xmlns:a16="http://schemas.microsoft.com/office/drawing/2014/main" id="{A1604BF3-E71B-4C69-988B-94C877E11D3C}"/>
                  </a:ext>
                </a:extLst>
              </p:cNvPr>
              <p:cNvSpPr>
                <a:spLocks noChangeArrowheads="1"/>
              </p:cNvSpPr>
              <p:nvPr/>
            </p:nvSpPr>
            <p:spPr bwMode="auto">
              <a:xfrm>
                <a:off x="1344" y="3350"/>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22" name="Line 86">
                <a:extLst>
                  <a:ext uri="{FF2B5EF4-FFF2-40B4-BE49-F238E27FC236}">
                    <a16:creationId xmlns:a16="http://schemas.microsoft.com/office/drawing/2014/main" id="{3A273AE4-CB23-4813-ACDF-1218C3E69146}"/>
                  </a:ext>
                </a:extLst>
              </p:cNvPr>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8" name="Oval 87">
              <a:extLst>
                <a:ext uri="{FF2B5EF4-FFF2-40B4-BE49-F238E27FC236}">
                  <a16:creationId xmlns:a16="http://schemas.microsoft.com/office/drawing/2014/main" id="{E1DA2122-0875-4B1A-A908-8D45CFC9934C}"/>
                </a:ext>
              </a:extLst>
            </p:cNvPr>
            <p:cNvSpPr>
              <a:spLocks noChangeArrowheads="1"/>
            </p:cNvSpPr>
            <p:nvPr/>
          </p:nvSpPr>
          <p:spPr bwMode="auto">
            <a:xfrm>
              <a:off x="3540125" y="5038725"/>
              <a:ext cx="228600" cy="228600"/>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nvGrpSpPr>
            <p:cNvPr id="26649" name="Group 88">
              <a:extLst>
                <a:ext uri="{FF2B5EF4-FFF2-40B4-BE49-F238E27FC236}">
                  <a16:creationId xmlns:a16="http://schemas.microsoft.com/office/drawing/2014/main" id="{59302504-122E-44A5-BA05-2123C9E36300}"/>
                </a:ext>
              </a:extLst>
            </p:cNvPr>
            <p:cNvGrpSpPr>
              <a:grpSpLocks/>
            </p:cNvGrpSpPr>
            <p:nvPr/>
          </p:nvGrpSpPr>
          <p:grpSpPr bwMode="auto">
            <a:xfrm>
              <a:off x="3429000" y="4140200"/>
              <a:ext cx="1524000" cy="2133600"/>
              <a:chOff x="2016" y="2784"/>
              <a:chExt cx="960" cy="1344"/>
            </a:xfrm>
          </p:grpSpPr>
          <p:sp>
            <p:nvSpPr>
              <p:cNvPr id="26701" name="Line 89">
                <a:extLst>
                  <a:ext uri="{FF2B5EF4-FFF2-40B4-BE49-F238E27FC236}">
                    <a16:creationId xmlns:a16="http://schemas.microsoft.com/office/drawing/2014/main" id="{65F6F83E-0F03-4EDD-BFDC-269BF849DF52}"/>
                  </a:ext>
                </a:extLst>
              </p:cNvPr>
              <p:cNvSpPr>
                <a:spLocks noChangeShapeType="1"/>
              </p:cNvSpPr>
              <p:nvPr/>
            </p:nvSpPr>
            <p:spPr bwMode="auto">
              <a:xfrm>
                <a:off x="2016"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2" name="Line 90">
                <a:extLst>
                  <a:ext uri="{FF2B5EF4-FFF2-40B4-BE49-F238E27FC236}">
                    <a16:creationId xmlns:a16="http://schemas.microsoft.com/office/drawing/2014/main" id="{B8C20138-54ED-4FE6-BD72-24A602357CB1}"/>
                  </a:ext>
                </a:extLst>
              </p:cNvPr>
              <p:cNvSpPr>
                <a:spLocks noChangeShapeType="1"/>
              </p:cNvSpPr>
              <p:nvPr/>
            </p:nvSpPr>
            <p:spPr bwMode="auto">
              <a:xfrm>
                <a:off x="2016"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3" name="Line 91">
                <a:extLst>
                  <a:ext uri="{FF2B5EF4-FFF2-40B4-BE49-F238E27FC236}">
                    <a16:creationId xmlns:a16="http://schemas.microsoft.com/office/drawing/2014/main" id="{75306B47-334C-40E5-8FFC-6BE7083CC7C6}"/>
                  </a:ext>
                </a:extLst>
              </p:cNvPr>
              <p:cNvSpPr>
                <a:spLocks noChangeShapeType="1"/>
              </p:cNvSpPr>
              <p:nvPr/>
            </p:nvSpPr>
            <p:spPr bwMode="auto">
              <a:xfrm>
                <a:off x="230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4" name="Line 92">
                <a:extLst>
                  <a:ext uri="{FF2B5EF4-FFF2-40B4-BE49-F238E27FC236}">
                    <a16:creationId xmlns:a16="http://schemas.microsoft.com/office/drawing/2014/main" id="{D30A6842-CD9D-4CCE-91CE-5CA2D97EF240}"/>
                  </a:ext>
                </a:extLst>
              </p:cNvPr>
              <p:cNvSpPr>
                <a:spLocks noChangeShapeType="1"/>
              </p:cNvSpPr>
              <p:nvPr/>
            </p:nvSpPr>
            <p:spPr bwMode="auto">
              <a:xfrm>
                <a:off x="264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5" name="Rectangle 93">
                <a:extLst>
                  <a:ext uri="{FF2B5EF4-FFF2-40B4-BE49-F238E27FC236}">
                    <a16:creationId xmlns:a16="http://schemas.microsoft.com/office/drawing/2014/main" id="{0AD1CF5C-1846-4BE1-BA54-A6DCEFE2C48D}"/>
                  </a:ext>
                </a:extLst>
              </p:cNvPr>
              <p:cNvSpPr>
                <a:spLocks noChangeArrowheads="1"/>
              </p:cNvSpPr>
              <p:nvPr/>
            </p:nvSpPr>
            <p:spPr bwMode="auto">
              <a:xfrm>
                <a:off x="2016"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06" name="Oval 94">
                <a:extLst>
                  <a:ext uri="{FF2B5EF4-FFF2-40B4-BE49-F238E27FC236}">
                    <a16:creationId xmlns:a16="http://schemas.microsoft.com/office/drawing/2014/main" id="{1C191131-5C51-48A8-AB6C-46B663F7D102}"/>
                  </a:ext>
                </a:extLst>
              </p:cNvPr>
              <p:cNvSpPr>
                <a:spLocks noChangeArrowheads="1"/>
              </p:cNvSpPr>
              <p:nvPr/>
            </p:nvSpPr>
            <p:spPr bwMode="auto">
              <a:xfrm>
                <a:off x="2736" y="336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07" name="Oval 95">
                <a:extLst>
                  <a:ext uri="{FF2B5EF4-FFF2-40B4-BE49-F238E27FC236}">
                    <a16:creationId xmlns:a16="http://schemas.microsoft.com/office/drawing/2014/main" id="{535E2168-F143-4465-B8F8-FB1E2FCFA8A1}"/>
                  </a:ext>
                </a:extLst>
              </p:cNvPr>
              <p:cNvSpPr>
                <a:spLocks noChangeArrowheads="1"/>
              </p:cNvSpPr>
              <p:nvPr/>
            </p:nvSpPr>
            <p:spPr bwMode="auto">
              <a:xfrm>
                <a:off x="2400" y="363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08" name="Oval 96">
                <a:extLst>
                  <a:ext uri="{FF2B5EF4-FFF2-40B4-BE49-F238E27FC236}">
                    <a16:creationId xmlns:a16="http://schemas.microsoft.com/office/drawing/2014/main" id="{D9D0135E-74DF-4484-844D-D20D20769951}"/>
                  </a:ext>
                </a:extLst>
              </p:cNvPr>
              <p:cNvSpPr>
                <a:spLocks noChangeArrowheads="1"/>
              </p:cNvSpPr>
              <p:nvPr/>
            </p:nvSpPr>
            <p:spPr bwMode="auto">
              <a:xfrm>
                <a:off x="2086" y="392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09" name="Oval 97">
                <a:extLst>
                  <a:ext uri="{FF2B5EF4-FFF2-40B4-BE49-F238E27FC236}">
                    <a16:creationId xmlns:a16="http://schemas.microsoft.com/office/drawing/2014/main" id="{CFF88991-EB5D-4977-B93C-FBFEFD66D165}"/>
                  </a:ext>
                </a:extLst>
              </p:cNvPr>
              <p:cNvSpPr>
                <a:spLocks noChangeArrowheads="1"/>
              </p:cNvSpPr>
              <p:nvPr/>
            </p:nvSpPr>
            <p:spPr bwMode="auto">
              <a:xfrm>
                <a:off x="2422" y="393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10" name="Oval 98">
                <a:extLst>
                  <a:ext uri="{FF2B5EF4-FFF2-40B4-BE49-F238E27FC236}">
                    <a16:creationId xmlns:a16="http://schemas.microsoft.com/office/drawing/2014/main" id="{1FE39066-1E2E-438B-8ACB-63858FB889A6}"/>
                  </a:ext>
                </a:extLst>
              </p:cNvPr>
              <p:cNvSpPr>
                <a:spLocks noChangeArrowheads="1"/>
              </p:cNvSpPr>
              <p:nvPr/>
            </p:nvSpPr>
            <p:spPr bwMode="auto">
              <a:xfrm>
                <a:off x="2400" y="3350"/>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11" name="Line 99">
                <a:extLst>
                  <a:ext uri="{FF2B5EF4-FFF2-40B4-BE49-F238E27FC236}">
                    <a16:creationId xmlns:a16="http://schemas.microsoft.com/office/drawing/2014/main" id="{5F443A39-BFBD-4E90-88CB-60DEEFE618BA}"/>
                  </a:ext>
                </a:extLst>
              </p:cNvPr>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50" name="Oval 100">
              <a:extLst>
                <a:ext uri="{FF2B5EF4-FFF2-40B4-BE49-F238E27FC236}">
                  <a16:creationId xmlns:a16="http://schemas.microsoft.com/office/drawing/2014/main" id="{DE27A637-8538-4FC9-8110-5DF83BFAAD67}"/>
                </a:ext>
              </a:extLst>
            </p:cNvPr>
            <p:cNvSpPr>
              <a:spLocks noChangeArrowheads="1"/>
            </p:cNvSpPr>
            <p:nvPr/>
          </p:nvSpPr>
          <p:spPr bwMode="auto">
            <a:xfrm>
              <a:off x="6248400" y="5511800"/>
              <a:ext cx="228600" cy="228600"/>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nvGrpSpPr>
            <p:cNvPr id="26651" name="Group 101">
              <a:extLst>
                <a:ext uri="{FF2B5EF4-FFF2-40B4-BE49-F238E27FC236}">
                  <a16:creationId xmlns:a16="http://schemas.microsoft.com/office/drawing/2014/main" id="{7CB534D8-0391-4F19-99D5-1DA444FB2D71}"/>
                </a:ext>
              </a:extLst>
            </p:cNvPr>
            <p:cNvGrpSpPr>
              <a:grpSpLocks/>
            </p:cNvGrpSpPr>
            <p:nvPr/>
          </p:nvGrpSpPr>
          <p:grpSpPr bwMode="auto">
            <a:xfrm>
              <a:off x="4876800" y="4140200"/>
              <a:ext cx="1752600" cy="2133600"/>
              <a:chOff x="2928" y="2784"/>
              <a:chExt cx="1104" cy="1344"/>
            </a:xfrm>
          </p:grpSpPr>
          <p:sp>
            <p:nvSpPr>
              <p:cNvPr id="26690" name="Line 102">
                <a:extLst>
                  <a:ext uri="{FF2B5EF4-FFF2-40B4-BE49-F238E27FC236}">
                    <a16:creationId xmlns:a16="http://schemas.microsoft.com/office/drawing/2014/main" id="{CC35BF4C-44B6-4F6E-A34F-594306D2C9C7}"/>
                  </a:ext>
                </a:extLst>
              </p:cNvPr>
              <p:cNvSpPr>
                <a:spLocks noChangeShapeType="1"/>
              </p:cNvSpPr>
              <p:nvPr/>
            </p:nvSpPr>
            <p:spPr bwMode="auto">
              <a:xfrm>
                <a:off x="3072"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1" name="Line 103">
                <a:extLst>
                  <a:ext uri="{FF2B5EF4-FFF2-40B4-BE49-F238E27FC236}">
                    <a16:creationId xmlns:a16="http://schemas.microsoft.com/office/drawing/2014/main" id="{37224398-3D82-44A8-81EA-F72246202F09}"/>
                  </a:ext>
                </a:extLst>
              </p:cNvPr>
              <p:cNvSpPr>
                <a:spLocks noChangeShapeType="1"/>
              </p:cNvSpPr>
              <p:nvPr/>
            </p:nvSpPr>
            <p:spPr bwMode="auto">
              <a:xfrm>
                <a:off x="3072"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104">
                <a:extLst>
                  <a:ext uri="{FF2B5EF4-FFF2-40B4-BE49-F238E27FC236}">
                    <a16:creationId xmlns:a16="http://schemas.microsoft.com/office/drawing/2014/main" id="{8CEC8877-13C8-4F15-B40D-69FFC27B8DCD}"/>
                  </a:ext>
                </a:extLst>
              </p:cNvPr>
              <p:cNvSpPr>
                <a:spLocks noChangeShapeType="1"/>
              </p:cNvSpPr>
              <p:nvPr/>
            </p:nvSpPr>
            <p:spPr bwMode="auto">
              <a:xfrm>
                <a:off x="336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Line 105">
                <a:extLst>
                  <a:ext uri="{FF2B5EF4-FFF2-40B4-BE49-F238E27FC236}">
                    <a16:creationId xmlns:a16="http://schemas.microsoft.com/office/drawing/2014/main" id="{A3CC6AB6-80EA-4559-AC62-5D7E19D8CF5F}"/>
                  </a:ext>
                </a:extLst>
              </p:cNvPr>
              <p:cNvSpPr>
                <a:spLocks noChangeShapeType="1"/>
              </p:cNvSpPr>
              <p:nvPr/>
            </p:nvSpPr>
            <p:spPr bwMode="auto">
              <a:xfrm>
                <a:off x="369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4" name="Rectangle 106">
                <a:extLst>
                  <a:ext uri="{FF2B5EF4-FFF2-40B4-BE49-F238E27FC236}">
                    <a16:creationId xmlns:a16="http://schemas.microsoft.com/office/drawing/2014/main" id="{B1939369-3931-4892-8CB5-32515EE4D333}"/>
                  </a:ext>
                </a:extLst>
              </p:cNvPr>
              <p:cNvSpPr>
                <a:spLocks noChangeArrowheads="1"/>
              </p:cNvSpPr>
              <p:nvPr/>
            </p:nvSpPr>
            <p:spPr bwMode="auto">
              <a:xfrm>
                <a:off x="3072"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95" name="Oval 107">
                <a:extLst>
                  <a:ext uri="{FF2B5EF4-FFF2-40B4-BE49-F238E27FC236}">
                    <a16:creationId xmlns:a16="http://schemas.microsoft.com/office/drawing/2014/main" id="{849D1E93-E4D2-4528-829C-B61DF80C0441}"/>
                  </a:ext>
                </a:extLst>
              </p:cNvPr>
              <p:cNvSpPr>
                <a:spLocks noChangeArrowheads="1"/>
              </p:cNvSpPr>
              <p:nvPr/>
            </p:nvSpPr>
            <p:spPr bwMode="auto">
              <a:xfrm>
                <a:off x="3792" y="336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96" name="Oval 108">
                <a:extLst>
                  <a:ext uri="{FF2B5EF4-FFF2-40B4-BE49-F238E27FC236}">
                    <a16:creationId xmlns:a16="http://schemas.microsoft.com/office/drawing/2014/main" id="{D75C50DE-896F-4854-92E0-F6451CADB6AC}"/>
                  </a:ext>
                </a:extLst>
              </p:cNvPr>
              <p:cNvSpPr>
                <a:spLocks noChangeArrowheads="1"/>
              </p:cNvSpPr>
              <p:nvPr/>
            </p:nvSpPr>
            <p:spPr bwMode="auto">
              <a:xfrm>
                <a:off x="3456" y="363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97" name="Oval 109">
                <a:extLst>
                  <a:ext uri="{FF2B5EF4-FFF2-40B4-BE49-F238E27FC236}">
                    <a16:creationId xmlns:a16="http://schemas.microsoft.com/office/drawing/2014/main" id="{35ED85E9-8A79-4213-B6F4-8213F2C8D3AE}"/>
                  </a:ext>
                </a:extLst>
              </p:cNvPr>
              <p:cNvSpPr>
                <a:spLocks noChangeArrowheads="1"/>
              </p:cNvSpPr>
              <p:nvPr/>
            </p:nvSpPr>
            <p:spPr bwMode="auto">
              <a:xfrm>
                <a:off x="3142" y="392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98" name="Oval 110">
                <a:extLst>
                  <a:ext uri="{FF2B5EF4-FFF2-40B4-BE49-F238E27FC236}">
                    <a16:creationId xmlns:a16="http://schemas.microsoft.com/office/drawing/2014/main" id="{393424B1-1F22-456E-ACDC-9BD445852C79}"/>
                  </a:ext>
                </a:extLst>
              </p:cNvPr>
              <p:cNvSpPr>
                <a:spLocks noChangeArrowheads="1"/>
              </p:cNvSpPr>
              <p:nvPr/>
            </p:nvSpPr>
            <p:spPr bwMode="auto">
              <a:xfrm>
                <a:off x="3478" y="393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99" name="Oval 111">
                <a:extLst>
                  <a:ext uri="{FF2B5EF4-FFF2-40B4-BE49-F238E27FC236}">
                    <a16:creationId xmlns:a16="http://schemas.microsoft.com/office/drawing/2014/main" id="{BDC379FC-C3D2-4AC5-970A-18E04602EDCB}"/>
                  </a:ext>
                </a:extLst>
              </p:cNvPr>
              <p:cNvSpPr>
                <a:spLocks noChangeArrowheads="1"/>
              </p:cNvSpPr>
              <p:nvPr/>
            </p:nvSpPr>
            <p:spPr bwMode="auto">
              <a:xfrm>
                <a:off x="3456" y="3350"/>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700" name="Line 112">
                <a:extLst>
                  <a:ext uri="{FF2B5EF4-FFF2-40B4-BE49-F238E27FC236}">
                    <a16:creationId xmlns:a16="http://schemas.microsoft.com/office/drawing/2014/main" id="{F455CE7B-0CBF-4D53-9566-B1A0DBF984BC}"/>
                  </a:ext>
                </a:extLst>
              </p:cNvPr>
              <p:cNvSpPr>
                <a:spLocks noChangeShapeType="1"/>
              </p:cNvSpPr>
              <p:nvPr/>
            </p:nvSpPr>
            <p:spPr bwMode="auto">
              <a:xfrm>
                <a:off x="2928" y="2784"/>
                <a:ext cx="62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52" name="Oval 113">
              <a:extLst>
                <a:ext uri="{FF2B5EF4-FFF2-40B4-BE49-F238E27FC236}">
                  <a16:creationId xmlns:a16="http://schemas.microsoft.com/office/drawing/2014/main" id="{048CCF0D-2910-4645-9FA8-003A5B9EB4F4}"/>
                </a:ext>
              </a:extLst>
            </p:cNvPr>
            <p:cNvSpPr>
              <a:spLocks noChangeArrowheads="1"/>
            </p:cNvSpPr>
            <p:nvPr/>
          </p:nvSpPr>
          <p:spPr bwMode="auto">
            <a:xfrm>
              <a:off x="7924800" y="5969000"/>
              <a:ext cx="228600" cy="228600"/>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nvGrpSpPr>
            <p:cNvPr id="26653" name="Group 114">
              <a:extLst>
                <a:ext uri="{FF2B5EF4-FFF2-40B4-BE49-F238E27FC236}">
                  <a16:creationId xmlns:a16="http://schemas.microsoft.com/office/drawing/2014/main" id="{004B4022-97D8-4074-ABE5-8FC355D14888}"/>
                </a:ext>
              </a:extLst>
            </p:cNvPr>
            <p:cNvGrpSpPr>
              <a:grpSpLocks/>
            </p:cNvGrpSpPr>
            <p:nvPr/>
          </p:nvGrpSpPr>
          <p:grpSpPr bwMode="auto">
            <a:xfrm>
              <a:off x="5410200" y="4140200"/>
              <a:ext cx="2895600" cy="2133600"/>
              <a:chOff x="3264" y="2784"/>
              <a:chExt cx="1824" cy="1344"/>
            </a:xfrm>
          </p:grpSpPr>
          <p:sp>
            <p:nvSpPr>
              <p:cNvPr id="26679" name="Line 115">
                <a:extLst>
                  <a:ext uri="{FF2B5EF4-FFF2-40B4-BE49-F238E27FC236}">
                    <a16:creationId xmlns:a16="http://schemas.microsoft.com/office/drawing/2014/main" id="{6E4E42E7-9331-43E0-B851-574032CD8CE6}"/>
                  </a:ext>
                </a:extLst>
              </p:cNvPr>
              <p:cNvSpPr>
                <a:spLocks noChangeShapeType="1"/>
              </p:cNvSpPr>
              <p:nvPr/>
            </p:nvSpPr>
            <p:spPr bwMode="auto">
              <a:xfrm>
                <a:off x="4128"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0" name="Line 116">
                <a:extLst>
                  <a:ext uri="{FF2B5EF4-FFF2-40B4-BE49-F238E27FC236}">
                    <a16:creationId xmlns:a16="http://schemas.microsoft.com/office/drawing/2014/main" id="{35EE46DA-F5BF-4524-865A-1EBBDC878A0E}"/>
                  </a:ext>
                </a:extLst>
              </p:cNvPr>
              <p:cNvSpPr>
                <a:spLocks noChangeShapeType="1"/>
              </p:cNvSpPr>
              <p:nvPr/>
            </p:nvSpPr>
            <p:spPr bwMode="auto">
              <a:xfrm>
                <a:off x="4128"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1" name="Line 117">
                <a:extLst>
                  <a:ext uri="{FF2B5EF4-FFF2-40B4-BE49-F238E27FC236}">
                    <a16:creationId xmlns:a16="http://schemas.microsoft.com/office/drawing/2014/main" id="{49750FA4-660E-4BB8-9854-32B2FD177F1B}"/>
                  </a:ext>
                </a:extLst>
              </p:cNvPr>
              <p:cNvSpPr>
                <a:spLocks noChangeShapeType="1"/>
              </p:cNvSpPr>
              <p:nvPr/>
            </p:nvSpPr>
            <p:spPr bwMode="auto">
              <a:xfrm>
                <a:off x="441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2" name="Line 118">
                <a:extLst>
                  <a:ext uri="{FF2B5EF4-FFF2-40B4-BE49-F238E27FC236}">
                    <a16:creationId xmlns:a16="http://schemas.microsoft.com/office/drawing/2014/main" id="{6A512F72-0FCC-42F1-B175-E39015412A09}"/>
                  </a:ext>
                </a:extLst>
              </p:cNvPr>
              <p:cNvSpPr>
                <a:spLocks noChangeShapeType="1"/>
              </p:cNvSpPr>
              <p:nvPr/>
            </p:nvSpPr>
            <p:spPr bwMode="auto">
              <a:xfrm>
                <a:off x="4752"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3" name="Rectangle 119">
                <a:extLst>
                  <a:ext uri="{FF2B5EF4-FFF2-40B4-BE49-F238E27FC236}">
                    <a16:creationId xmlns:a16="http://schemas.microsoft.com/office/drawing/2014/main" id="{0A375B18-F2FF-485B-86A9-6E9916C06753}"/>
                  </a:ext>
                </a:extLst>
              </p:cNvPr>
              <p:cNvSpPr>
                <a:spLocks noChangeArrowheads="1"/>
              </p:cNvSpPr>
              <p:nvPr/>
            </p:nvSpPr>
            <p:spPr bwMode="auto">
              <a:xfrm>
                <a:off x="4128"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4" name="Oval 120">
                <a:extLst>
                  <a:ext uri="{FF2B5EF4-FFF2-40B4-BE49-F238E27FC236}">
                    <a16:creationId xmlns:a16="http://schemas.microsoft.com/office/drawing/2014/main" id="{E01D3927-2634-40EE-8E02-782907C9DDCF}"/>
                  </a:ext>
                </a:extLst>
              </p:cNvPr>
              <p:cNvSpPr>
                <a:spLocks noChangeArrowheads="1"/>
              </p:cNvSpPr>
              <p:nvPr/>
            </p:nvSpPr>
            <p:spPr bwMode="auto">
              <a:xfrm>
                <a:off x="4848" y="3360"/>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5" name="Oval 121">
                <a:extLst>
                  <a:ext uri="{FF2B5EF4-FFF2-40B4-BE49-F238E27FC236}">
                    <a16:creationId xmlns:a16="http://schemas.microsoft.com/office/drawing/2014/main" id="{6804C0B2-18D7-44F9-97DC-822134BF18BD}"/>
                  </a:ext>
                </a:extLst>
              </p:cNvPr>
              <p:cNvSpPr>
                <a:spLocks noChangeArrowheads="1"/>
              </p:cNvSpPr>
              <p:nvPr/>
            </p:nvSpPr>
            <p:spPr bwMode="auto">
              <a:xfrm>
                <a:off x="4512" y="3637"/>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6" name="Oval 122">
                <a:extLst>
                  <a:ext uri="{FF2B5EF4-FFF2-40B4-BE49-F238E27FC236}">
                    <a16:creationId xmlns:a16="http://schemas.microsoft.com/office/drawing/2014/main" id="{78447307-0859-4F1B-8269-A74B38068A98}"/>
                  </a:ext>
                </a:extLst>
              </p:cNvPr>
              <p:cNvSpPr>
                <a:spLocks noChangeArrowheads="1"/>
              </p:cNvSpPr>
              <p:nvPr/>
            </p:nvSpPr>
            <p:spPr bwMode="auto">
              <a:xfrm>
                <a:off x="4198" y="3925"/>
                <a:ext cx="144"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7" name="Oval 123">
                <a:extLst>
                  <a:ext uri="{FF2B5EF4-FFF2-40B4-BE49-F238E27FC236}">
                    <a16:creationId xmlns:a16="http://schemas.microsoft.com/office/drawing/2014/main" id="{3165CCDD-9A92-485C-ADAA-0696D11C8CEA}"/>
                  </a:ext>
                </a:extLst>
              </p:cNvPr>
              <p:cNvSpPr>
                <a:spLocks noChangeArrowheads="1"/>
              </p:cNvSpPr>
              <p:nvPr/>
            </p:nvSpPr>
            <p:spPr bwMode="auto">
              <a:xfrm>
                <a:off x="4534" y="3934"/>
                <a:ext cx="144" cy="144"/>
              </a:xfrm>
              <a:prstGeom prst="ellipse">
                <a:avLst/>
              </a:prstGeom>
              <a:solidFill>
                <a:srgbClr val="0033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8" name="Oval 124">
                <a:extLst>
                  <a:ext uri="{FF2B5EF4-FFF2-40B4-BE49-F238E27FC236}">
                    <a16:creationId xmlns:a16="http://schemas.microsoft.com/office/drawing/2014/main" id="{1D8430CA-0889-4A71-A2EB-DB5DEFEBC0D4}"/>
                  </a:ext>
                </a:extLst>
              </p:cNvPr>
              <p:cNvSpPr>
                <a:spLocks noChangeArrowheads="1"/>
              </p:cNvSpPr>
              <p:nvPr/>
            </p:nvSpPr>
            <p:spPr bwMode="auto">
              <a:xfrm>
                <a:off x="4512" y="3350"/>
                <a:ext cx="166" cy="14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6689" name="Line 125">
                <a:extLst>
                  <a:ext uri="{FF2B5EF4-FFF2-40B4-BE49-F238E27FC236}">
                    <a16:creationId xmlns:a16="http://schemas.microsoft.com/office/drawing/2014/main" id="{619EF0DE-A70B-4C98-8F0B-BDDC26B23903}"/>
                  </a:ext>
                </a:extLst>
              </p:cNvPr>
              <p:cNvSpPr>
                <a:spLocks noChangeShapeType="1"/>
              </p:cNvSpPr>
              <p:nvPr/>
            </p:nvSpPr>
            <p:spPr bwMode="auto">
              <a:xfrm>
                <a:off x="3264" y="2784"/>
                <a:ext cx="13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54" name="Group 129">
              <a:extLst>
                <a:ext uri="{FF2B5EF4-FFF2-40B4-BE49-F238E27FC236}">
                  <a16:creationId xmlns:a16="http://schemas.microsoft.com/office/drawing/2014/main" id="{DF598B22-447B-4BB8-A31B-C72F1A401F08}"/>
                </a:ext>
              </a:extLst>
            </p:cNvPr>
            <p:cNvGrpSpPr>
              <a:grpSpLocks/>
            </p:cNvGrpSpPr>
            <p:nvPr/>
          </p:nvGrpSpPr>
          <p:grpSpPr bwMode="auto">
            <a:xfrm>
              <a:off x="628650" y="4178300"/>
              <a:ext cx="8515350" cy="2400300"/>
              <a:chOff x="252" y="2808"/>
              <a:chExt cx="5364" cy="1512"/>
            </a:xfrm>
          </p:grpSpPr>
          <p:grpSp>
            <p:nvGrpSpPr>
              <p:cNvPr id="26655" name="Group 130">
                <a:extLst>
                  <a:ext uri="{FF2B5EF4-FFF2-40B4-BE49-F238E27FC236}">
                    <a16:creationId xmlns:a16="http://schemas.microsoft.com/office/drawing/2014/main" id="{10510287-1B72-431E-A309-BCF1BE994B1C}"/>
                  </a:ext>
                </a:extLst>
              </p:cNvPr>
              <p:cNvGrpSpPr>
                <a:grpSpLocks/>
              </p:cNvGrpSpPr>
              <p:nvPr/>
            </p:nvGrpSpPr>
            <p:grpSpPr bwMode="auto">
              <a:xfrm>
                <a:off x="4512" y="2808"/>
                <a:ext cx="1104" cy="403"/>
                <a:chOff x="168" y="2820"/>
                <a:chExt cx="1104" cy="403"/>
              </a:xfrm>
            </p:grpSpPr>
            <p:sp>
              <p:nvSpPr>
                <p:cNvPr id="26676" name="Line 131">
                  <a:extLst>
                    <a:ext uri="{FF2B5EF4-FFF2-40B4-BE49-F238E27FC236}">
                      <a16:creationId xmlns:a16="http://schemas.microsoft.com/office/drawing/2014/main" id="{451B00B3-8B18-45F8-9ED3-CD5B64CDE8CB}"/>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7" name="Line 132">
                  <a:extLst>
                    <a:ext uri="{FF2B5EF4-FFF2-40B4-BE49-F238E27FC236}">
                      <a16:creationId xmlns:a16="http://schemas.microsoft.com/office/drawing/2014/main" id="{8AB558C9-F513-416F-8E4C-40FFFA2E1799}"/>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8" name="Text Box 133">
                  <a:extLst>
                    <a:ext uri="{FF2B5EF4-FFF2-40B4-BE49-F238E27FC236}">
                      <a16:creationId xmlns:a16="http://schemas.microsoft.com/office/drawing/2014/main" id="{A4DDF0FB-182E-4E80-B2AA-FF46672E317A}"/>
                    </a:ext>
                  </a:extLst>
                </p:cNvPr>
                <p:cNvSpPr txBox="1">
                  <a:spLocks noChangeArrowheads="1"/>
                </p:cNvSpPr>
                <p:nvPr/>
              </p:nvSpPr>
              <p:spPr bwMode="auto">
                <a:xfrm>
                  <a:off x="506" y="2973"/>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nvGrpSpPr>
              <p:cNvPr id="26656" name="Group 134">
                <a:extLst>
                  <a:ext uri="{FF2B5EF4-FFF2-40B4-BE49-F238E27FC236}">
                    <a16:creationId xmlns:a16="http://schemas.microsoft.com/office/drawing/2014/main" id="{C8E198F1-4A96-4270-9403-8F3943C47299}"/>
                  </a:ext>
                </a:extLst>
              </p:cNvPr>
              <p:cNvGrpSpPr>
                <a:grpSpLocks/>
              </p:cNvGrpSpPr>
              <p:nvPr/>
            </p:nvGrpSpPr>
            <p:grpSpPr bwMode="auto">
              <a:xfrm>
                <a:off x="252" y="2820"/>
                <a:ext cx="1104" cy="403"/>
                <a:chOff x="168" y="2820"/>
                <a:chExt cx="1104" cy="403"/>
              </a:xfrm>
            </p:grpSpPr>
            <p:sp>
              <p:nvSpPr>
                <p:cNvPr id="26673" name="Line 135">
                  <a:extLst>
                    <a:ext uri="{FF2B5EF4-FFF2-40B4-BE49-F238E27FC236}">
                      <a16:creationId xmlns:a16="http://schemas.microsoft.com/office/drawing/2014/main" id="{2DA93316-9276-4056-8B8A-828FDFD155C5}"/>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4" name="Line 136">
                  <a:extLst>
                    <a:ext uri="{FF2B5EF4-FFF2-40B4-BE49-F238E27FC236}">
                      <a16:creationId xmlns:a16="http://schemas.microsoft.com/office/drawing/2014/main" id="{F4ACA1FD-6812-47E9-8F22-B6A3BC1E3C53}"/>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Text Box 137">
                  <a:extLst>
                    <a:ext uri="{FF2B5EF4-FFF2-40B4-BE49-F238E27FC236}">
                      <a16:creationId xmlns:a16="http://schemas.microsoft.com/office/drawing/2014/main" id="{1B970D54-4C5F-4AAC-B557-29CC0F679AE1}"/>
                    </a:ext>
                  </a:extLst>
                </p:cNvPr>
                <p:cNvSpPr txBox="1">
                  <a:spLocks noChangeArrowheads="1"/>
                </p:cNvSpPr>
                <p:nvPr/>
              </p:nvSpPr>
              <p:spPr bwMode="auto">
                <a:xfrm>
                  <a:off x="506" y="2973"/>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nvGrpSpPr>
              <p:cNvPr id="26657" name="Group 138">
                <a:extLst>
                  <a:ext uri="{FF2B5EF4-FFF2-40B4-BE49-F238E27FC236}">
                    <a16:creationId xmlns:a16="http://schemas.microsoft.com/office/drawing/2014/main" id="{37C0A319-D240-42EB-A858-70DA2C82B535}"/>
                  </a:ext>
                </a:extLst>
              </p:cNvPr>
              <p:cNvGrpSpPr>
                <a:grpSpLocks/>
              </p:cNvGrpSpPr>
              <p:nvPr/>
            </p:nvGrpSpPr>
            <p:grpSpPr bwMode="auto">
              <a:xfrm>
                <a:off x="1080" y="4070"/>
                <a:ext cx="672" cy="250"/>
                <a:chOff x="1080" y="4070"/>
                <a:chExt cx="672" cy="250"/>
              </a:xfrm>
            </p:grpSpPr>
            <p:sp>
              <p:nvSpPr>
                <p:cNvPr id="26670" name="Line 139">
                  <a:extLst>
                    <a:ext uri="{FF2B5EF4-FFF2-40B4-BE49-F238E27FC236}">
                      <a16:creationId xmlns:a16="http://schemas.microsoft.com/office/drawing/2014/main" id="{857B6BC0-B2BE-467B-9CAE-70EE618742E8}"/>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1" name="Line 140">
                  <a:extLst>
                    <a:ext uri="{FF2B5EF4-FFF2-40B4-BE49-F238E27FC236}">
                      <a16:creationId xmlns:a16="http://schemas.microsoft.com/office/drawing/2014/main" id="{C7267C3B-63D3-44A1-8DC8-9B2A018D6245}"/>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2" name="Text Box 141">
                  <a:extLst>
                    <a:ext uri="{FF2B5EF4-FFF2-40B4-BE49-F238E27FC236}">
                      <a16:creationId xmlns:a16="http://schemas.microsoft.com/office/drawing/2014/main" id="{9FAF293E-27C5-40A6-9A32-16BCD481FC47}"/>
                    </a:ext>
                  </a:extLst>
                </p:cNvPr>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nvGrpSpPr>
              <p:cNvPr id="26658" name="Group 142">
                <a:extLst>
                  <a:ext uri="{FF2B5EF4-FFF2-40B4-BE49-F238E27FC236}">
                    <a16:creationId xmlns:a16="http://schemas.microsoft.com/office/drawing/2014/main" id="{AF10E1A0-6303-423D-82DB-018D7A264BBE}"/>
                  </a:ext>
                </a:extLst>
              </p:cNvPr>
              <p:cNvGrpSpPr>
                <a:grpSpLocks/>
              </p:cNvGrpSpPr>
              <p:nvPr/>
            </p:nvGrpSpPr>
            <p:grpSpPr bwMode="auto">
              <a:xfrm>
                <a:off x="2148" y="4070"/>
                <a:ext cx="672" cy="250"/>
                <a:chOff x="1080" y="4070"/>
                <a:chExt cx="672" cy="250"/>
              </a:xfrm>
            </p:grpSpPr>
            <p:sp>
              <p:nvSpPr>
                <p:cNvPr id="26667" name="Line 143">
                  <a:extLst>
                    <a:ext uri="{FF2B5EF4-FFF2-40B4-BE49-F238E27FC236}">
                      <a16:creationId xmlns:a16="http://schemas.microsoft.com/office/drawing/2014/main" id="{73AC0CE0-E241-46F7-A361-98B07A89ED8C}"/>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8" name="Line 144">
                  <a:extLst>
                    <a:ext uri="{FF2B5EF4-FFF2-40B4-BE49-F238E27FC236}">
                      <a16:creationId xmlns:a16="http://schemas.microsoft.com/office/drawing/2014/main" id="{514E41B4-6769-4FB4-8F47-17D6EF82122A}"/>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9" name="Text Box 145">
                  <a:extLst>
                    <a:ext uri="{FF2B5EF4-FFF2-40B4-BE49-F238E27FC236}">
                      <a16:creationId xmlns:a16="http://schemas.microsoft.com/office/drawing/2014/main" id="{952CC680-CDB2-4E99-84EE-BB6663A39C8A}"/>
                    </a:ext>
                  </a:extLst>
                </p:cNvPr>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nvGrpSpPr>
              <p:cNvPr id="26659" name="Group 146">
                <a:extLst>
                  <a:ext uri="{FF2B5EF4-FFF2-40B4-BE49-F238E27FC236}">
                    <a16:creationId xmlns:a16="http://schemas.microsoft.com/office/drawing/2014/main" id="{4A7319CB-D1A6-4443-B1AF-48748604ED86}"/>
                  </a:ext>
                </a:extLst>
              </p:cNvPr>
              <p:cNvGrpSpPr>
                <a:grpSpLocks/>
              </p:cNvGrpSpPr>
              <p:nvPr/>
            </p:nvGrpSpPr>
            <p:grpSpPr bwMode="auto">
              <a:xfrm>
                <a:off x="3204" y="4070"/>
                <a:ext cx="672" cy="250"/>
                <a:chOff x="1080" y="4070"/>
                <a:chExt cx="672" cy="250"/>
              </a:xfrm>
            </p:grpSpPr>
            <p:sp>
              <p:nvSpPr>
                <p:cNvPr id="26664" name="Line 147">
                  <a:extLst>
                    <a:ext uri="{FF2B5EF4-FFF2-40B4-BE49-F238E27FC236}">
                      <a16:creationId xmlns:a16="http://schemas.microsoft.com/office/drawing/2014/main" id="{FEBCA7F8-23FD-4044-A147-4F625DC10DD0}"/>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5" name="Line 148">
                  <a:extLst>
                    <a:ext uri="{FF2B5EF4-FFF2-40B4-BE49-F238E27FC236}">
                      <a16:creationId xmlns:a16="http://schemas.microsoft.com/office/drawing/2014/main" id="{B65C7F03-1CB3-436C-9CFA-B5BFA88FD9D3}"/>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6" name="Text Box 149">
                  <a:extLst>
                    <a:ext uri="{FF2B5EF4-FFF2-40B4-BE49-F238E27FC236}">
                      <a16:creationId xmlns:a16="http://schemas.microsoft.com/office/drawing/2014/main" id="{CBC58B13-B748-45D4-B665-42F8A4D3F58D}"/>
                    </a:ext>
                  </a:extLst>
                </p:cNvPr>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nvGrpSpPr>
              <p:cNvPr id="26660" name="Group 150">
                <a:extLst>
                  <a:ext uri="{FF2B5EF4-FFF2-40B4-BE49-F238E27FC236}">
                    <a16:creationId xmlns:a16="http://schemas.microsoft.com/office/drawing/2014/main" id="{2479610B-415F-4668-B9F3-67E38A14606D}"/>
                  </a:ext>
                </a:extLst>
              </p:cNvPr>
              <p:cNvGrpSpPr>
                <a:grpSpLocks/>
              </p:cNvGrpSpPr>
              <p:nvPr/>
            </p:nvGrpSpPr>
            <p:grpSpPr bwMode="auto">
              <a:xfrm>
                <a:off x="4284" y="4070"/>
                <a:ext cx="672" cy="250"/>
                <a:chOff x="1080" y="4070"/>
                <a:chExt cx="672" cy="250"/>
              </a:xfrm>
            </p:grpSpPr>
            <p:sp>
              <p:nvSpPr>
                <p:cNvPr id="26661" name="Line 151">
                  <a:extLst>
                    <a:ext uri="{FF2B5EF4-FFF2-40B4-BE49-F238E27FC236}">
                      <a16:creationId xmlns:a16="http://schemas.microsoft.com/office/drawing/2014/main" id="{F0B1403A-9E92-4232-B6C7-8D29ACC6521E}"/>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2" name="Line 152">
                  <a:extLst>
                    <a:ext uri="{FF2B5EF4-FFF2-40B4-BE49-F238E27FC236}">
                      <a16:creationId xmlns:a16="http://schemas.microsoft.com/office/drawing/2014/main" id="{556478F8-FE47-448D-ABDE-7E5CD398841B}"/>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3" name="Text Box 153">
                  <a:extLst>
                    <a:ext uri="{FF2B5EF4-FFF2-40B4-BE49-F238E27FC236}">
                      <a16:creationId xmlns:a16="http://schemas.microsoft.com/office/drawing/2014/main" id="{C63E5FBC-6E51-4B49-B362-68A250D7CCB4}"/>
                    </a:ext>
                  </a:extLst>
                </p:cNvPr>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Times New Roman" panose="02020603050405020304" pitchFamily="18" charset="0"/>
                      <a:ea typeface="隶书" panose="02010509060101010101" pitchFamily="49" charset="-122"/>
                    </a:rPr>
                    <a:t>…...</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146693"/>
                                        </p:tgtEl>
                                        <p:attrNameLst>
                                          <p:attrName>style.visibility</p:attrName>
                                        </p:attrNameLst>
                                      </p:cBhvr>
                                      <p:to>
                                        <p:strVal val="visible"/>
                                      </p:to>
                                    </p:set>
                                    <p:animEffect transition="in" filter="checkerboard(across)">
                                      <p:cBhvr>
                                        <p:cTn id="11" dur="500"/>
                                        <p:tgtEl>
                                          <p:spTgt spid="14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7">
            <a:extLst>
              <a:ext uri="{FF2B5EF4-FFF2-40B4-BE49-F238E27FC236}">
                <a16:creationId xmlns:a16="http://schemas.microsoft.com/office/drawing/2014/main" id="{44AE4B34-3968-429F-9819-3C1040F6606A}"/>
              </a:ext>
            </a:extLst>
          </p:cNvPr>
          <p:cNvSpPr>
            <a:spLocks noChangeArrowheads="1"/>
          </p:cNvSpPr>
          <p:nvPr/>
        </p:nvSpPr>
        <p:spPr bwMode="auto">
          <a:xfrm>
            <a:off x="4856163" y="3902075"/>
            <a:ext cx="503237"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1" name="Text Box 8">
            <a:extLst>
              <a:ext uri="{FF2B5EF4-FFF2-40B4-BE49-F238E27FC236}">
                <a16:creationId xmlns:a16="http://schemas.microsoft.com/office/drawing/2014/main" id="{E2E9BC7A-D0E6-4004-95AA-5A20AE2610E9}"/>
              </a:ext>
            </a:extLst>
          </p:cNvPr>
          <p:cNvSpPr txBox="1">
            <a:spLocks noChangeArrowheads="1"/>
          </p:cNvSpPr>
          <p:nvPr/>
        </p:nvSpPr>
        <p:spPr bwMode="auto">
          <a:xfrm>
            <a:off x="4845050" y="388937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C1</a:t>
            </a:r>
            <a:endParaRPr lang="en-US" altLang="zh-CN" sz="1200">
              <a:solidFill>
                <a:schemeClr val="folHlink"/>
              </a:solidFill>
              <a:latin typeface="Times New Roman" panose="02020603050405020304" pitchFamily="18" charset="0"/>
            </a:endParaRPr>
          </a:p>
        </p:txBody>
      </p:sp>
      <p:sp>
        <p:nvSpPr>
          <p:cNvPr id="27652" name="Oval 9">
            <a:extLst>
              <a:ext uri="{FF2B5EF4-FFF2-40B4-BE49-F238E27FC236}">
                <a16:creationId xmlns:a16="http://schemas.microsoft.com/office/drawing/2014/main" id="{33D120A0-BC86-4A5E-889F-3611A173D637}"/>
              </a:ext>
            </a:extLst>
          </p:cNvPr>
          <p:cNvSpPr>
            <a:spLocks noChangeArrowheads="1"/>
          </p:cNvSpPr>
          <p:nvPr/>
        </p:nvSpPr>
        <p:spPr bwMode="auto">
          <a:xfrm>
            <a:off x="8604250" y="3644900"/>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3" name="Oval 10">
            <a:extLst>
              <a:ext uri="{FF2B5EF4-FFF2-40B4-BE49-F238E27FC236}">
                <a16:creationId xmlns:a16="http://schemas.microsoft.com/office/drawing/2014/main" id="{DAEC8F30-3EDA-4BD0-8F6C-E9CC6ED40894}"/>
              </a:ext>
            </a:extLst>
          </p:cNvPr>
          <p:cNvSpPr>
            <a:spLocks noChangeArrowheads="1"/>
          </p:cNvSpPr>
          <p:nvPr/>
        </p:nvSpPr>
        <p:spPr bwMode="auto">
          <a:xfrm>
            <a:off x="5743575" y="2944813"/>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4" name="Oval 11">
            <a:extLst>
              <a:ext uri="{FF2B5EF4-FFF2-40B4-BE49-F238E27FC236}">
                <a16:creationId xmlns:a16="http://schemas.microsoft.com/office/drawing/2014/main" id="{284F492F-B44F-4E2A-9B09-0ABF4CA26147}"/>
              </a:ext>
            </a:extLst>
          </p:cNvPr>
          <p:cNvSpPr>
            <a:spLocks noChangeArrowheads="1"/>
          </p:cNvSpPr>
          <p:nvPr/>
        </p:nvSpPr>
        <p:spPr bwMode="auto">
          <a:xfrm>
            <a:off x="6081713" y="3554413"/>
            <a:ext cx="503237"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5" name="Oval 12">
            <a:extLst>
              <a:ext uri="{FF2B5EF4-FFF2-40B4-BE49-F238E27FC236}">
                <a16:creationId xmlns:a16="http://schemas.microsoft.com/office/drawing/2014/main" id="{701D1E7A-FA04-40A6-8BE1-12662D0F98FF}"/>
              </a:ext>
            </a:extLst>
          </p:cNvPr>
          <p:cNvSpPr>
            <a:spLocks noChangeArrowheads="1"/>
          </p:cNvSpPr>
          <p:nvPr/>
        </p:nvSpPr>
        <p:spPr bwMode="auto">
          <a:xfrm>
            <a:off x="6461125" y="4454525"/>
            <a:ext cx="539750" cy="4683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6" name="Oval 13">
            <a:extLst>
              <a:ext uri="{FF2B5EF4-FFF2-40B4-BE49-F238E27FC236}">
                <a16:creationId xmlns:a16="http://schemas.microsoft.com/office/drawing/2014/main" id="{2BB09C72-C39C-4E38-8569-387F71C8AAD5}"/>
              </a:ext>
            </a:extLst>
          </p:cNvPr>
          <p:cNvSpPr>
            <a:spLocks noChangeArrowheads="1"/>
          </p:cNvSpPr>
          <p:nvPr/>
        </p:nvSpPr>
        <p:spPr bwMode="auto">
          <a:xfrm>
            <a:off x="4830763" y="5180013"/>
            <a:ext cx="503237"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7" name="Oval 14">
            <a:extLst>
              <a:ext uri="{FF2B5EF4-FFF2-40B4-BE49-F238E27FC236}">
                <a16:creationId xmlns:a16="http://schemas.microsoft.com/office/drawing/2014/main" id="{65CA44FC-E587-442F-A373-2AC767EADF94}"/>
              </a:ext>
            </a:extLst>
          </p:cNvPr>
          <p:cNvSpPr>
            <a:spLocks noChangeArrowheads="1"/>
          </p:cNvSpPr>
          <p:nvPr/>
        </p:nvSpPr>
        <p:spPr bwMode="auto">
          <a:xfrm>
            <a:off x="5967413" y="5222875"/>
            <a:ext cx="539750"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8" name="Oval 15">
            <a:extLst>
              <a:ext uri="{FF2B5EF4-FFF2-40B4-BE49-F238E27FC236}">
                <a16:creationId xmlns:a16="http://schemas.microsoft.com/office/drawing/2014/main" id="{B392309B-96F8-46E1-946E-76F33930EFE9}"/>
              </a:ext>
            </a:extLst>
          </p:cNvPr>
          <p:cNvSpPr>
            <a:spLocks noChangeArrowheads="1"/>
          </p:cNvSpPr>
          <p:nvPr/>
        </p:nvSpPr>
        <p:spPr bwMode="auto">
          <a:xfrm>
            <a:off x="5746750" y="5876925"/>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59" name="Oval 16">
            <a:extLst>
              <a:ext uri="{FF2B5EF4-FFF2-40B4-BE49-F238E27FC236}">
                <a16:creationId xmlns:a16="http://schemas.microsoft.com/office/drawing/2014/main" id="{F05A4C6F-89C7-4162-B1FD-DC709D47D0C7}"/>
              </a:ext>
            </a:extLst>
          </p:cNvPr>
          <p:cNvSpPr>
            <a:spLocks noChangeArrowheads="1"/>
          </p:cNvSpPr>
          <p:nvPr/>
        </p:nvSpPr>
        <p:spPr bwMode="auto">
          <a:xfrm>
            <a:off x="7366000" y="5643563"/>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60" name="Oval 17">
            <a:extLst>
              <a:ext uri="{FF2B5EF4-FFF2-40B4-BE49-F238E27FC236}">
                <a16:creationId xmlns:a16="http://schemas.microsoft.com/office/drawing/2014/main" id="{082863CD-7B83-4F9A-9E33-131CF57D46C0}"/>
              </a:ext>
            </a:extLst>
          </p:cNvPr>
          <p:cNvSpPr>
            <a:spLocks noChangeArrowheads="1"/>
          </p:cNvSpPr>
          <p:nvPr/>
        </p:nvSpPr>
        <p:spPr bwMode="auto">
          <a:xfrm>
            <a:off x="7545388" y="4162425"/>
            <a:ext cx="503237"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61" name="Oval 18">
            <a:extLst>
              <a:ext uri="{FF2B5EF4-FFF2-40B4-BE49-F238E27FC236}">
                <a16:creationId xmlns:a16="http://schemas.microsoft.com/office/drawing/2014/main" id="{525E072F-8FA6-4DA6-93E3-70AA4FED9843}"/>
              </a:ext>
            </a:extLst>
          </p:cNvPr>
          <p:cNvSpPr>
            <a:spLocks noChangeArrowheads="1"/>
          </p:cNvSpPr>
          <p:nvPr/>
        </p:nvSpPr>
        <p:spPr bwMode="auto">
          <a:xfrm>
            <a:off x="7677150" y="2922588"/>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62" name="Oval 19">
            <a:extLst>
              <a:ext uri="{FF2B5EF4-FFF2-40B4-BE49-F238E27FC236}">
                <a16:creationId xmlns:a16="http://schemas.microsoft.com/office/drawing/2014/main" id="{96103CB3-721C-444B-BDC8-9797A624CF57}"/>
              </a:ext>
            </a:extLst>
          </p:cNvPr>
          <p:cNvSpPr>
            <a:spLocks noChangeArrowheads="1"/>
          </p:cNvSpPr>
          <p:nvPr/>
        </p:nvSpPr>
        <p:spPr bwMode="auto">
          <a:xfrm>
            <a:off x="8604250" y="5064125"/>
            <a:ext cx="503238"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27663" name="Text Box 20">
            <a:extLst>
              <a:ext uri="{FF2B5EF4-FFF2-40B4-BE49-F238E27FC236}">
                <a16:creationId xmlns:a16="http://schemas.microsoft.com/office/drawing/2014/main" id="{E8052D76-6146-443B-AAC5-B1739C5FB80B}"/>
              </a:ext>
            </a:extLst>
          </p:cNvPr>
          <p:cNvSpPr txBox="1">
            <a:spLocks noChangeArrowheads="1"/>
          </p:cNvSpPr>
          <p:nvPr/>
        </p:nvSpPr>
        <p:spPr bwMode="auto">
          <a:xfrm>
            <a:off x="4787900" y="516096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C9</a:t>
            </a:r>
            <a:endParaRPr lang="en-US" altLang="zh-CN" sz="1200">
              <a:solidFill>
                <a:schemeClr val="folHlink"/>
              </a:solidFill>
              <a:latin typeface="Times New Roman" panose="02020603050405020304" pitchFamily="18" charset="0"/>
            </a:endParaRPr>
          </a:p>
        </p:txBody>
      </p:sp>
      <p:sp>
        <p:nvSpPr>
          <p:cNvPr id="27664" name="Text Box 21">
            <a:extLst>
              <a:ext uri="{FF2B5EF4-FFF2-40B4-BE49-F238E27FC236}">
                <a16:creationId xmlns:a16="http://schemas.microsoft.com/office/drawing/2014/main" id="{0849C048-7D35-4FF0-9345-9B0715F104E6}"/>
              </a:ext>
            </a:extLst>
          </p:cNvPr>
          <p:cNvSpPr txBox="1">
            <a:spLocks noChangeArrowheads="1"/>
          </p:cNvSpPr>
          <p:nvPr/>
        </p:nvSpPr>
        <p:spPr bwMode="auto">
          <a:xfrm>
            <a:off x="5718175" y="290353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C4</a:t>
            </a:r>
            <a:endParaRPr lang="en-US" altLang="zh-CN" sz="1200">
              <a:solidFill>
                <a:schemeClr val="folHlink"/>
              </a:solidFill>
              <a:latin typeface="Times New Roman" panose="02020603050405020304" pitchFamily="18" charset="0"/>
            </a:endParaRPr>
          </a:p>
        </p:txBody>
      </p:sp>
      <p:sp>
        <p:nvSpPr>
          <p:cNvPr id="27665" name="Text Box 22">
            <a:extLst>
              <a:ext uri="{FF2B5EF4-FFF2-40B4-BE49-F238E27FC236}">
                <a16:creationId xmlns:a16="http://schemas.microsoft.com/office/drawing/2014/main" id="{CA57E927-B14D-4884-BF83-282990CF2DDF}"/>
              </a:ext>
            </a:extLst>
          </p:cNvPr>
          <p:cNvSpPr txBox="1">
            <a:spLocks noChangeArrowheads="1"/>
          </p:cNvSpPr>
          <p:nvPr/>
        </p:nvSpPr>
        <p:spPr bwMode="auto">
          <a:xfrm>
            <a:off x="6062663" y="355123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C2</a:t>
            </a:r>
            <a:endParaRPr lang="en-US" altLang="zh-CN" sz="1200">
              <a:solidFill>
                <a:schemeClr val="folHlink"/>
              </a:solidFill>
              <a:latin typeface="Times New Roman" panose="02020603050405020304" pitchFamily="18" charset="0"/>
            </a:endParaRPr>
          </a:p>
        </p:txBody>
      </p:sp>
      <p:sp>
        <p:nvSpPr>
          <p:cNvPr id="27666" name="Text Box 23">
            <a:extLst>
              <a:ext uri="{FF2B5EF4-FFF2-40B4-BE49-F238E27FC236}">
                <a16:creationId xmlns:a16="http://schemas.microsoft.com/office/drawing/2014/main" id="{4A824BB2-B400-4B54-8326-C24EF9D3DFEB}"/>
              </a:ext>
            </a:extLst>
          </p:cNvPr>
          <p:cNvSpPr txBox="1">
            <a:spLocks noChangeArrowheads="1"/>
          </p:cNvSpPr>
          <p:nvPr/>
        </p:nvSpPr>
        <p:spPr bwMode="auto">
          <a:xfrm>
            <a:off x="6391275" y="44450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a:t>
            </a:r>
            <a:r>
              <a:rPr lang="en-US" altLang="zh-CN" sz="2200" b="1">
                <a:solidFill>
                  <a:schemeClr val="folHlink"/>
                </a:solidFill>
                <a:latin typeface="Times New Roman" panose="02020603050405020304" pitchFamily="18" charset="0"/>
              </a:rPr>
              <a:t>12</a:t>
            </a:r>
            <a:endParaRPr lang="en-US" altLang="zh-CN" sz="2200">
              <a:solidFill>
                <a:schemeClr val="folHlink"/>
              </a:solidFill>
              <a:latin typeface="Times New Roman" panose="02020603050405020304" pitchFamily="18" charset="0"/>
            </a:endParaRPr>
          </a:p>
        </p:txBody>
      </p:sp>
      <p:sp>
        <p:nvSpPr>
          <p:cNvPr id="27667" name="Text Box 24">
            <a:extLst>
              <a:ext uri="{FF2B5EF4-FFF2-40B4-BE49-F238E27FC236}">
                <a16:creationId xmlns:a16="http://schemas.microsoft.com/office/drawing/2014/main" id="{A9142B04-9803-4E35-902B-2A02962C70CE}"/>
              </a:ext>
            </a:extLst>
          </p:cNvPr>
          <p:cNvSpPr txBox="1">
            <a:spLocks noChangeArrowheads="1"/>
          </p:cNvSpPr>
          <p:nvPr/>
        </p:nvSpPr>
        <p:spPr bwMode="auto">
          <a:xfrm>
            <a:off x="5907088" y="520382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a:t>
            </a:r>
            <a:r>
              <a:rPr lang="en-US" altLang="zh-CN" sz="2200" b="1">
                <a:solidFill>
                  <a:schemeClr val="folHlink"/>
                </a:solidFill>
                <a:latin typeface="Times New Roman" panose="02020603050405020304" pitchFamily="18" charset="0"/>
              </a:rPr>
              <a:t>10</a:t>
            </a:r>
            <a:endParaRPr lang="en-US" altLang="zh-CN" sz="2200">
              <a:solidFill>
                <a:schemeClr val="folHlink"/>
              </a:solidFill>
              <a:latin typeface="Times New Roman" panose="02020603050405020304" pitchFamily="18" charset="0"/>
            </a:endParaRPr>
          </a:p>
        </p:txBody>
      </p:sp>
      <p:sp>
        <p:nvSpPr>
          <p:cNvPr id="27668" name="Text Box 25">
            <a:extLst>
              <a:ext uri="{FF2B5EF4-FFF2-40B4-BE49-F238E27FC236}">
                <a16:creationId xmlns:a16="http://schemas.microsoft.com/office/drawing/2014/main" id="{1D5CB417-7D83-44A1-A6E5-598E3C841AB8}"/>
              </a:ext>
            </a:extLst>
          </p:cNvPr>
          <p:cNvSpPr txBox="1">
            <a:spLocks noChangeArrowheads="1"/>
          </p:cNvSpPr>
          <p:nvPr/>
        </p:nvSpPr>
        <p:spPr bwMode="auto">
          <a:xfrm>
            <a:off x="5662613" y="5848350"/>
            <a:ext cx="709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a:t>
            </a:r>
            <a:r>
              <a:rPr lang="en-US" altLang="zh-CN" sz="2200" b="1">
                <a:solidFill>
                  <a:schemeClr val="folHlink"/>
                </a:solidFill>
                <a:latin typeface="Times New Roman" panose="02020603050405020304" pitchFamily="18" charset="0"/>
              </a:rPr>
              <a:t>11</a:t>
            </a:r>
            <a:endParaRPr lang="en-US" altLang="zh-CN" sz="2200">
              <a:solidFill>
                <a:schemeClr val="folHlink"/>
              </a:solidFill>
              <a:latin typeface="Times New Roman" panose="02020603050405020304" pitchFamily="18" charset="0"/>
            </a:endParaRPr>
          </a:p>
        </p:txBody>
      </p:sp>
      <p:sp>
        <p:nvSpPr>
          <p:cNvPr id="27669" name="Text Box 26">
            <a:extLst>
              <a:ext uri="{FF2B5EF4-FFF2-40B4-BE49-F238E27FC236}">
                <a16:creationId xmlns:a16="http://schemas.microsoft.com/office/drawing/2014/main" id="{199D3A53-C93F-4103-9ECC-EF7AD7EDF0C9}"/>
              </a:ext>
            </a:extLst>
          </p:cNvPr>
          <p:cNvSpPr txBox="1">
            <a:spLocks noChangeArrowheads="1"/>
          </p:cNvSpPr>
          <p:nvPr/>
        </p:nvSpPr>
        <p:spPr bwMode="auto">
          <a:xfrm>
            <a:off x="7634288" y="2913063"/>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C5</a:t>
            </a:r>
            <a:endParaRPr lang="en-US" altLang="zh-CN" sz="1200">
              <a:solidFill>
                <a:schemeClr val="folHlink"/>
              </a:solidFill>
              <a:latin typeface="Times New Roman" panose="02020603050405020304" pitchFamily="18" charset="0"/>
            </a:endParaRPr>
          </a:p>
        </p:txBody>
      </p:sp>
      <p:sp>
        <p:nvSpPr>
          <p:cNvPr id="27670" name="Text Box 27">
            <a:extLst>
              <a:ext uri="{FF2B5EF4-FFF2-40B4-BE49-F238E27FC236}">
                <a16:creationId xmlns:a16="http://schemas.microsoft.com/office/drawing/2014/main" id="{08C565FD-EEF2-46D0-BCB6-19EF95592C0B}"/>
              </a:ext>
            </a:extLst>
          </p:cNvPr>
          <p:cNvSpPr txBox="1">
            <a:spLocks noChangeArrowheads="1"/>
          </p:cNvSpPr>
          <p:nvPr/>
        </p:nvSpPr>
        <p:spPr bwMode="auto">
          <a:xfrm>
            <a:off x="7562850" y="4164013"/>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C3</a:t>
            </a:r>
            <a:endParaRPr lang="en-US" altLang="zh-CN" sz="1200">
              <a:solidFill>
                <a:schemeClr val="folHlink"/>
              </a:solidFill>
              <a:latin typeface="Times New Roman" panose="02020603050405020304" pitchFamily="18" charset="0"/>
            </a:endParaRPr>
          </a:p>
        </p:txBody>
      </p:sp>
      <p:sp>
        <p:nvSpPr>
          <p:cNvPr id="27671" name="Text Box 28">
            <a:extLst>
              <a:ext uri="{FF2B5EF4-FFF2-40B4-BE49-F238E27FC236}">
                <a16:creationId xmlns:a16="http://schemas.microsoft.com/office/drawing/2014/main" id="{9441807A-B706-43DC-B4EA-062AE69FA32E}"/>
              </a:ext>
            </a:extLst>
          </p:cNvPr>
          <p:cNvSpPr txBox="1">
            <a:spLocks noChangeArrowheads="1"/>
          </p:cNvSpPr>
          <p:nvPr/>
        </p:nvSpPr>
        <p:spPr bwMode="auto">
          <a:xfrm>
            <a:off x="7346950" y="56245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C6</a:t>
            </a:r>
            <a:endParaRPr lang="en-US" altLang="zh-CN" sz="1200">
              <a:solidFill>
                <a:schemeClr val="folHlink"/>
              </a:solidFill>
              <a:latin typeface="Times New Roman" panose="02020603050405020304" pitchFamily="18" charset="0"/>
            </a:endParaRPr>
          </a:p>
        </p:txBody>
      </p:sp>
      <p:sp>
        <p:nvSpPr>
          <p:cNvPr id="27672" name="Text Box 29">
            <a:extLst>
              <a:ext uri="{FF2B5EF4-FFF2-40B4-BE49-F238E27FC236}">
                <a16:creationId xmlns:a16="http://schemas.microsoft.com/office/drawing/2014/main" id="{E4EDC965-24BD-40F8-9E22-5C4FB0730CDE}"/>
              </a:ext>
            </a:extLst>
          </p:cNvPr>
          <p:cNvSpPr txBox="1">
            <a:spLocks noChangeArrowheads="1"/>
          </p:cNvSpPr>
          <p:nvPr/>
        </p:nvSpPr>
        <p:spPr bwMode="auto">
          <a:xfrm>
            <a:off x="8561388" y="361632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C7</a:t>
            </a:r>
            <a:endParaRPr lang="en-US" altLang="zh-CN" sz="1200">
              <a:solidFill>
                <a:schemeClr val="folHlink"/>
              </a:solidFill>
              <a:latin typeface="Times New Roman" panose="02020603050405020304" pitchFamily="18" charset="0"/>
            </a:endParaRPr>
          </a:p>
        </p:txBody>
      </p:sp>
      <p:sp>
        <p:nvSpPr>
          <p:cNvPr id="27673" name="Text Box 30">
            <a:extLst>
              <a:ext uri="{FF2B5EF4-FFF2-40B4-BE49-F238E27FC236}">
                <a16:creationId xmlns:a16="http://schemas.microsoft.com/office/drawing/2014/main" id="{C1CA9318-5F3A-4A68-AA79-CFB8AD4A3B31}"/>
              </a:ext>
            </a:extLst>
          </p:cNvPr>
          <p:cNvSpPr txBox="1">
            <a:spLocks noChangeArrowheads="1"/>
          </p:cNvSpPr>
          <p:nvPr/>
        </p:nvSpPr>
        <p:spPr bwMode="auto">
          <a:xfrm>
            <a:off x="8604250" y="5032375"/>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en-US" altLang="zh-CN" sz="2400" b="1">
                <a:solidFill>
                  <a:schemeClr val="folHlink"/>
                </a:solidFill>
                <a:latin typeface="Times New Roman" panose="02020603050405020304" pitchFamily="18" charset="0"/>
              </a:rPr>
              <a:t>C8</a:t>
            </a:r>
            <a:endParaRPr lang="en-US" altLang="zh-CN" sz="1200">
              <a:solidFill>
                <a:schemeClr val="folHlink"/>
              </a:solidFill>
              <a:latin typeface="Times New Roman" panose="02020603050405020304" pitchFamily="18" charset="0"/>
            </a:endParaRPr>
          </a:p>
        </p:txBody>
      </p:sp>
      <p:sp>
        <p:nvSpPr>
          <p:cNvPr id="27674" name="Line 31">
            <a:extLst>
              <a:ext uri="{FF2B5EF4-FFF2-40B4-BE49-F238E27FC236}">
                <a16:creationId xmlns:a16="http://schemas.microsoft.com/office/drawing/2014/main" id="{6F33CE4A-029E-423E-9A0A-B0604FBFC990}"/>
              </a:ext>
            </a:extLst>
          </p:cNvPr>
          <p:cNvSpPr>
            <a:spLocks noChangeShapeType="1"/>
          </p:cNvSpPr>
          <p:nvPr/>
        </p:nvSpPr>
        <p:spPr bwMode="auto">
          <a:xfrm flipV="1">
            <a:off x="5121275" y="3206750"/>
            <a:ext cx="62547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Line 32">
            <a:extLst>
              <a:ext uri="{FF2B5EF4-FFF2-40B4-BE49-F238E27FC236}">
                <a16:creationId xmlns:a16="http://schemas.microsoft.com/office/drawing/2014/main" id="{1AEA224B-C4C1-4C08-A2AF-628B31272DDC}"/>
              </a:ext>
            </a:extLst>
          </p:cNvPr>
          <p:cNvSpPr>
            <a:spLocks noChangeShapeType="1"/>
          </p:cNvSpPr>
          <p:nvPr/>
        </p:nvSpPr>
        <p:spPr bwMode="auto">
          <a:xfrm flipV="1">
            <a:off x="5278438" y="3792538"/>
            <a:ext cx="792162" cy="179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6" name="Line 33">
            <a:extLst>
              <a:ext uri="{FF2B5EF4-FFF2-40B4-BE49-F238E27FC236}">
                <a16:creationId xmlns:a16="http://schemas.microsoft.com/office/drawing/2014/main" id="{5811AD97-D6A1-468D-B66A-C22007CC6112}"/>
              </a:ext>
            </a:extLst>
          </p:cNvPr>
          <p:cNvSpPr>
            <a:spLocks noChangeShapeType="1"/>
          </p:cNvSpPr>
          <p:nvPr/>
        </p:nvSpPr>
        <p:spPr bwMode="auto">
          <a:xfrm>
            <a:off x="5321300" y="4197350"/>
            <a:ext cx="2216150"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7" name="Line 34">
            <a:extLst>
              <a:ext uri="{FF2B5EF4-FFF2-40B4-BE49-F238E27FC236}">
                <a16:creationId xmlns:a16="http://schemas.microsoft.com/office/drawing/2014/main" id="{88A9C5D3-DEA8-4CB8-885E-DB7164B3D0AA}"/>
              </a:ext>
            </a:extLst>
          </p:cNvPr>
          <p:cNvSpPr>
            <a:spLocks noChangeShapeType="1"/>
          </p:cNvSpPr>
          <p:nvPr/>
        </p:nvSpPr>
        <p:spPr bwMode="auto">
          <a:xfrm>
            <a:off x="5248275" y="4298950"/>
            <a:ext cx="1209675" cy="392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8" name="Line 35">
            <a:extLst>
              <a:ext uri="{FF2B5EF4-FFF2-40B4-BE49-F238E27FC236}">
                <a16:creationId xmlns:a16="http://schemas.microsoft.com/office/drawing/2014/main" id="{9FECF7B0-60F4-42F8-869E-065B744DBBCE}"/>
              </a:ext>
            </a:extLst>
          </p:cNvPr>
          <p:cNvSpPr>
            <a:spLocks noChangeShapeType="1"/>
          </p:cNvSpPr>
          <p:nvPr/>
        </p:nvSpPr>
        <p:spPr bwMode="auto">
          <a:xfrm flipV="1">
            <a:off x="5289550" y="4832350"/>
            <a:ext cx="12239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9" name="Line 36">
            <a:extLst>
              <a:ext uri="{FF2B5EF4-FFF2-40B4-BE49-F238E27FC236}">
                <a16:creationId xmlns:a16="http://schemas.microsoft.com/office/drawing/2014/main" id="{C4A181D7-88E3-4DD8-B605-5F82DDD3867A}"/>
              </a:ext>
            </a:extLst>
          </p:cNvPr>
          <p:cNvSpPr>
            <a:spLocks noChangeShapeType="1"/>
          </p:cNvSpPr>
          <p:nvPr/>
        </p:nvSpPr>
        <p:spPr bwMode="auto">
          <a:xfrm>
            <a:off x="5337175" y="5427663"/>
            <a:ext cx="619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0" name="Line 37">
            <a:extLst>
              <a:ext uri="{FF2B5EF4-FFF2-40B4-BE49-F238E27FC236}">
                <a16:creationId xmlns:a16="http://schemas.microsoft.com/office/drawing/2014/main" id="{E23840DE-76CA-4C38-91F2-5073B4B646F7}"/>
              </a:ext>
            </a:extLst>
          </p:cNvPr>
          <p:cNvSpPr>
            <a:spLocks noChangeShapeType="1"/>
          </p:cNvSpPr>
          <p:nvPr/>
        </p:nvSpPr>
        <p:spPr bwMode="auto">
          <a:xfrm>
            <a:off x="5248275" y="5559425"/>
            <a:ext cx="517525" cy="428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1" name="Line 38">
            <a:extLst>
              <a:ext uri="{FF2B5EF4-FFF2-40B4-BE49-F238E27FC236}">
                <a16:creationId xmlns:a16="http://schemas.microsoft.com/office/drawing/2014/main" id="{46D1F49A-B519-4167-B86F-CABBA34DBB70}"/>
              </a:ext>
            </a:extLst>
          </p:cNvPr>
          <p:cNvSpPr>
            <a:spLocks noChangeShapeType="1"/>
          </p:cNvSpPr>
          <p:nvPr/>
        </p:nvSpPr>
        <p:spPr bwMode="auto">
          <a:xfrm>
            <a:off x="6249988" y="3149600"/>
            <a:ext cx="1439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2" name="Line 39">
            <a:extLst>
              <a:ext uri="{FF2B5EF4-FFF2-40B4-BE49-F238E27FC236}">
                <a16:creationId xmlns:a16="http://schemas.microsoft.com/office/drawing/2014/main" id="{434D482D-A720-494C-9021-8018E8336C49}"/>
              </a:ext>
            </a:extLst>
          </p:cNvPr>
          <p:cNvSpPr>
            <a:spLocks noChangeShapeType="1"/>
          </p:cNvSpPr>
          <p:nvPr/>
        </p:nvSpPr>
        <p:spPr bwMode="auto">
          <a:xfrm>
            <a:off x="6564313" y="3786188"/>
            <a:ext cx="1041400" cy="465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3" name="Line 40">
            <a:extLst>
              <a:ext uri="{FF2B5EF4-FFF2-40B4-BE49-F238E27FC236}">
                <a16:creationId xmlns:a16="http://schemas.microsoft.com/office/drawing/2014/main" id="{B5FA16B6-66AA-4446-8EA5-A2D8D5BEA923}"/>
              </a:ext>
            </a:extLst>
          </p:cNvPr>
          <p:cNvSpPr>
            <a:spLocks noChangeShapeType="1"/>
          </p:cNvSpPr>
          <p:nvPr/>
        </p:nvSpPr>
        <p:spPr bwMode="auto">
          <a:xfrm flipV="1">
            <a:off x="6388100" y="4911725"/>
            <a:ext cx="312738" cy="35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4" name="Line 41">
            <a:extLst>
              <a:ext uri="{FF2B5EF4-FFF2-40B4-BE49-F238E27FC236}">
                <a16:creationId xmlns:a16="http://schemas.microsoft.com/office/drawing/2014/main" id="{EE9ADEDD-3794-4532-AEC5-024DB8E0CD57}"/>
              </a:ext>
            </a:extLst>
          </p:cNvPr>
          <p:cNvSpPr>
            <a:spLocks noChangeShapeType="1"/>
          </p:cNvSpPr>
          <p:nvPr/>
        </p:nvSpPr>
        <p:spPr bwMode="auto">
          <a:xfrm flipV="1">
            <a:off x="6227763" y="5876925"/>
            <a:ext cx="1141412"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5" name="Line 42">
            <a:extLst>
              <a:ext uri="{FF2B5EF4-FFF2-40B4-BE49-F238E27FC236}">
                <a16:creationId xmlns:a16="http://schemas.microsoft.com/office/drawing/2014/main" id="{DA1B5352-A9FB-44A5-8D13-DA2B8FA02BF5}"/>
              </a:ext>
            </a:extLst>
          </p:cNvPr>
          <p:cNvSpPr>
            <a:spLocks noChangeShapeType="1"/>
          </p:cNvSpPr>
          <p:nvPr/>
        </p:nvSpPr>
        <p:spPr bwMode="auto">
          <a:xfrm flipV="1">
            <a:off x="7843838" y="5411788"/>
            <a:ext cx="827087"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6" name="Line 43">
            <a:extLst>
              <a:ext uri="{FF2B5EF4-FFF2-40B4-BE49-F238E27FC236}">
                <a16:creationId xmlns:a16="http://schemas.microsoft.com/office/drawing/2014/main" id="{E518C91C-03C9-4A86-B296-30195E5A1356}"/>
              </a:ext>
            </a:extLst>
          </p:cNvPr>
          <p:cNvSpPr>
            <a:spLocks noChangeShapeType="1"/>
          </p:cNvSpPr>
          <p:nvPr/>
        </p:nvSpPr>
        <p:spPr bwMode="auto">
          <a:xfrm>
            <a:off x="7962900" y="4537075"/>
            <a:ext cx="690563"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7" name="Line 44">
            <a:extLst>
              <a:ext uri="{FF2B5EF4-FFF2-40B4-BE49-F238E27FC236}">
                <a16:creationId xmlns:a16="http://schemas.microsoft.com/office/drawing/2014/main" id="{EF61CDF8-6C53-4882-BF35-F060DDB3A1B8}"/>
              </a:ext>
            </a:extLst>
          </p:cNvPr>
          <p:cNvSpPr>
            <a:spLocks noChangeShapeType="1"/>
          </p:cNvSpPr>
          <p:nvPr/>
        </p:nvSpPr>
        <p:spPr bwMode="auto">
          <a:xfrm flipV="1">
            <a:off x="7980363" y="3886200"/>
            <a:ext cx="655637" cy="349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8" name="Line 45">
            <a:extLst>
              <a:ext uri="{FF2B5EF4-FFF2-40B4-BE49-F238E27FC236}">
                <a16:creationId xmlns:a16="http://schemas.microsoft.com/office/drawing/2014/main" id="{7E9A41A4-17FD-4EB8-8C78-2EE83A22CF0E}"/>
              </a:ext>
            </a:extLst>
          </p:cNvPr>
          <p:cNvSpPr>
            <a:spLocks noChangeShapeType="1"/>
          </p:cNvSpPr>
          <p:nvPr/>
        </p:nvSpPr>
        <p:spPr bwMode="auto">
          <a:xfrm flipV="1">
            <a:off x="7766050" y="3333750"/>
            <a:ext cx="103188" cy="820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9" name="Line 46">
            <a:extLst>
              <a:ext uri="{FF2B5EF4-FFF2-40B4-BE49-F238E27FC236}">
                <a16:creationId xmlns:a16="http://schemas.microsoft.com/office/drawing/2014/main" id="{87A5CE1C-6EB7-45EF-A4E4-03BDDB74E8CD}"/>
              </a:ext>
            </a:extLst>
          </p:cNvPr>
          <p:cNvSpPr>
            <a:spLocks noChangeShapeType="1"/>
          </p:cNvSpPr>
          <p:nvPr/>
        </p:nvSpPr>
        <p:spPr bwMode="auto">
          <a:xfrm>
            <a:off x="8124825" y="3265488"/>
            <a:ext cx="554038" cy="43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90" name="Text Box 47">
            <a:extLst>
              <a:ext uri="{FF2B5EF4-FFF2-40B4-BE49-F238E27FC236}">
                <a16:creationId xmlns:a16="http://schemas.microsoft.com/office/drawing/2014/main" id="{CF8E6EC5-3DBB-4C7C-9569-0B8EA74F3C29}"/>
              </a:ext>
            </a:extLst>
          </p:cNvPr>
          <p:cNvSpPr txBox="1">
            <a:spLocks noChangeArrowheads="1"/>
          </p:cNvSpPr>
          <p:nvPr/>
        </p:nvSpPr>
        <p:spPr bwMode="auto">
          <a:xfrm>
            <a:off x="5076825" y="6416675"/>
            <a:ext cx="399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000" b="1">
                <a:latin typeface="楷体_GB2312" pitchFamily="49" charset="-122"/>
                <a:ea typeface="楷体_GB2312" pitchFamily="49" charset="-122"/>
              </a:rPr>
              <a:t>计算机专业课程开设先后关系图</a:t>
            </a:r>
          </a:p>
        </p:txBody>
      </p:sp>
      <p:graphicFrame>
        <p:nvGraphicFramePr>
          <p:cNvPr id="163124" name="Group 308">
            <a:extLst>
              <a:ext uri="{FF2B5EF4-FFF2-40B4-BE49-F238E27FC236}">
                <a16:creationId xmlns:a16="http://schemas.microsoft.com/office/drawing/2014/main" id="{606C8AE2-01BD-41C2-B4D3-73FEBE14EFD0}"/>
              </a:ext>
            </a:extLst>
          </p:cNvPr>
          <p:cNvGraphicFramePr>
            <a:graphicFrameLocks noGrp="1"/>
          </p:cNvGraphicFramePr>
          <p:nvPr/>
        </p:nvGraphicFramePr>
        <p:xfrm>
          <a:off x="5508625" y="1844675"/>
          <a:ext cx="2735263" cy="936625"/>
        </p:xfrm>
        <a:graphic>
          <a:graphicData uri="http://schemas.openxmlformats.org/drawingml/2006/table">
            <a:tbl>
              <a:tblPr/>
              <a:tblGrid>
                <a:gridCol w="2735263">
                  <a:extLst>
                    <a:ext uri="{9D8B030D-6E8A-4147-A177-3AD203B41FA5}">
                      <a16:colId xmlns:a16="http://schemas.microsoft.com/office/drawing/2014/main" val="1440993127"/>
                    </a:ext>
                  </a:extLst>
                </a:gridCol>
              </a:tblGrid>
              <a:tr h="45561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2"/>
                          </a:solidFill>
                          <a:effectLst/>
                          <a:latin typeface="Tahoma" panose="020B0604030504040204" pitchFamily="34" charset="0"/>
                          <a:ea typeface="楷体_GB2312" pitchFamily="49" charset="-122"/>
                        </a:rPr>
                        <a:t>数学模型</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35060347"/>
                  </a:ext>
                </a:extLst>
              </a:tr>
              <a:tr h="47942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Tahoma" panose="020B0604030504040204" pitchFamily="34" charset="0"/>
                          <a:ea typeface="楷体_GB2312" pitchFamily="49" charset="-122"/>
                        </a:rPr>
                        <a:t>多对多的图形结构</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80461339"/>
                  </a:ext>
                </a:extLst>
              </a:tr>
            </a:tbl>
          </a:graphicData>
        </a:graphic>
      </p:graphicFrame>
      <p:sp>
        <p:nvSpPr>
          <p:cNvPr id="27697" name="Rectangle 81">
            <a:extLst>
              <a:ext uri="{FF2B5EF4-FFF2-40B4-BE49-F238E27FC236}">
                <a16:creationId xmlns:a16="http://schemas.microsoft.com/office/drawing/2014/main" id="{62B2938B-1D64-4DFE-98CC-484356E93F50}"/>
              </a:ext>
            </a:extLst>
          </p:cNvPr>
          <p:cNvSpPr>
            <a:spLocks noChangeArrowheads="1"/>
          </p:cNvSpPr>
          <p:nvPr/>
        </p:nvSpPr>
        <p:spPr bwMode="auto">
          <a:xfrm>
            <a:off x="1258888" y="1111250"/>
            <a:ext cx="523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3600" b="1">
                <a:solidFill>
                  <a:schemeClr val="tx2"/>
                </a:solidFill>
                <a:ea typeface="楷体_GB2312" pitchFamily="49" charset="-122"/>
              </a:rPr>
              <a:t>计算机专业课程开设问题</a:t>
            </a:r>
          </a:p>
        </p:txBody>
      </p:sp>
      <p:graphicFrame>
        <p:nvGraphicFramePr>
          <p:cNvPr id="27698" name="Object 305">
            <a:extLst>
              <a:ext uri="{FF2B5EF4-FFF2-40B4-BE49-F238E27FC236}">
                <a16:creationId xmlns:a16="http://schemas.microsoft.com/office/drawing/2014/main" id="{38EBEE30-B049-4B72-8C74-7A0D0074F2A9}"/>
              </a:ext>
            </a:extLst>
          </p:cNvPr>
          <p:cNvGraphicFramePr>
            <a:graphicFrameLocks noGrp="1" noChangeAspect="1"/>
          </p:cNvGraphicFramePr>
          <p:nvPr>
            <p:ph/>
          </p:nvPr>
        </p:nvGraphicFramePr>
        <p:xfrm>
          <a:off x="252413" y="1844675"/>
          <a:ext cx="4464050" cy="5130800"/>
        </p:xfrm>
        <a:graphic>
          <a:graphicData uri="http://schemas.openxmlformats.org/presentationml/2006/ole">
            <mc:AlternateContent xmlns:mc="http://schemas.openxmlformats.org/markup-compatibility/2006">
              <mc:Choice xmlns:v="urn:schemas-microsoft-com:vml" Requires="v">
                <p:oleObj spid="_x0000_s2049" r:id="rId3" imgW="7705725" imgH="4048125" progId="Word.Document.8">
                  <p:embed/>
                </p:oleObj>
              </mc:Choice>
              <mc:Fallback>
                <p:oleObj r:id="rId3" imgW="7705725" imgH="4048125" progId="Word.Document.8">
                  <p:embed/>
                  <p:pic>
                    <p:nvPicPr>
                      <p:cNvPr id="27698" name="Object 305">
                        <a:extLst>
                          <a:ext uri="{FF2B5EF4-FFF2-40B4-BE49-F238E27FC236}">
                            <a16:creationId xmlns:a16="http://schemas.microsoft.com/office/drawing/2014/main" id="{38EBEE30-B049-4B72-8C74-7A0D0074F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30" r="40546"/>
                      <a:stretch>
                        <a:fillRect/>
                      </a:stretch>
                    </p:blipFill>
                    <p:spPr bwMode="auto">
                      <a:xfrm>
                        <a:off x="252413" y="1844675"/>
                        <a:ext cx="446405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7811C072-B49A-4046-AB6E-DFA0DDCF8E7B}"/>
              </a:ext>
            </a:extLst>
          </p:cNvPr>
          <p:cNvSpPr>
            <a:spLocks noGrp="1" noChangeArrowheads="1"/>
          </p:cNvSpPr>
          <p:nvPr>
            <p:ph idx="1"/>
          </p:nvPr>
        </p:nvSpPr>
        <p:spPr>
          <a:xfrm>
            <a:off x="1471613" y="1022350"/>
            <a:ext cx="4897437" cy="639763"/>
          </a:xfrm>
        </p:spPr>
        <p:txBody>
          <a:bodyPr/>
          <a:lstStyle/>
          <a:p>
            <a:pPr eaLnBrk="1" hangingPunct="1">
              <a:lnSpc>
                <a:spcPct val="150000"/>
              </a:lnSpc>
              <a:buFont typeface="Wingdings" panose="05000000000000000000" pitchFamily="2" charset="2"/>
              <a:buNone/>
            </a:pPr>
            <a:r>
              <a:rPr lang="zh-CN" altLang="en-US" b="1">
                <a:solidFill>
                  <a:srgbClr val="C00000"/>
                </a:solidFill>
              </a:rPr>
              <a:t>程序  </a:t>
            </a:r>
            <a:r>
              <a:rPr lang="en-US" altLang="zh-CN" b="1">
                <a:solidFill>
                  <a:srgbClr val="C00000"/>
                </a:solidFill>
              </a:rPr>
              <a:t>=  </a:t>
            </a:r>
            <a:r>
              <a:rPr lang="zh-CN" altLang="en-US" b="1">
                <a:solidFill>
                  <a:srgbClr val="C00000"/>
                </a:solidFill>
              </a:rPr>
              <a:t>数据结构 </a:t>
            </a:r>
            <a:r>
              <a:rPr lang="en-US" altLang="zh-CN" b="1">
                <a:solidFill>
                  <a:srgbClr val="C00000"/>
                </a:solidFill>
              </a:rPr>
              <a:t>+ </a:t>
            </a:r>
            <a:r>
              <a:rPr lang="zh-CN" altLang="en-US" b="1">
                <a:solidFill>
                  <a:srgbClr val="C00000"/>
                </a:solidFill>
              </a:rPr>
              <a:t>算法</a:t>
            </a:r>
          </a:p>
          <a:p>
            <a:pPr lvl="1" eaLnBrk="1" hangingPunct="1">
              <a:lnSpc>
                <a:spcPct val="150000"/>
              </a:lnSpc>
            </a:pPr>
            <a:endParaRPr lang="zh-CN" altLang="en-US" b="1"/>
          </a:p>
        </p:txBody>
      </p:sp>
      <p:sp>
        <p:nvSpPr>
          <p:cNvPr id="28675" name="灯片编号占位符 3">
            <a:extLst>
              <a:ext uri="{FF2B5EF4-FFF2-40B4-BE49-F238E27FC236}">
                <a16:creationId xmlns:a16="http://schemas.microsoft.com/office/drawing/2014/main" id="{D336E15A-4905-4CC1-AD0F-CC8ED98CB13E}"/>
              </a:ext>
            </a:extLst>
          </p:cNvPr>
          <p:cNvSpPr>
            <a:spLocks noGrp="1" noChangeArrowheads="1"/>
          </p:cNvSpPr>
          <p:nvPr>
            <p:ph type="sldNum" sz="quarter" idx="12"/>
          </p:nvPr>
        </p:nvSpPr>
        <p:spPr>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fld id="{D9ECC018-C948-40D8-8C82-41D7E8B9EB62}" type="slidenum">
              <a:rPr lang="en-US" altLang="zh-CN" sz="1400">
                <a:solidFill>
                  <a:srgbClr val="FFFFFF"/>
                </a:solidFill>
                <a:latin typeface="Arial" panose="020B0604020202020204" pitchFamily="34" charset="0"/>
              </a:rPr>
              <a:pPr algn="ctr" eaLnBrk="1" hangingPunct="1">
                <a:spcBef>
                  <a:spcPct val="0"/>
                </a:spcBef>
                <a:buClrTx/>
                <a:buSzTx/>
                <a:buFont typeface="Arial" panose="020B0604020202020204" pitchFamily="34" charset="0"/>
                <a:buNone/>
              </a:pPr>
              <a:t>25</a:t>
            </a:fld>
            <a:endParaRPr lang="en-US" altLang="zh-CN" sz="1400">
              <a:solidFill>
                <a:srgbClr val="FFFFFF"/>
              </a:solidFill>
              <a:latin typeface="Arial" panose="020B0604020202020204" pitchFamily="34" charset="0"/>
            </a:endParaRPr>
          </a:p>
        </p:txBody>
      </p:sp>
      <p:sp>
        <p:nvSpPr>
          <p:cNvPr id="28676" name="AutoShape 2" descr="http://cms.csdnimg.cn/articlev1/uploads/allimg/120215/28_120215093739_1.jpg">
            <a:extLst>
              <a:ext uri="{FF2B5EF4-FFF2-40B4-BE49-F238E27FC236}">
                <a16:creationId xmlns:a16="http://schemas.microsoft.com/office/drawing/2014/main" id="{9B49E1C7-A67C-4904-A411-9624270671F1}"/>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pic>
        <p:nvPicPr>
          <p:cNvPr id="28677" name="Picture 8" descr="Pascal之父Niklaus Wirth">
            <a:extLst>
              <a:ext uri="{FF2B5EF4-FFF2-40B4-BE49-F238E27FC236}">
                <a16:creationId xmlns:a16="http://schemas.microsoft.com/office/drawing/2014/main" id="{4797D5F1-44A4-42E8-B600-2F7F185F3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25908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0" descr="http://nwalme.pair.com/jgeisert/aw2k/LotImg19265.jpg">
            <a:extLst>
              <a:ext uri="{FF2B5EF4-FFF2-40B4-BE49-F238E27FC236}">
                <a16:creationId xmlns:a16="http://schemas.microsoft.com/office/drawing/2014/main" id="{F021FE94-3B99-4D7D-9678-F3395E5971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057400"/>
            <a:ext cx="25908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矩形 9">
            <a:extLst>
              <a:ext uri="{FF2B5EF4-FFF2-40B4-BE49-F238E27FC236}">
                <a16:creationId xmlns:a16="http://schemas.microsoft.com/office/drawing/2014/main" id="{C2386C4B-FB0C-42AD-836D-A3A8CEAD26A4}"/>
              </a:ext>
            </a:extLst>
          </p:cNvPr>
          <p:cNvSpPr>
            <a:spLocks noChangeArrowheads="1"/>
          </p:cNvSpPr>
          <p:nvPr/>
        </p:nvSpPr>
        <p:spPr bwMode="auto">
          <a:xfrm>
            <a:off x="476250" y="5757863"/>
            <a:ext cx="344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latin typeface="Arial" panose="020B0604020202020204" pitchFamily="34" charset="0"/>
              </a:rPr>
              <a:t>Pascal</a:t>
            </a:r>
            <a:r>
              <a:rPr lang="zh-CN" altLang="en-US" sz="2400" b="1">
                <a:latin typeface="Arial" panose="020B0604020202020204" pitchFamily="34" charset="0"/>
              </a:rPr>
              <a:t>之父</a:t>
            </a:r>
            <a:r>
              <a:rPr lang="en-US" altLang="zh-CN" sz="2400" b="1">
                <a:latin typeface="Arial" panose="020B0604020202020204" pitchFamily="34" charset="0"/>
              </a:rPr>
              <a:t>——Nicklaus Wirth</a:t>
            </a:r>
            <a:endParaRPr lang="zh-CN" altLang="en-US" sz="2400" b="1">
              <a:latin typeface="Arial" panose="020B0604020202020204" pitchFamily="34"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9F9E8CB-5A20-4CBA-A717-DA74A738556D}"/>
              </a:ext>
            </a:extLst>
          </p:cNvPr>
          <p:cNvSpPr>
            <a:spLocks noGrp="1" noChangeArrowheads="1"/>
          </p:cNvSpPr>
          <p:nvPr>
            <p:ph type="title"/>
          </p:nvPr>
        </p:nvSpPr>
        <p:spPr/>
        <p:txBody>
          <a:bodyPr/>
          <a:lstStyle/>
          <a:p>
            <a:pPr eaLnBrk="1" hangingPunct="1"/>
            <a:r>
              <a:rPr lang="zh-CN" altLang="en-US" b="1">
                <a:ea typeface="楷体_GB2312" pitchFamily="49" charset="-122"/>
              </a:rPr>
              <a:t>怎样学数据结构？</a:t>
            </a:r>
          </a:p>
        </p:txBody>
      </p:sp>
      <p:sp>
        <p:nvSpPr>
          <p:cNvPr id="29699" name="Rectangle 3">
            <a:extLst>
              <a:ext uri="{FF2B5EF4-FFF2-40B4-BE49-F238E27FC236}">
                <a16:creationId xmlns:a16="http://schemas.microsoft.com/office/drawing/2014/main" id="{D5780E37-A20F-4D35-91E6-53B40C778353}"/>
              </a:ext>
            </a:extLst>
          </p:cNvPr>
          <p:cNvSpPr>
            <a:spLocks noGrp="1" noChangeArrowheads="1"/>
          </p:cNvSpPr>
          <p:nvPr>
            <p:ph idx="1"/>
          </p:nvPr>
        </p:nvSpPr>
        <p:spPr>
          <a:xfrm>
            <a:off x="947738" y="1916113"/>
            <a:ext cx="7656512" cy="4572000"/>
          </a:xfrm>
        </p:spPr>
        <p:txBody>
          <a:bodyPr/>
          <a:lstStyle/>
          <a:p>
            <a:pPr algn="just" eaLnBrk="1" hangingPunct="1"/>
            <a:endParaRPr lang="en-US" altLang="zh-CN" sz="2800" b="1">
              <a:ea typeface="楷体_GB2312" pitchFamily="49" charset="-122"/>
            </a:endParaRPr>
          </a:p>
          <a:p>
            <a:pPr algn="just" eaLnBrk="1" hangingPunct="1"/>
            <a:r>
              <a:rPr lang="zh-CN" altLang="en-US" sz="2800" b="1">
                <a:ea typeface="楷体_GB2312" pitchFamily="49" charset="-122"/>
              </a:rPr>
              <a:t>牢记基本概念和经典算法</a:t>
            </a:r>
          </a:p>
          <a:p>
            <a:pPr algn="just" eaLnBrk="1" hangingPunct="1"/>
            <a:r>
              <a:rPr lang="zh-CN" altLang="en-US" sz="2800" b="1">
                <a:ea typeface="楷体_GB2312" pitchFamily="49" charset="-122"/>
              </a:rPr>
              <a:t>联系实际，富于联想</a:t>
            </a:r>
          </a:p>
          <a:p>
            <a:pPr algn="just" eaLnBrk="1" hangingPunct="1"/>
            <a:r>
              <a:rPr lang="zh-CN" altLang="en-US" sz="2800" b="1">
                <a:ea typeface="楷体_GB2312" pitchFamily="49" charset="-122"/>
              </a:rPr>
              <a:t>总结算法之间的共性和特性。</a:t>
            </a:r>
          </a:p>
          <a:p>
            <a:pPr algn="just" eaLnBrk="1" hangingPunct="1"/>
            <a:endParaRPr lang="zh-CN" altLang="en-US" sz="2800" b="1"/>
          </a:p>
          <a:p>
            <a:pPr algn="just" eaLnBrk="1" hangingPunct="1"/>
            <a:r>
              <a:rPr lang="zh-CN" altLang="en-US" sz="2800" b="1">
                <a:solidFill>
                  <a:schemeClr val="tx2"/>
                </a:solidFill>
                <a:ea typeface="楷体_GB2312" pitchFamily="49" charset="-122"/>
              </a:rPr>
              <a:t>忌</a:t>
            </a:r>
            <a:r>
              <a:rPr lang="zh-CN" altLang="en-US" sz="2800">
                <a:ea typeface="楷体_GB2312" pitchFamily="49" charset="-122"/>
              </a:rPr>
              <a:t>：</a:t>
            </a:r>
            <a:r>
              <a:rPr lang="zh-CN" altLang="en-US" sz="2800" b="1">
                <a:ea typeface="楷体_GB2312" pitchFamily="49" charset="-122"/>
              </a:rPr>
              <a:t>求偏、求难、重算法轻概念</a:t>
            </a:r>
            <a:r>
              <a:rPr lang="zh-CN" altLang="en-US" sz="2800">
                <a:ea typeface="楷体_GB2312" pitchFamily="49" charset="-122"/>
              </a:rPr>
              <a:t>。</a:t>
            </a:r>
          </a:p>
          <a:p>
            <a:pPr algn="just" eaLnBrk="1" hangingPunct="1"/>
            <a:endParaRPr lang="zh-CN" altLang="en-US" sz="2800">
              <a:ea typeface="楷体_GB2312" pitchFamily="49" charset="-122"/>
            </a:endParaRPr>
          </a:p>
          <a:p>
            <a:pPr algn="just" eaLnBrk="1" hangingPunct="1"/>
            <a:r>
              <a:rPr lang="zh-CN" altLang="en-US" sz="2800" b="1">
                <a:solidFill>
                  <a:schemeClr val="tx2"/>
                </a:solidFill>
                <a:ea typeface="楷体_GB2312" pitchFamily="49" charset="-122"/>
              </a:rPr>
              <a:t>三阶段</a:t>
            </a:r>
            <a:r>
              <a:rPr lang="zh-CN" altLang="en-US" sz="2800">
                <a:ea typeface="楷体_GB2312" pitchFamily="49" charset="-122"/>
              </a:rPr>
              <a:t>：</a:t>
            </a:r>
            <a:r>
              <a:rPr lang="zh-CN" altLang="en-US" sz="2800" b="1">
                <a:solidFill>
                  <a:srgbClr val="FF0000"/>
                </a:solidFill>
                <a:latin typeface="Times New Roman" panose="02020603050405020304" pitchFamily="18" charset="0"/>
                <a:ea typeface="楷体_GB2312" pitchFamily="49" charset="-122"/>
              </a:rPr>
              <a:t>模仿</a:t>
            </a:r>
            <a:r>
              <a:rPr lang="en-US" altLang="zh-CN" sz="2800" b="1">
                <a:solidFill>
                  <a:srgbClr val="FF0000"/>
                </a:solidFill>
                <a:ea typeface="楷体_GB2312" pitchFamily="49" charset="-122"/>
              </a:rPr>
              <a:t>-&gt;</a:t>
            </a:r>
            <a:r>
              <a:rPr lang="zh-CN" altLang="en-US" sz="2800" b="1">
                <a:solidFill>
                  <a:srgbClr val="FF0000"/>
                </a:solidFill>
                <a:latin typeface="Times New Roman" panose="02020603050405020304" pitchFamily="18" charset="0"/>
                <a:ea typeface="楷体_GB2312" pitchFamily="49" charset="-122"/>
              </a:rPr>
              <a:t>总结</a:t>
            </a:r>
            <a:r>
              <a:rPr lang="en-US" altLang="zh-CN" sz="2800" b="1">
                <a:solidFill>
                  <a:srgbClr val="FF0000"/>
                </a:solidFill>
                <a:ea typeface="楷体_GB2312" pitchFamily="49" charset="-122"/>
              </a:rPr>
              <a:t>-&gt;</a:t>
            </a:r>
            <a:r>
              <a:rPr lang="zh-CN" altLang="en-US" sz="2800" b="1">
                <a:solidFill>
                  <a:srgbClr val="FF0000"/>
                </a:solidFill>
                <a:latin typeface="Times New Roman" panose="02020603050405020304" pitchFamily="18" charset="0"/>
                <a:ea typeface="楷体_GB2312" pitchFamily="49" charset="-122"/>
              </a:rPr>
              <a:t>创新</a:t>
            </a:r>
            <a:r>
              <a:rPr lang="zh-CN" altLang="en-US" sz="2800">
                <a:ea typeface="楷体_GB2312" pitchFamily="49" charset="-12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32B467C-4FB3-49E0-8EC3-95BC77C95AFE}"/>
              </a:ext>
            </a:extLst>
          </p:cNvPr>
          <p:cNvSpPr>
            <a:spLocks noGrp="1" noChangeArrowheads="1"/>
          </p:cNvSpPr>
          <p:nvPr>
            <p:ph type="title"/>
          </p:nvPr>
        </p:nvSpPr>
        <p:spPr/>
        <p:txBody>
          <a:bodyPr/>
          <a:lstStyle/>
          <a:p>
            <a:pPr eaLnBrk="1" hangingPunct="1"/>
            <a:r>
              <a:rPr lang="zh-CN" altLang="en-US" b="1">
                <a:ea typeface="楷体_GB2312" pitchFamily="49" charset="-122"/>
              </a:rPr>
              <a:t>本书的内容简介</a:t>
            </a:r>
          </a:p>
        </p:txBody>
      </p:sp>
      <p:sp>
        <p:nvSpPr>
          <p:cNvPr id="27651" name="Rectangle 3">
            <a:extLst>
              <a:ext uri="{FF2B5EF4-FFF2-40B4-BE49-F238E27FC236}">
                <a16:creationId xmlns:a16="http://schemas.microsoft.com/office/drawing/2014/main" id="{2770A880-6702-43A3-B354-7F8C5F941908}"/>
              </a:ext>
            </a:extLst>
          </p:cNvPr>
          <p:cNvSpPr>
            <a:spLocks noGrp="1" noChangeArrowheads="1"/>
          </p:cNvSpPr>
          <p:nvPr>
            <p:ph idx="1"/>
          </p:nvPr>
        </p:nvSpPr>
        <p:spPr>
          <a:xfrm>
            <a:off x="468313" y="2133600"/>
            <a:ext cx="8331200" cy="4471988"/>
          </a:xfrm>
        </p:spPr>
        <p:txBody>
          <a:bodyPr/>
          <a:lstStyle/>
          <a:p>
            <a:pPr algn="just" eaLnBrk="1" hangingPunct="1">
              <a:lnSpc>
                <a:spcPts val="2600"/>
              </a:lnSpc>
            </a:pPr>
            <a:r>
              <a:rPr kumimoji="1" lang="zh-CN" altLang="en-US" sz="2000" b="1">
                <a:solidFill>
                  <a:srgbClr val="3333FF"/>
                </a:solidFill>
                <a:latin typeface="Times New Roman" panose="02020603050405020304" pitchFamily="18" charset="0"/>
                <a:ea typeface="楷体_GB2312" pitchFamily="49" charset="-122"/>
              </a:rPr>
              <a:t>第一章</a:t>
            </a:r>
            <a:r>
              <a:rPr kumimoji="1" lang="en-US" altLang="zh-CN" sz="2000" b="1">
                <a:latin typeface="Times New Roman" panose="02020603050405020304" pitchFamily="18" charset="0"/>
                <a:cs typeface="Times New Roman" panose="02020603050405020304" pitchFamily="18" charset="0"/>
              </a:rPr>
              <a:t>:</a:t>
            </a:r>
          </a:p>
          <a:p>
            <a:pPr algn="just" eaLnBrk="1" hangingPunct="1">
              <a:lnSpc>
                <a:spcPts val="2600"/>
              </a:lnSpc>
              <a:buFont typeface="Wingdings" panose="05000000000000000000" pitchFamily="2" charset="2"/>
              <a:buNone/>
            </a:pPr>
            <a:r>
              <a:rPr kumimoji="1" lang="en-US" altLang="zh-CN" sz="2000" b="1">
                <a:latin typeface="Times New Roman" panose="02020603050405020304" pitchFamily="18" charset="0"/>
                <a:ea typeface="楷体_GB2312" pitchFamily="49" charset="-122"/>
                <a:cs typeface="Times New Roman" panose="02020603050405020304" pitchFamily="18" charset="0"/>
              </a:rPr>
              <a:t>        </a:t>
            </a:r>
            <a:r>
              <a:rPr kumimoji="1" lang="zh-CN" altLang="en-US" sz="2000" b="1">
                <a:latin typeface="Times New Roman" panose="02020603050405020304" pitchFamily="18" charset="0"/>
                <a:ea typeface="楷体_GB2312" pitchFamily="49" charset="-122"/>
              </a:rPr>
              <a:t>综述数据结构等基本概念，介绍算法和算法分析。</a:t>
            </a:r>
            <a:endParaRPr kumimoji="1" lang="en-US" altLang="zh-CN" sz="2000" b="1">
              <a:solidFill>
                <a:srgbClr val="FF6600"/>
              </a:solidFill>
              <a:latin typeface="Times New Roman" panose="02020603050405020304" pitchFamily="18" charset="0"/>
              <a:ea typeface="楷体_GB2312" pitchFamily="49" charset="-122"/>
            </a:endParaRPr>
          </a:p>
          <a:p>
            <a:pPr algn="just" eaLnBrk="1" hangingPunct="1">
              <a:lnSpc>
                <a:spcPts val="2600"/>
              </a:lnSpc>
            </a:pPr>
            <a:r>
              <a:rPr kumimoji="1" lang="zh-CN" altLang="en-US" sz="2000" b="1">
                <a:solidFill>
                  <a:srgbClr val="3333FF"/>
                </a:solidFill>
                <a:latin typeface="Times New Roman" panose="02020603050405020304" pitchFamily="18" charset="0"/>
                <a:ea typeface="楷体_GB2312" pitchFamily="49" charset="-122"/>
              </a:rPr>
              <a:t>第二章</a:t>
            </a:r>
            <a:r>
              <a:rPr kumimoji="1" lang="en-US" altLang="zh-CN" sz="2000" b="1">
                <a:solidFill>
                  <a:srgbClr val="3333FF"/>
                </a:solidFill>
                <a:latin typeface="Times New Roman" panose="02020603050405020304" pitchFamily="18" charset="0"/>
                <a:ea typeface="楷体_GB2312" pitchFamily="49" charset="-122"/>
              </a:rPr>
              <a:t>—</a:t>
            </a:r>
            <a:r>
              <a:rPr kumimoji="1" lang="zh-CN" altLang="en-US" sz="2000" b="1">
                <a:solidFill>
                  <a:srgbClr val="3333FF"/>
                </a:solidFill>
                <a:latin typeface="Times New Roman" panose="02020603050405020304" pitchFamily="18" charset="0"/>
                <a:ea typeface="楷体_GB2312" pitchFamily="49" charset="-122"/>
              </a:rPr>
              <a:t>第七章</a:t>
            </a:r>
            <a:r>
              <a:rPr kumimoji="1" lang="en-US" altLang="zh-CN" sz="2000" b="1">
                <a:latin typeface="Times New Roman" panose="02020603050405020304" pitchFamily="18" charset="0"/>
                <a:ea typeface="楷体_GB2312" pitchFamily="49" charset="-122"/>
              </a:rPr>
              <a:t>:</a:t>
            </a:r>
          </a:p>
          <a:p>
            <a:pPr algn="just" eaLnBrk="1" hangingPunct="1">
              <a:lnSpc>
                <a:spcPts val="2600"/>
              </a:lnSpc>
              <a:buFont typeface="Wingdings" panose="05000000000000000000" pitchFamily="2" charset="2"/>
              <a:buNone/>
            </a:pP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讨论线性表、栈和队列、串</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、数组和广义表、树和二叉树、图等基本类型的</a:t>
            </a:r>
            <a:r>
              <a:rPr kumimoji="1" lang="zh-CN" altLang="en-US" sz="2000" b="1">
                <a:solidFill>
                  <a:schemeClr val="bg2"/>
                </a:solidFill>
                <a:latin typeface="Times New Roman" panose="02020603050405020304" pitchFamily="18" charset="0"/>
                <a:ea typeface="楷体_GB2312" pitchFamily="49" charset="-122"/>
              </a:rPr>
              <a:t>数据结构、物理结构及其相关操作的实现</a:t>
            </a:r>
            <a:r>
              <a:rPr kumimoji="1" lang="zh-CN" altLang="en-US" sz="2000" b="1">
                <a:latin typeface="Times New Roman" panose="02020603050405020304" pitchFamily="18" charset="0"/>
                <a:ea typeface="楷体_GB2312" pitchFamily="49" charset="-122"/>
              </a:rPr>
              <a:t>。</a:t>
            </a:r>
            <a:endParaRPr kumimoji="1" lang="zh-CN" altLang="en-US" sz="2000" b="1">
              <a:latin typeface="Times New Roman" panose="02020603050405020304" pitchFamily="18" charset="0"/>
            </a:endParaRPr>
          </a:p>
          <a:p>
            <a:pPr algn="just" eaLnBrk="1" hangingPunct="1">
              <a:lnSpc>
                <a:spcPts val="2600"/>
              </a:lnSpc>
            </a:pPr>
            <a:r>
              <a:rPr kumimoji="1" lang="zh-CN" altLang="en-US" sz="2000" b="1">
                <a:solidFill>
                  <a:srgbClr val="3333FF"/>
                </a:solidFill>
                <a:latin typeface="Times New Roman" panose="02020603050405020304" pitchFamily="18" charset="0"/>
                <a:ea typeface="楷体_GB2312" pitchFamily="49" charset="-122"/>
              </a:rPr>
              <a:t>第九章</a:t>
            </a:r>
            <a:r>
              <a:rPr kumimoji="1" lang="en-US" altLang="zh-CN" sz="2000" b="1">
                <a:latin typeface="Times New Roman" panose="02020603050405020304" pitchFamily="18" charset="0"/>
                <a:ea typeface="楷体_GB2312" pitchFamily="49" charset="-122"/>
              </a:rPr>
              <a:t>:</a:t>
            </a:r>
          </a:p>
          <a:p>
            <a:pPr algn="just" eaLnBrk="1" hangingPunct="1">
              <a:lnSpc>
                <a:spcPts val="2600"/>
              </a:lnSpc>
              <a:buFont typeface="Wingdings" panose="05000000000000000000" pitchFamily="2" charset="2"/>
              <a:buNone/>
            </a:pP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静态查找表和动态查找表。</a:t>
            </a:r>
            <a:endParaRPr kumimoji="1" lang="en-US" altLang="zh-CN" sz="2000" b="1">
              <a:solidFill>
                <a:srgbClr val="FF6600"/>
              </a:solidFill>
              <a:latin typeface="Times New Roman" panose="02020603050405020304" pitchFamily="18" charset="0"/>
              <a:ea typeface="楷体_GB2312" pitchFamily="49" charset="-122"/>
            </a:endParaRPr>
          </a:p>
          <a:p>
            <a:pPr algn="just" eaLnBrk="1" hangingPunct="1">
              <a:lnSpc>
                <a:spcPts val="2600"/>
              </a:lnSpc>
            </a:pPr>
            <a:r>
              <a:rPr kumimoji="1" lang="zh-CN" altLang="en-US" sz="2000" b="1">
                <a:solidFill>
                  <a:srgbClr val="3333FF"/>
                </a:solidFill>
                <a:latin typeface="Times New Roman" panose="02020603050405020304" pitchFamily="18" charset="0"/>
                <a:ea typeface="楷体_GB2312" pitchFamily="49" charset="-122"/>
              </a:rPr>
              <a:t>第十章</a:t>
            </a:r>
            <a:r>
              <a:rPr kumimoji="1" lang="en-US" altLang="zh-CN" sz="2000" b="1">
                <a:latin typeface="Times New Roman" panose="02020603050405020304" pitchFamily="18" charset="0"/>
                <a:ea typeface="楷体_GB2312" pitchFamily="49" charset="-122"/>
              </a:rPr>
              <a:t>:</a:t>
            </a:r>
          </a:p>
          <a:p>
            <a:pPr algn="just" eaLnBrk="1" hangingPunct="1">
              <a:lnSpc>
                <a:spcPts val="2600"/>
              </a:lnSpc>
              <a:buFont typeface="Wingdings" panose="05000000000000000000" pitchFamily="2" charset="2"/>
              <a:buNone/>
            </a:pP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介绍五种内排序方法。</a:t>
            </a:r>
            <a:endParaRPr kumimoji="1" lang="en-US" altLang="zh-CN" sz="2000" b="1">
              <a:solidFill>
                <a:srgbClr val="FF6600"/>
              </a:solidFill>
              <a:latin typeface="Times New Roman" panose="02020603050405020304" pitchFamily="18" charset="0"/>
              <a:ea typeface="楷体_GB2312" pitchFamily="49" charset="-122"/>
            </a:endParaRPr>
          </a:p>
          <a:p>
            <a:pPr algn="just" eaLnBrk="1" hangingPunct="1">
              <a:lnSpc>
                <a:spcPts val="2600"/>
              </a:lnSpc>
            </a:pPr>
            <a:r>
              <a:rPr kumimoji="1" lang="zh-CN" altLang="en-US" sz="2000" b="1">
                <a:solidFill>
                  <a:srgbClr val="3333FF"/>
                </a:solidFill>
                <a:latin typeface="Times New Roman" panose="02020603050405020304" pitchFamily="18" charset="0"/>
                <a:ea typeface="楷体_GB2312" pitchFamily="49" charset="-122"/>
              </a:rPr>
              <a:t>复习</a:t>
            </a:r>
            <a:endParaRPr kumimoji="1" lang="zh-CN" altLang="en-US" sz="2000" b="1">
              <a:solidFill>
                <a:srgbClr val="FF6600"/>
              </a:solidFill>
              <a:latin typeface="Times New Roman" panose="02020603050405020304" pitchFamily="18" charset="0"/>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8B4EC30F-DA34-4319-A9F7-E96BFC9BEB21}"/>
              </a:ext>
            </a:extLst>
          </p:cNvPr>
          <p:cNvSpPr>
            <a:spLocks noGrp="1" noChangeArrowheads="1"/>
          </p:cNvSpPr>
          <p:nvPr>
            <p:ph type="title"/>
          </p:nvPr>
        </p:nvSpPr>
        <p:spPr>
          <a:xfrm>
            <a:off x="1150938" y="685800"/>
            <a:ext cx="7793037" cy="1143000"/>
          </a:xfrm>
        </p:spPr>
        <p:txBody>
          <a:bodyPr/>
          <a:lstStyle/>
          <a:p>
            <a:pPr eaLnBrk="1" hangingPunct="1"/>
            <a:r>
              <a:rPr lang="en-US" altLang="zh-CN" sz="3600" b="1">
                <a:latin typeface="Times New Roman" panose="02020603050405020304" pitchFamily="18" charset="0"/>
                <a:ea typeface="楷体_GB2312" pitchFamily="49" charset="-122"/>
              </a:rPr>
              <a:t>1.2 </a:t>
            </a:r>
            <a:r>
              <a:rPr lang="zh-CN" altLang="en-US" sz="3600" b="1">
                <a:ea typeface="楷体_GB2312" pitchFamily="49" charset="-122"/>
              </a:rPr>
              <a:t>基本概念和术语</a:t>
            </a:r>
          </a:p>
        </p:txBody>
      </p:sp>
      <p:sp>
        <p:nvSpPr>
          <p:cNvPr id="31747" name="Rectangle 5">
            <a:extLst>
              <a:ext uri="{FF2B5EF4-FFF2-40B4-BE49-F238E27FC236}">
                <a16:creationId xmlns:a16="http://schemas.microsoft.com/office/drawing/2014/main" id="{D469ED27-9179-4E52-B2F7-DD488D8FF477}"/>
              </a:ext>
            </a:extLst>
          </p:cNvPr>
          <p:cNvSpPr>
            <a:spLocks noGrp="1" noChangeArrowheads="1"/>
          </p:cNvSpPr>
          <p:nvPr>
            <p:ph idx="1"/>
          </p:nvPr>
        </p:nvSpPr>
        <p:spPr>
          <a:xfrm>
            <a:off x="755650" y="1989138"/>
            <a:ext cx="8280400" cy="4840287"/>
          </a:xfrm>
        </p:spPr>
        <p:txBody>
          <a:bodyPr/>
          <a:lstStyle/>
          <a:p>
            <a:pPr eaLnBrk="1" hangingPunct="1">
              <a:lnSpc>
                <a:spcPct val="90000"/>
              </a:lnSpc>
            </a:pPr>
            <a:r>
              <a:rPr lang="zh-CN" altLang="en-US" sz="2800" b="1">
                <a:solidFill>
                  <a:schemeClr val="tx2"/>
                </a:solidFill>
                <a:latin typeface="楷体_GB2312" pitchFamily="49" charset="-122"/>
                <a:ea typeface="楷体_GB2312" pitchFamily="49" charset="-122"/>
              </a:rPr>
              <a:t>数据</a:t>
            </a:r>
            <a:r>
              <a:rPr lang="zh-CN" altLang="en-US" sz="2800" b="1">
                <a:latin typeface="楷体_GB2312" pitchFamily="49" charset="-122"/>
                <a:ea typeface="楷体_GB2312" pitchFamily="49" charset="-122"/>
              </a:rPr>
              <a:t>：信息的载体，是描述客观事物的数、字符及所有能输入到计算机中被计算机程序识别和处理的符号的集合。</a:t>
            </a:r>
          </a:p>
          <a:p>
            <a:pPr lvl="1" eaLnBrk="1" hangingPunct="1">
              <a:lnSpc>
                <a:spcPct val="90000"/>
              </a:lnSpc>
            </a:pPr>
            <a:r>
              <a:rPr lang="zh-CN" altLang="en-US" sz="2400" b="1">
                <a:solidFill>
                  <a:srgbClr val="FF6600"/>
                </a:solidFill>
                <a:latin typeface="楷体_GB2312" pitchFamily="49" charset="-122"/>
                <a:ea typeface="楷体_GB2312" pitchFamily="49" charset="-122"/>
              </a:rPr>
              <a:t>数值性数据</a:t>
            </a:r>
            <a:endParaRPr lang="zh-CN" altLang="en-US" sz="2400" b="1">
              <a:latin typeface="楷体_GB2312" pitchFamily="49" charset="-122"/>
              <a:ea typeface="楷体_GB2312" pitchFamily="49" charset="-122"/>
            </a:endParaRPr>
          </a:p>
          <a:p>
            <a:pPr lvl="1" eaLnBrk="1" hangingPunct="1">
              <a:lnSpc>
                <a:spcPct val="90000"/>
              </a:lnSpc>
            </a:pPr>
            <a:r>
              <a:rPr lang="zh-CN" altLang="en-US" sz="2400" b="1">
                <a:solidFill>
                  <a:srgbClr val="FF6600"/>
                </a:solidFill>
                <a:latin typeface="楷体_GB2312" pitchFamily="49" charset="-122"/>
                <a:ea typeface="楷体_GB2312" pitchFamily="49" charset="-122"/>
              </a:rPr>
              <a:t>非数值性数据</a:t>
            </a:r>
            <a:endParaRPr lang="zh-CN" altLang="en-US" sz="2400" b="1">
              <a:latin typeface="楷体_GB2312" pitchFamily="49" charset="-122"/>
              <a:ea typeface="楷体_GB2312" pitchFamily="49" charset="-122"/>
            </a:endParaRPr>
          </a:p>
          <a:p>
            <a:pPr eaLnBrk="1" hangingPunct="1">
              <a:lnSpc>
                <a:spcPct val="90000"/>
              </a:lnSpc>
            </a:pPr>
            <a:r>
              <a:rPr lang="zh-CN" altLang="en-US" sz="2800" b="1">
                <a:solidFill>
                  <a:schemeClr val="tx2"/>
                </a:solidFill>
                <a:latin typeface="楷体_GB2312" pitchFamily="49" charset="-122"/>
                <a:ea typeface="楷体_GB2312" pitchFamily="49" charset="-122"/>
              </a:rPr>
              <a:t>数据元素</a:t>
            </a:r>
            <a:r>
              <a:rPr lang="zh-CN" altLang="en-US" sz="2800" b="1">
                <a:latin typeface="楷体_GB2312" pitchFamily="49" charset="-122"/>
                <a:ea typeface="楷体_GB2312" pitchFamily="49" charset="-122"/>
              </a:rPr>
              <a:t>：数据的</a:t>
            </a:r>
            <a:r>
              <a:rPr lang="zh-CN" altLang="en-US" sz="2800" b="1">
                <a:solidFill>
                  <a:schemeClr val="hlink"/>
                </a:solidFill>
                <a:latin typeface="楷体_GB2312" pitchFamily="49" charset="-122"/>
                <a:ea typeface="楷体_GB2312" pitchFamily="49" charset="-122"/>
              </a:rPr>
              <a:t>基本</a:t>
            </a:r>
            <a:r>
              <a:rPr lang="zh-CN" altLang="en-US" sz="2800" b="1">
                <a:latin typeface="楷体_GB2312" pitchFamily="49" charset="-122"/>
                <a:ea typeface="楷体_GB2312" pitchFamily="49" charset="-122"/>
              </a:rPr>
              <a:t>单位</a:t>
            </a:r>
          </a:p>
          <a:p>
            <a:pPr lvl="1" eaLnBrk="1" hangingPunct="1">
              <a:lnSpc>
                <a:spcPct val="90000"/>
              </a:lnSpc>
            </a:pPr>
            <a:r>
              <a:rPr lang="zh-CN" altLang="en-US" sz="2400" b="1">
                <a:latin typeface="楷体_GB2312" pitchFamily="49" charset="-122"/>
                <a:ea typeface="楷体_GB2312" pitchFamily="49" charset="-122"/>
              </a:rPr>
              <a:t>一个数据元素可由若干个数据项组成。</a:t>
            </a:r>
          </a:p>
          <a:p>
            <a:pPr lvl="1" eaLnBrk="1" hangingPunct="1">
              <a:lnSpc>
                <a:spcPct val="90000"/>
              </a:lnSpc>
            </a:pPr>
            <a:r>
              <a:rPr lang="zh-CN" altLang="en-US" sz="2400" b="1">
                <a:latin typeface="楷体_GB2312" pitchFamily="49" charset="-122"/>
                <a:ea typeface="楷体_GB2312" pitchFamily="49" charset="-122"/>
              </a:rPr>
              <a:t>数据项是数据不可分割的</a:t>
            </a:r>
            <a:r>
              <a:rPr lang="zh-CN" altLang="en-US" sz="2400" b="1">
                <a:solidFill>
                  <a:schemeClr val="hlink"/>
                </a:solidFill>
                <a:latin typeface="楷体_GB2312" pitchFamily="49" charset="-122"/>
                <a:ea typeface="楷体_GB2312" pitchFamily="49" charset="-122"/>
              </a:rPr>
              <a:t>最小</a:t>
            </a:r>
            <a:r>
              <a:rPr lang="zh-CN" altLang="en-US" sz="2400" b="1">
                <a:latin typeface="楷体_GB2312" pitchFamily="49" charset="-122"/>
                <a:ea typeface="楷体_GB2312" pitchFamily="49" charset="-122"/>
              </a:rPr>
              <a:t>单位。</a:t>
            </a:r>
          </a:p>
          <a:p>
            <a:pPr eaLnBrk="1" hangingPunct="1">
              <a:lnSpc>
                <a:spcPct val="90000"/>
              </a:lnSpc>
            </a:pPr>
            <a:r>
              <a:rPr lang="zh-CN" altLang="en-US" sz="2800" b="1">
                <a:solidFill>
                  <a:schemeClr val="tx2"/>
                </a:solidFill>
                <a:latin typeface="楷体_GB2312" pitchFamily="49" charset="-122"/>
                <a:ea typeface="楷体_GB2312" pitchFamily="49" charset="-122"/>
              </a:rPr>
              <a:t>数据对象</a:t>
            </a:r>
            <a:r>
              <a:rPr lang="zh-CN" altLang="en-US" sz="2800" b="1">
                <a:latin typeface="楷体_GB2312" pitchFamily="49" charset="-122"/>
                <a:ea typeface="楷体_GB2312" pitchFamily="49" charset="-122"/>
              </a:rPr>
              <a:t>：数据的子集。具有相同性质的数据元素集合。</a:t>
            </a:r>
          </a:p>
          <a:p>
            <a:pPr lvl="1" eaLnBrk="1" hangingPunct="1">
              <a:lnSpc>
                <a:spcPct val="90000"/>
              </a:lnSpc>
            </a:pPr>
            <a:r>
              <a:rPr lang="zh-CN" altLang="en-US" sz="2400" b="1">
                <a:latin typeface="楷体_GB2312" pitchFamily="49" charset="-122"/>
                <a:ea typeface="楷体_GB2312" pitchFamily="49" charset="-122"/>
              </a:rPr>
              <a:t>例如：整数对象 </a:t>
            </a:r>
            <a:r>
              <a:rPr lang="en-US" altLang="en-US" sz="2400" b="1">
                <a:latin typeface="Times New Roman" panose="02020603050405020304" pitchFamily="18" charset="0"/>
                <a:ea typeface="楷体_GB2312" pitchFamily="49" charset="-122"/>
              </a:rPr>
              <a:t>N = { 0, </a:t>
            </a:r>
            <a:r>
              <a:rPr lang="en-US" altLang="en-US" sz="2400" b="1">
                <a:latin typeface="Times New Roman" panose="02020603050405020304" pitchFamily="18" charset="0"/>
                <a:ea typeface="楷体_GB2312" pitchFamily="49" charset="-122"/>
                <a:sym typeface="Symbol" panose="05050102010706020507" pitchFamily="18" charset="2"/>
              </a:rPr>
              <a:t>1, 2, … }</a:t>
            </a:r>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CE56096C-0B9D-4661-974A-CC983839548A}"/>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ea typeface="楷体_GB2312" pitchFamily="49" charset="-122"/>
              </a:rPr>
              <a:t>数据结构（逻辑结构）</a:t>
            </a:r>
          </a:p>
        </p:txBody>
      </p:sp>
      <p:sp>
        <p:nvSpPr>
          <p:cNvPr id="32771" name="Rectangle 46">
            <a:extLst>
              <a:ext uri="{FF2B5EF4-FFF2-40B4-BE49-F238E27FC236}">
                <a16:creationId xmlns:a16="http://schemas.microsoft.com/office/drawing/2014/main" id="{5E2F6AA7-8318-4652-80F0-05685D865FFA}"/>
              </a:ext>
            </a:extLst>
          </p:cNvPr>
          <p:cNvSpPr>
            <a:spLocks noGrp="1" noChangeArrowheads="1"/>
          </p:cNvSpPr>
          <p:nvPr>
            <p:ph type="body" sz="half" idx="1"/>
          </p:nvPr>
        </p:nvSpPr>
        <p:spPr>
          <a:xfrm>
            <a:off x="900113" y="2017713"/>
            <a:ext cx="7993062" cy="4114800"/>
          </a:xfrm>
        </p:spPr>
        <p:txBody>
          <a:bodyPr/>
          <a:lstStyle/>
          <a:p>
            <a:pPr eaLnBrk="1" hangingPunct="1"/>
            <a:r>
              <a:rPr lang="zh-CN" altLang="en-US" sz="2800" b="1">
                <a:solidFill>
                  <a:schemeClr val="tx2"/>
                </a:solidFill>
                <a:latin typeface="楷体_GB2312" pitchFamily="49" charset="-122"/>
                <a:ea typeface="楷体_GB2312" pitchFamily="49" charset="-122"/>
              </a:rPr>
              <a:t>数据结构</a:t>
            </a:r>
            <a:r>
              <a:rPr lang="zh-CN" altLang="en-US" sz="2800" b="1">
                <a:latin typeface="楷体_GB2312" pitchFamily="49" charset="-122"/>
                <a:ea typeface="楷体_GB2312" pitchFamily="49" charset="-122"/>
              </a:rPr>
              <a:t>：相互间存在一种或多种</a:t>
            </a:r>
            <a:r>
              <a:rPr lang="zh-CN" altLang="en-US" sz="2800" b="1">
                <a:solidFill>
                  <a:srgbClr val="FF0000"/>
                </a:solidFill>
                <a:latin typeface="楷体_GB2312" pitchFamily="49" charset="-122"/>
                <a:ea typeface="楷体_GB2312" pitchFamily="49" charset="-122"/>
              </a:rPr>
              <a:t>特定关系</a:t>
            </a:r>
            <a:r>
              <a:rPr lang="zh-CN" altLang="en-US" sz="2800" b="1">
                <a:latin typeface="楷体_GB2312" pitchFamily="49" charset="-122"/>
                <a:ea typeface="楷体_GB2312" pitchFamily="49" charset="-122"/>
              </a:rPr>
              <a:t>的数据元素集合。</a:t>
            </a:r>
          </a:p>
          <a:p>
            <a:pPr lvl="1" eaLnBrk="1" hangingPunct="1"/>
            <a:r>
              <a:rPr lang="zh-CN" altLang="en-US" b="1">
                <a:solidFill>
                  <a:schemeClr val="tx2"/>
                </a:solidFill>
                <a:latin typeface="楷体_GB2312" pitchFamily="49" charset="-122"/>
                <a:ea typeface="楷体_GB2312" pitchFamily="49" charset="-122"/>
              </a:rPr>
              <a:t>结构</a:t>
            </a:r>
            <a:r>
              <a:rPr lang="zh-CN" altLang="en-US" b="1">
                <a:latin typeface="楷体_GB2312" pitchFamily="49" charset="-122"/>
                <a:ea typeface="楷体_GB2312" pitchFamily="49" charset="-122"/>
              </a:rPr>
              <a:t>：数据元素相互之间的关系</a:t>
            </a:r>
          </a:p>
          <a:p>
            <a:pPr lvl="1" eaLnBrk="1" hangingPunct="1"/>
            <a:r>
              <a:rPr lang="zh-CN" altLang="en-US" b="1">
                <a:solidFill>
                  <a:schemeClr val="tx2"/>
                </a:solidFill>
                <a:latin typeface="楷体_GB2312" pitchFamily="49" charset="-122"/>
                <a:ea typeface="楷体_GB2312" pitchFamily="49" charset="-122"/>
              </a:rPr>
              <a:t>特定关系：</a:t>
            </a:r>
            <a:endParaRPr lang="zh-CN" altLang="en-US" sz="3200" b="1">
              <a:solidFill>
                <a:schemeClr val="tx2"/>
              </a:solidFill>
              <a:latin typeface="楷体_GB2312" pitchFamily="49" charset="-122"/>
              <a:ea typeface="楷体_GB2312" pitchFamily="49" charset="-122"/>
            </a:endParaRPr>
          </a:p>
        </p:txBody>
      </p:sp>
      <p:graphicFrame>
        <p:nvGraphicFramePr>
          <p:cNvPr id="20640" name="Group 160">
            <a:extLst>
              <a:ext uri="{FF2B5EF4-FFF2-40B4-BE49-F238E27FC236}">
                <a16:creationId xmlns:a16="http://schemas.microsoft.com/office/drawing/2014/main" id="{A033B100-F13E-4EDE-B6F8-8FF1C9FE1D70}"/>
              </a:ext>
            </a:extLst>
          </p:cNvPr>
          <p:cNvGraphicFramePr>
            <a:graphicFrameLocks noGrp="1"/>
          </p:cNvGraphicFramePr>
          <p:nvPr>
            <p:ph sz="half" idx="1"/>
          </p:nvPr>
        </p:nvGraphicFramePr>
        <p:xfrm>
          <a:off x="1371600" y="4076700"/>
          <a:ext cx="7092950" cy="2590800"/>
        </p:xfrm>
        <a:graphic>
          <a:graphicData uri="http://schemas.openxmlformats.org/drawingml/2006/table">
            <a:tbl>
              <a:tblPr/>
              <a:tblGrid>
                <a:gridCol w="2087563">
                  <a:extLst>
                    <a:ext uri="{9D8B030D-6E8A-4147-A177-3AD203B41FA5}">
                      <a16:colId xmlns:a16="http://schemas.microsoft.com/office/drawing/2014/main" val="4068754716"/>
                    </a:ext>
                  </a:extLst>
                </a:gridCol>
                <a:gridCol w="1655762">
                  <a:extLst>
                    <a:ext uri="{9D8B030D-6E8A-4147-A177-3AD203B41FA5}">
                      <a16:colId xmlns:a16="http://schemas.microsoft.com/office/drawing/2014/main" val="745125969"/>
                    </a:ext>
                  </a:extLst>
                </a:gridCol>
                <a:gridCol w="3349625">
                  <a:extLst>
                    <a:ext uri="{9D8B030D-6E8A-4147-A177-3AD203B41FA5}">
                      <a16:colId xmlns:a16="http://schemas.microsoft.com/office/drawing/2014/main" val="3027302969"/>
                    </a:ext>
                  </a:extLst>
                </a:gridCol>
              </a:tblGrid>
              <a:tr h="357188">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rgbClr val="FF0000"/>
                          </a:solidFill>
                          <a:effectLst/>
                          <a:latin typeface="Tahoma" panose="020B0604030504040204" pitchFamily="34" charset="0"/>
                          <a:ea typeface="楷体_GB2312" pitchFamily="49" charset="-122"/>
                        </a:rPr>
                        <a:t>特定关系</a:t>
                      </a: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rgbClr val="FF0000"/>
                          </a:solidFill>
                          <a:effectLst/>
                          <a:latin typeface="Tahoma" panose="020B0604030504040204" pitchFamily="34" charset="0"/>
                          <a:ea typeface="楷体_GB2312" pitchFamily="49" charset="-122"/>
                        </a:rPr>
                        <a:t>数据结构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rgbClr val="FF0000"/>
                          </a:solidFill>
                          <a:effectLst/>
                          <a:latin typeface="Tahoma" panose="020B0604030504040204" pitchFamily="34" charset="0"/>
                          <a:ea typeface="楷体_GB2312" pitchFamily="49" charset="-122"/>
                        </a:rPr>
                        <a:t>举例</a:t>
                      </a: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2125508440"/>
                  </a:ext>
                </a:extLst>
              </a:tr>
              <a:tr h="203200">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没有关系</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集合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正整数</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838792168"/>
                  </a:ext>
                </a:extLst>
              </a:tr>
              <a:tr h="1809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一对一关系</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线性表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图书管理</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899721560"/>
                  </a:ext>
                </a:extLst>
              </a:tr>
              <a:tr h="1809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一对多关系</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棋局对弈树</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2343623499"/>
                  </a:ext>
                </a:extLst>
              </a:tr>
              <a:tr h="18097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多对多关系</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ahoma" panose="020B0604030504040204" pitchFamily="34" charset="0"/>
                          <a:ea typeface="楷体_GB2312" pitchFamily="49" charset="-122"/>
                        </a:rPr>
                        <a:t>图（网）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课程开设先后关系图</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938248351"/>
                  </a:ext>
                </a:extLst>
              </a:tr>
            </a:tbl>
          </a:graphicData>
        </a:graphic>
      </p:graphicFrame>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2F0AD1D5-9779-4CFD-B585-4193CE936481}"/>
              </a:ext>
            </a:extLst>
          </p:cNvPr>
          <p:cNvSpPr>
            <a:spLocks noGrp="1" noChangeArrowheads="1"/>
          </p:cNvSpPr>
          <p:nvPr>
            <p:ph type="title"/>
          </p:nvPr>
        </p:nvSpPr>
        <p:spPr>
          <a:xfrm>
            <a:off x="1331913" y="836613"/>
            <a:ext cx="6084887" cy="923925"/>
          </a:xfrm>
        </p:spPr>
        <p:txBody>
          <a:bodyPr/>
          <a:lstStyle/>
          <a:p>
            <a:pPr eaLnBrk="1" hangingPunct="1"/>
            <a:r>
              <a:rPr lang="zh-CN" altLang="en-US" sz="3600" b="1">
                <a:ea typeface="楷体_GB2312" pitchFamily="49" charset="-122"/>
              </a:rPr>
              <a:t>为什么要学习数据结构？</a:t>
            </a:r>
          </a:p>
        </p:txBody>
      </p:sp>
      <p:pic>
        <p:nvPicPr>
          <p:cNvPr id="6147" name="图片 2">
            <a:extLst>
              <a:ext uri="{FF2B5EF4-FFF2-40B4-BE49-F238E27FC236}">
                <a16:creationId xmlns:a16="http://schemas.microsoft.com/office/drawing/2014/main" id="{7B3D073E-916D-47E3-9CCE-FCD1B29F4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68153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2">
            <a:extLst>
              <a:ext uri="{FF2B5EF4-FFF2-40B4-BE49-F238E27FC236}">
                <a16:creationId xmlns:a16="http://schemas.microsoft.com/office/drawing/2014/main" id="{0799CE58-24C3-499E-9724-D4CF84E6573D}"/>
              </a:ext>
            </a:extLst>
          </p:cNvPr>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4000" b="1">
                <a:solidFill>
                  <a:schemeClr val="tx2"/>
                </a:solidFill>
                <a:latin typeface="楷体_GB2312" pitchFamily="49" charset="-122"/>
                <a:ea typeface="楷体_GB2312" pitchFamily="49" charset="-122"/>
              </a:rPr>
              <a:t>数据结构的形式定义</a:t>
            </a:r>
          </a:p>
        </p:txBody>
      </p:sp>
      <p:sp>
        <p:nvSpPr>
          <p:cNvPr id="33795" name="Rectangle 2053">
            <a:extLst>
              <a:ext uri="{FF2B5EF4-FFF2-40B4-BE49-F238E27FC236}">
                <a16:creationId xmlns:a16="http://schemas.microsoft.com/office/drawing/2014/main" id="{81B16D65-C92E-4B32-B2B7-602994B03F86}"/>
              </a:ext>
            </a:extLst>
          </p:cNvPr>
          <p:cNvSpPr>
            <a:spLocks noChangeArrowheads="1"/>
          </p:cNvSpPr>
          <p:nvPr/>
        </p:nvSpPr>
        <p:spPr bwMode="auto">
          <a:xfrm>
            <a:off x="1044575" y="1916113"/>
            <a:ext cx="78486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400" b="1">
                <a:latin typeface="Times New Roman" panose="02020603050405020304" pitchFamily="18" charset="0"/>
                <a:ea typeface="楷体_GB2312" pitchFamily="49" charset="-122"/>
              </a:rPr>
              <a:t>DS=(D,S)</a:t>
            </a:r>
          </a:p>
          <a:p>
            <a:pPr lvl="1" eaLnBrk="1" hangingPunct="1">
              <a:lnSpc>
                <a:spcPct val="80000"/>
              </a:lnSpc>
            </a:pPr>
            <a:r>
              <a:rPr lang="en-US" altLang="zh-CN" sz="2400" b="1">
                <a:latin typeface="Times New Roman" panose="02020603050405020304" pitchFamily="18" charset="0"/>
                <a:ea typeface="楷体_GB2312" pitchFamily="49" charset="-122"/>
              </a:rPr>
              <a:t>D</a:t>
            </a:r>
            <a:r>
              <a:rPr lang="zh-CN" altLang="en-US" sz="2400" b="1">
                <a:latin typeface="Times New Roman" panose="02020603050405020304" pitchFamily="18" charset="0"/>
                <a:ea typeface="楷体_GB2312" pitchFamily="49" charset="-122"/>
              </a:rPr>
              <a:t>：数据元素的</a:t>
            </a:r>
            <a:r>
              <a:rPr lang="zh-CN" altLang="en-US" sz="2400" b="1">
                <a:solidFill>
                  <a:srgbClr val="FF0000"/>
                </a:solidFill>
                <a:latin typeface="Times New Roman" panose="02020603050405020304" pitchFamily="18" charset="0"/>
                <a:ea typeface="楷体_GB2312" pitchFamily="49" charset="-122"/>
              </a:rPr>
              <a:t>有限</a:t>
            </a:r>
            <a:r>
              <a:rPr lang="zh-CN" altLang="en-US" sz="2400" b="1">
                <a:latin typeface="Times New Roman" panose="02020603050405020304" pitchFamily="18" charset="0"/>
                <a:ea typeface="楷体_GB2312" pitchFamily="49" charset="-122"/>
              </a:rPr>
              <a:t>集合。</a:t>
            </a:r>
          </a:p>
          <a:p>
            <a:pPr lvl="1" eaLnBrk="1" hangingPunct="1">
              <a:lnSpc>
                <a:spcPct val="80000"/>
              </a:lnSpc>
              <a:buFont typeface="Wingdings" panose="05000000000000000000" pitchFamily="2" charset="2"/>
              <a:buNone/>
            </a:pPr>
            <a:r>
              <a:rPr lang="zh-CN" altLang="en-US" sz="2400" b="1">
                <a:latin typeface="Times New Roman" panose="02020603050405020304" pitchFamily="18" charset="0"/>
                <a:ea typeface="楷体_GB2312" pitchFamily="49" charset="-122"/>
              </a:rPr>
              <a:t>　设Ｄ＝</a:t>
            </a:r>
            <a:r>
              <a:rPr lang="en-US" altLang="zh-CN" sz="2400" b="1">
                <a:latin typeface="Times New Roman" panose="02020603050405020304" pitchFamily="18" charset="0"/>
                <a:ea typeface="楷体_GB2312" pitchFamily="49" charset="-122"/>
              </a:rPr>
              <a:t>{a</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,a</a:t>
            </a:r>
            <a:r>
              <a:rPr lang="en-US" altLang="zh-CN" sz="2400" b="1" baseline="-25000">
                <a:latin typeface="Times New Roman" panose="02020603050405020304" pitchFamily="18" charset="0"/>
                <a:ea typeface="楷体_GB2312" pitchFamily="49" charset="-122"/>
              </a:rPr>
              <a:t>2</a:t>
            </a:r>
            <a:r>
              <a:rPr lang="en-US" altLang="zh-CN" sz="2400" b="1">
                <a:latin typeface="Times New Roman" panose="02020603050405020304" pitchFamily="18" charset="0"/>
                <a:ea typeface="楷体_GB2312" pitchFamily="49" charset="-122"/>
              </a:rPr>
              <a:t>,…,a</a:t>
            </a:r>
            <a:r>
              <a:rPr lang="en-US" altLang="zh-CN" sz="2400" b="1" baseline="-25000">
                <a:latin typeface="Times New Roman" panose="02020603050405020304" pitchFamily="18" charset="0"/>
                <a:ea typeface="楷体_GB2312" pitchFamily="49" charset="-122"/>
              </a:rPr>
              <a:t>i</a:t>
            </a:r>
            <a:r>
              <a:rPr lang="en-US" altLang="zh-CN" sz="2400" b="1">
                <a:latin typeface="Times New Roman" panose="02020603050405020304" pitchFamily="18" charset="0"/>
                <a:ea typeface="楷体_GB2312" pitchFamily="49" charset="-122"/>
              </a:rPr>
              <a:t>,a</a:t>
            </a:r>
            <a:r>
              <a:rPr lang="en-US" altLang="zh-CN" sz="2400" b="1" baseline="-25000">
                <a:latin typeface="Times New Roman" panose="02020603050405020304" pitchFamily="18" charset="0"/>
                <a:ea typeface="楷体_GB2312" pitchFamily="49" charset="-122"/>
              </a:rPr>
              <a:t>j</a:t>
            </a:r>
            <a:r>
              <a:rPr lang="en-US" altLang="zh-CN" sz="2400" b="1">
                <a:latin typeface="Times New Roman" panose="02020603050405020304" pitchFamily="18" charset="0"/>
                <a:ea typeface="楷体_GB2312" pitchFamily="49" charset="-122"/>
              </a:rPr>
              <a:t>,…,a</a:t>
            </a:r>
            <a:r>
              <a:rPr lang="en-US" altLang="zh-CN" sz="2400" b="1" baseline="-25000">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a:t>
            </a:r>
          </a:p>
          <a:p>
            <a:pPr lvl="1" eaLnBrk="1" hangingPunct="1">
              <a:lnSpc>
                <a:spcPct val="80000"/>
              </a:lnSpc>
            </a:pPr>
            <a:r>
              <a:rPr lang="en-US" altLang="zh-CN" sz="2400" b="1">
                <a:latin typeface="Times New Roman" panose="02020603050405020304" pitchFamily="18" charset="0"/>
                <a:ea typeface="楷体_GB2312" pitchFamily="49" charset="-122"/>
              </a:rPr>
              <a:t>S</a:t>
            </a:r>
            <a:r>
              <a:rPr lang="zh-CN" altLang="en-US" sz="2400" b="1">
                <a:latin typeface="Times New Roman" panose="02020603050405020304" pitchFamily="18" charset="0"/>
                <a:ea typeface="楷体_GB2312" pitchFamily="49" charset="-122"/>
              </a:rPr>
              <a:t>：定义在</a:t>
            </a:r>
            <a:r>
              <a:rPr lang="en-US" altLang="zh-CN" sz="2400" b="1">
                <a:latin typeface="Times New Roman" panose="02020603050405020304" pitchFamily="18" charset="0"/>
                <a:ea typeface="楷体_GB2312" pitchFamily="49" charset="-122"/>
              </a:rPr>
              <a:t>D</a:t>
            </a:r>
            <a:r>
              <a:rPr lang="zh-CN" altLang="en-US" sz="2400" b="1">
                <a:latin typeface="Times New Roman" panose="02020603050405020304" pitchFamily="18" charset="0"/>
                <a:ea typeface="楷体_GB2312" pitchFamily="49" charset="-122"/>
              </a:rPr>
              <a:t>上的关系的有限集合。</a:t>
            </a:r>
          </a:p>
          <a:p>
            <a:pPr lvl="2" eaLnBrk="1" hangingPunct="1">
              <a:lnSpc>
                <a:spcPct val="80000"/>
              </a:lnSpc>
            </a:pPr>
            <a:r>
              <a:rPr lang="zh-CN" altLang="en-US" b="1">
                <a:latin typeface="Times New Roman" panose="02020603050405020304" pitchFamily="18" charset="0"/>
                <a:ea typeface="楷体_GB2312" pitchFamily="49" charset="-122"/>
              </a:rPr>
              <a:t>若</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Ra</a:t>
            </a:r>
            <a:r>
              <a:rPr lang="en-US" altLang="zh-CN" b="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则＜</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p>
          <a:p>
            <a:pPr lvl="2" eaLnBrk="1" hangingPunct="1">
              <a:lnSpc>
                <a:spcPct val="80000"/>
              </a:lnSpc>
            </a:pPr>
            <a:r>
              <a:rPr lang="zh-CN" altLang="en-US" b="1">
                <a:latin typeface="Times New Roman" panose="02020603050405020304" pitchFamily="18" charset="0"/>
                <a:ea typeface="楷体_GB2312" pitchFamily="49" charset="-122"/>
              </a:rPr>
              <a:t>若</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Ra</a:t>
            </a:r>
            <a:r>
              <a:rPr lang="en-US" altLang="zh-CN" b="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且</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Ra</a:t>
            </a:r>
            <a:r>
              <a:rPr lang="en-US" altLang="zh-CN" b="1" baseline="-25000">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则</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i</a:t>
            </a:r>
            <a:r>
              <a:rPr lang="en-US" altLang="zh-CN" b="1">
                <a:latin typeface="Times New Roman" panose="02020603050405020304" pitchFamily="18" charset="0"/>
                <a:ea typeface="楷体_GB2312" pitchFamily="49" charset="-122"/>
              </a:rPr>
              <a:t>,a</a:t>
            </a:r>
            <a:r>
              <a:rPr lang="en-US" altLang="zh-CN" b="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)∈S</a:t>
            </a:r>
          </a:p>
          <a:p>
            <a:pPr algn="just" eaLnBrk="1" hangingPunct="1">
              <a:lnSpc>
                <a:spcPct val="80000"/>
              </a:lnSpc>
            </a:pPr>
            <a:r>
              <a:rPr lang="zh-CN" altLang="en-US" sz="2400" b="1">
                <a:latin typeface="Times New Roman" panose="02020603050405020304" pitchFamily="18" charset="0"/>
                <a:ea typeface="楷体_GB2312" pitchFamily="49" charset="-122"/>
              </a:rPr>
              <a:t>例：复数可定义为一种数据结构：</a:t>
            </a:r>
          </a:p>
          <a:p>
            <a:pPr algn="just" eaLnBrk="1" hangingPunct="1">
              <a:lnSpc>
                <a:spcPct val="8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COMPLEX=(C,R)</a:t>
            </a:r>
            <a:endParaRPr lang="en-US" altLang="zh-CN" sz="2400" b="1">
              <a:latin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C</a:t>
            </a:r>
            <a:r>
              <a:rPr lang="zh-CN" altLang="en-US" sz="2400" b="1">
                <a:latin typeface="Times New Roman" panose="02020603050405020304" pitchFamily="18" charset="0"/>
                <a:ea typeface="楷体_GB2312" pitchFamily="49" charset="-122"/>
              </a:rPr>
              <a:t>：含有两个实数的集合</a:t>
            </a:r>
            <a:r>
              <a:rPr lang="en-US" altLang="zh-CN" sz="2400" b="1">
                <a:latin typeface="Times New Roman" panose="02020603050405020304" pitchFamily="18" charset="0"/>
                <a:ea typeface="楷体_GB2312" pitchFamily="49" charset="-122"/>
              </a:rPr>
              <a:t>{C</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,C</a:t>
            </a:r>
            <a:r>
              <a:rPr lang="en-US" altLang="zh-CN" sz="2400" b="1" baseline="-25000">
                <a:latin typeface="Times New Roman" panose="02020603050405020304" pitchFamily="18" charset="0"/>
                <a:ea typeface="楷体_GB2312" pitchFamily="49" charset="-122"/>
              </a:rPr>
              <a:t>2</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lvl="1" algn="just"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R</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{P}</a:t>
            </a:r>
            <a:r>
              <a:rPr lang="zh-CN" altLang="en-US" sz="2400" b="1">
                <a:latin typeface="Times New Roman" panose="02020603050405020304" pitchFamily="18" charset="0"/>
                <a:ea typeface="楷体_GB2312" pitchFamily="49" charset="-122"/>
              </a:rPr>
              <a:t>是定义在</a:t>
            </a:r>
            <a:r>
              <a:rPr lang="en-US" altLang="zh-CN" sz="2400" b="1">
                <a:latin typeface="Times New Roman" panose="02020603050405020304" pitchFamily="18" charset="0"/>
                <a:ea typeface="楷体_GB2312" pitchFamily="49" charset="-122"/>
              </a:rPr>
              <a:t>C</a:t>
            </a:r>
            <a:r>
              <a:rPr lang="zh-CN" altLang="en-US" sz="2400" b="1">
                <a:latin typeface="Times New Roman" panose="02020603050405020304" pitchFamily="18" charset="0"/>
                <a:ea typeface="楷体_GB2312" pitchFamily="49" charset="-122"/>
              </a:rPr>
              <a:t>上的一种关系</a:t>
            </a:r>
            <a:r>
              <a:rPr lang="en-US" altLang="zh-CN" sz="2400" b="1">
                <a:latin typeface="Times New Roman" panose="02020603050405020304" pitchFamily="18" charset="0"/>
                <a:ea typeface="楷体_GB2312" pitchFamily="49" charset="-122"/>
              </a:rPr>
              <a:t>{&lt;C</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,C</a:t>
            </a:r>
            <a:r>
              <a:rPr lang="en-US" altLang="zh-CN" sz="2400" b="1" baseline="-25000">
                <a:latin typeface="Times New Roman" panose="02020603050405020304" pitchFamily="18" charset="0"/>
                <a:ea typeface="楷体_GB2312" pitchFamily="49" charset="-122"/>
              </a:rPr>
              <a:t>2</a:t>
            </a:r>
            <a:r>
              <a:rPr lang="en-US" altLang="zh-CN" sz="2400" b="1">
                <a:latin typeface="Times New Roman" panose="02020603050405020304" pitchFamily="18" charset="0"/>
                <a:ea typeface="楷体_GB2312" pitchFamily="49" charset="-122"/>
              </a:rPr>
              <a:t>&gt;}</a:t>
            </a:r>
          </a:p>
          <a:p>
            <a:pPr eaLnBrk="1" hangingPunct="1">
              <a:buFont typeface="Wingdings" panose="05000000000000000000" pitchFamily="2" charset="2"/>
              <a:buChar char="•"/>
            </a:pPr>
            <a:r>
              <a:rPr lang="zh-CN" altLang="en-US" sz="2400" b="1">
                <a:solidFill>
                  <a:schemeClr val="tx2"/>
                </a:solidFill>
                <a:latin typeface="Times New Roman" panose="02020603050405020304" pitchFamily="18" charset="0"/>
                <a:ea typeface="楷体_GB2312" pitchFamily="49" charset="-122"/>
              </a:rPr>
              <a:t>课上习题：</a:t>
            </a:r>
            <a:r>
              <a:rPr lang="en-US" altLang="zh-CN" sz="2400" b="1">
                <a:solidFill>
                  <a:schemeClr val="tx2"/>
                </a:solidFill>
                <a:latin typeface="Times New Roman" panose="02020603050405020304" pitchFamily="18" charset="0"/>
                <a:ea typeface="楷体_GB2312" pitchFamily="49" charset="-122"/>
              </a:rPr>
              <a:t>T=(K,R)</a:t>
            </a:r>
            <a:r>
              <a:rPr lang="zh-CN" altLang="en-US" sz="2400" b="1">
                <a:solidFill>
                  <a:schemeClr val="tx2"/>
                </a:solidFill>
                <a:latin typeface="Times New Roman" panose="02020603050405020304" pitchFamily="18" charset="0"/>
                <a:ea typeface="楷体_GB2312" pitchFamily="49" charset="-122"/>
              </a:rPr>
              <a:t>，画出它所对应的逻辑结构</a:t>
            </a:r>
          </a:p>
          <a:p>
            <a:pPr lvl="1" eaLnBrk="1" hangingPunct="1">
              <a:buFont typeface="Wingdings" panose="05000000000000000000" pitchFamily="2" charset="2"/>
              <a:buChar char="•"/>
            </a:pPr>
            <a:r>
              <a:rPr lang="en-US" altLang="zh-CN" sz="2400" b="1">
                <a:solidFill>
                  <a:schemeClr val="tx2"/>
                </a:solidFill>
                <a:latin typeface="Times New Roman" panose="02020603050405020304" pitchFamily="18" charset="0"/>
                <a:ea typeface="楷体_GB2312" pitchFamily="49" charset="-122"/>
              </a:rPr>
              <a:t>K={1,2,3,4,5,6} </a:t>
            </a:r>
            <a:r>
              <a:rPr lang="zh-CN" altLang="en-US" sz="2400" b="1">
                <a:solidFill>
                  <a:schemeClr val="tx2"/>
                </a:solidFill>
                <a:latin typeface="Times New Roman" panose="02020603050405020304" pitchFamily="18" charset="0"/>
                <a:ea typeface="楷体_GB2312" pitchFamily="49" charset="-122"/>
              </a:rPr>
              <a:t>；Ｒ</a:t>
            </a:r>
            <a:r>
              <a:rPr lang="en-US" altLang="zh-CN" sz="2400" b="1">
                <a:solidFill>
                  <a:schemeClr val="tx2"/>
                </a:solidFill>
                <a:latin typeface="Times New Roman" panose="02020603050405020304" pitchFamily="18" charset="0"/>
                <a:ea typeface="楷体_GB2312" pitchFamily="49" charset="-122"/>
              </a:rPr>
              <a:t>={r} r={&lt;1,2&gt;,&lt;1,3&gt;,&lt;2,4&gt;,&lt;2,5,&gt;,&lt;3,6&gt;}</a:t>
            </a:r>
          </a:p>
        </p:txBody>
      </p:sp>
      <p:grpSp>
        <p:nvGrpSpPr>
          <p:cNvPr id="193545" name="Group 2057">
            <a:extLst>
              <a:ext uri="{FF2B5EF4-FFF2-40B4-BE49-F238E27FC236}">
                <a16:creationId xmlns:a16="http://schemas.microsoft.com/office/drawing/2014/main" id="{58F939F1-305E-4BE7-A096-2D68623E4E89}"/>
              </a:ext>
            </a:extLst>
          </p:cNvPr>
          <p:cNvGrpSpPr>
            <a:grpSpLocks/>
          </p:cNvGrpSpPr>
          <p:nvPr/>
        </p:nvGrpSpPr>
        <p:grpSpPr bwMode="auto">
          <a:xfrm>
            <a:off x="6443663" y="3357563"/>
            <a:ext cx="1657350" cy="358775"/>
            <a:chOff x="4059" y="2115"/>
            <a:chExt cx="1044" cy="226"/>
          </a:xfrm>
        </p:grpSpPr>
        <p:sp>
          <p:nvSpPr>
            <p:cNvPr id="33801" name="Oval 2054">
              <a:extLst>
                <a:ext uri="{FF2B5EF4-FFF2-40B4-BE49-F238E27FC236}">
                  <a16:creationId xmlns:a16="http://schemas.microsoft.com/office/drawing/2014/main" id="{123F1132-DF63-4C71-BBE7-91AD027181E3}"/>
                </a:ext>
              </a:extLst>
            </p:cNvPr>
            <p:cNvSpPr>
              <a:spLocks noChangeArrowheads="1"/>
            </p:cNvSpPr>
            <p:nvPr/>
          </p:nvSpPr>
          <p:spPr bwMode="auto">
            <a:xfrm>
              <a:off x="4059" y="2115"/>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a</a:t>
              </a:r>
              <a:r>
                <a:rPr lang="en-US" altLang="zh-CN" sz="2400" b="1" baseline="-25000">
                  <a:latin typeface="Times New Roman" panose="02020603050405020304" pitchFamily="18" charset="0"/>
                </a:rPr>
                <a:t>i</a:t>
              </a:r>
            </a:p>
          </p:txBody>
        </p:sp>
        <p:sp>
          <p:nvSpPr>
            <p:cNvPr id="33802" name="Line 2055">
              <a:extLst>
                <a:ext uri="{FF2B5EF4-FFF2-40B4-BE49-F238E27FC236}">
                  <a16:creationId xmlns:a16="http://schemas.microsoft.com/office/drawing/2014/main" id="{65F3DAA0-5576-4851-BD8E-40216CF3277F}"/>
                </a:ext>
              </a:extLst>
            </p:cNvPr>
            <p:cNvSpPr>
              <a:spLocks noChangeShapeType="1"/>
            </p:cNvSpPr>
            <p:nvPr/>
          </p:nvSpPr>
          <p:spPr bwMode="auto">
            <a:xfrm>
              <a:off x="4286" y="2232"/>
              <a:ext cx="59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Oval 2056">
              <a:extLst>
                <a:ext uri="{FF2B5EF4-FFF2-40B4-BE49-F238E27FC236}">
                  <a16:creationId xmlns:a16="http://schemas.microsoft.com/office/drawing/2014/main" id="{05E88906-EFB5-48BE-ADEE-FA392B791D59}"/>
                </a:ext>
              </a:extLst>
            </p:cNvPr>
            <p:cNvSpPr>
              <a:spLocks noChangeArrowheads="1"/>
            </p:cNvSpPr>
            <p:nvPr/>
          </p:nvSpPr>
          <p:spPr bwMode="auto">
            <a:xfrm>
              <a:off x="4876" y="2115"/>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a</a:t>
              </a:r>
              <a:r>
                <a:rPr lang="en-US" altLang="zh-CN" sz="2400" b="1" baseline="-25000">
                  <a:latin typeface="Times New Roman" panose="02020603050405020304" pitchFamily="18" charset="0"/>
                </a:rPr>
                <a:t>j</a:t>
              </a:r>
            </a:p>
          </p:txBody>
        </p:sp>
      </p:grpSp>
      <p:grpSp>
        <p:nvGrpSpPr>
          <p:cNvPr id="193550" name="Group 2062">
            <a:extLst>
              <a:ext uri="{FF2B5EF4-FFF2-40B4-BE49-F238E27FC236}">
                <a16:creationId xmlns:a16="http://schemas.microsoft.com/office/drawing/2014/main" id="{6207FBB9-8B9C-4C51-AC8B-6933A659F893}"/>
              </a:ext>
            </a:extLst>
          </p:cNvPr>
          <p:cNvGrpSpPr>
            <a:grpSpLocks/>
          </p:cNvGrpSpPr>
          <p:nvPr/>
        </p:nvGrpSpPr>
        <p:grpSpPr bwMode="auto">
          <a:xfrm>
            <a:off x="6443663" y="3790950"/>
            <a:ext cx="1657350" cy="358775"/>
            <a:chOff x="4059" y="2388"/>
            <a:chExt cx="1044" cy="226"/>
          </a:xfrm>
        </p:grpSpPr>
        <p:sp>
          <p:nvSpPr>
            <p:cNvPr id="33798" name="Oval 2059">
              <a:extLst>
                <a:ext uri="{FF2B5EF4-FFF2-40B4-BE49-F238E27FC236}">
                  <a16:creationId xmlns:a16="http://schemas.microsoft.com/office/drawing/2014/main" id="{EE7D3449-FC4D-4CE0-A53C-1473D3E9FDBB}"/>
                </a:ext>
              </a:extLst>
            </p:cNvPr>
            <p:cNvSpPr>
              <a:spLocks noChangeArrowheads="1"/>
            </p:cNvSpPr>
            <p:nvPr/>
          </p:nvSpPr>
          <p:spPr bwMode="auto">
            <a:xfrm>
              <a:off x="4059" y="2388"/>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a</a:t>
              </a:r>
              <a:r>
                <a:rPr lang="en-US" altLang="zh-CN" sz="2400" b="1" baseline="-25000">
                  <a:latin typeface="Times New Roman" panose="02020603050405020304" pitchFamily="18" charset="0"/>
                </a:rPr>
                <a:t>i</a:t>
              </a:r>
            </a:p>
          </p:txBody>
        </p:sp>
        <p:sp>
          <p:nvSpPr>
            <p:cNvPr id="33799" name="Line 2060">
              <a:extLst>
                <a:ext uri="{FF2B5EF4-FFF2-40B4-BE49-F238E27FC236}">
                  <a16:creationId xmlns:a16="http://schemas.microsoft.com/office/drawing/2014/main" id="{F4CADC5D-6B88-4F3A-89C0-ADC414034574}"/>
                </a:ext>
              </a:extLst>
            </p:cNvPr>
            <p:cNvSpPr>
              <a:spLocks noChangeShapeType="1"/>
            </p:cNvSpPr>
            <p:nvPr/>
          </p:nvSpPr>
          <p:spPr bwMode="auto">
            <a:xfrm>
              <a:off x="4286" y="2505"/>
              <a:ext cx="5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00" name="Oval 2061">
              <a:extLst>
                <a:ext uri="{FF2B5EF4-FFF2-40B4-BE49-F238E27FC236}">
                  <a16:creationId xmlns:a16="http://schemas.microsoft.com/office/drawing/2014/main" id="{6220F724-C715-4C00-8B7D-2DC8BA831BB5}"/>
                </a:ext>
              </a:extLst>
            </p:cNvPr>
            <p:cNvSpPr>
              <a:spLocks noChangeArrowheads="1"/>
            </p:cNvSpPr>
            <p:nvPr/>
          </p:nvSpPr>
          <p:spPr bwMode="auto">
            <a:xfrm>
              <a:off x="4876" y="2388"/>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a</a:t>
              </a:r>
              <a:r>
                <a:rPr lang="en-US" altLang="zh-CN" sz="2400" b="1" baseline="-25000">
                  <a:latin typeface="Times New Roman" panose="02020603050405020304" pitchFamily="18" charset="0"/>
                </a:rPr>
                <a:t>j</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3545"/>
                                        </p:tgtEl>
                                        <p:attrNameLst>
                                          <p:attrName>style.visibility</p:attrName>
                                        </p:attrNameLst>
                                      </p:cBhvr>
                                      <p:to>
                                        <p:strVal val="visible"/>
                                      </p:to>
                                    </p:set>
                                    <p:animEffect transition="in" filter="checkerboard(across)">
                                      <p:cBhvr>
                                        <p:cTn id="7" dur="500"/>
                                        <p:tgtEl>
                                          <p:spTgt spid="1935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3550"/>
                                        </p:tgtEl>
                                        <p:attrNameLst>
                                          <p:attrName>style.visibility</p:attrName>
                                        </p:attrNameLst>
                                      </p:cBhvr>
                                      <p:to>
                                        <p:strVal val="visible"/>
                                      </p:to>
                                    </p:set>
                                    <p:animEffect transition="in" filter="checkerboard(across)">
                                      <p:cBhvr>
                                        <p:cTn id="12" dur="500"/>
                                        <p:tgtEl>
                                          <p:spTgt spid="193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9" name="Rectangle 1033">
            <a:extLst>
              <a:ext uri="{FF2B5EF4-FFF2-40B4-BE49-F238E27FC236}">
                <a16:creationId xmlns:a16="http://schemas.microsoft.com/office/drawing/2014/main" id="{0AF25E81-85D1-4EED-BF7B-5B540C097E86}"/>
              </a:ext>
            </a:extLst>
          </p:cNvPr>
          <p:cNvSpPr>
            <a:spLocks noChangeArrowheads="1"/>
          </p:cNvSpPr>
          <p:nvPr/>
        </p:nvSpPr>
        <p:spPr bwMode="auto">
          <a:xfrm>
            <a:off x="4572000" y="2022475"/>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b="1">
                <a:solidFill>
                  <a:schemeClr val="tx2"/>
                </a:solidFill>
                <a:effectLst>
                  <a:outerShdw blurRad="38100" dist="38100" dir="2700000" algn="tl">
                    <a:srgbClr val="C0C0C0"/>
                  </a:outerShdw>
                </a:effectLst>
                <a:ea typeface="仿宋_GB2312" pitchFamily="49" charset="-122"/>
                <a:sym typeface="+mn-ea"/>
              </a:rPr>
              <a:t>线性结构</a:t>
            </a:r>
            <a:endParaRPr kumimoji="1" lang="zh-CN" altLang="en-US" b="1">
              <a:solidFill>
                <a:schemeClr val="tx2"/>
              </a:solidFill>
              <a:ea typeface="仿宋_GB2312" pitchFamily="49" charset="-122"/>
              <a:sym typeface="+mn-ea"/>
            </a:endParaRPr>
          </a:p>
        </p:txBody>
      </p:sp>
      <p:sp>
        <p:nvSpPr>
          <p:cNvPr id="158730" name="Rectangle 1034">
            <a:extLst>
              <a:ext uri="{FF2B5EF4-FFF2-40B4-BE49-F238E27FC236}">
                <a16:creationId xmlns:a16="http://schemas.microsoft.com/office/drawing/2014/main" id="{CA3EDF1D-F28F-48FE-9753-7FDA8B643B84}"/>
              </a:ext>
            </a:extLst>
          </p:cNvPr>
          <p:cNvSpPr>
            <a:spLocks noChangeArrowheads="1"/>
          </p:cNvSpPr>
          <p:nvPr/>
        </p:nvSpPr>
        <p:spPr bwMode="auto">
          <a:xfrm>
            <a:off x="1325563" y="3903663"/>
            <a:ext cx="1517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lstStyle>
            <a:lvl1pPr defTabSz="11271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b="1">
                <a:solidFill>
                  <a:schemeClr val="tx2"/>
                </a:solidFill>
                <a:effectLst>
                  <a:outerShdw blurRad="38100" dist="38100" dir="2700000" algn="tl">
                    <a:srgbClr val="C0C0C0"/>
                  </a:outerShdw>
                </a:effectLst>
                <a:ea typeface="仿宋_GB2312" pitchFamily="49" charset="-122"/>
                <a:sym typeface="+mn-ea"/>
              </a:rPr>
              <a:t>树形结构</a:t>
            </a:r>
            <a:endParaRPr lang="zh-CN" altLang="en-US">
              <a:solidFill>
                <a:schemeClr val="tx2"/>
              </a:solidFill>
              <a:ea typeface="隶书" panose="02010509060101010101" pitchFamily="49" charset="-122"/>
              <a:sym typeface="+mn-ea"/>
            </a:endParaRPr>
          </a:p>
        </p:txBody>
      </p:sp>
      <p:grpSp>
        <p:nvGrpSpPr>
          <p:cNvPr id="34820" name="Group 1095">
            <a:extLst>
              <a:ext uri="{FF2B5EF4-FFF2-40B4-BE49-F238E27FC236}">
                <a16:creationId xmlns:a16="http://schemas.microsoft.com/office/drawing/2014/main" id="{E2F488F7-4BD1-4C4A-89BA-0F26DCB6E0DC}"/>
              </a:ext>
            </a:extLst>
          </p:cNvPr>
          <p:cNvGrpSpPr>
            <a:grpSpLocks/>
          </p:cNvGrpSpPr>
          <p:nvPr/>
        </p:nvGrpSpPr>
        <p:grpSpPr bwMode="auto">
          <a:xfrm>
            <a:off x="896938" y="4508500"/>
            <a:ext cx="2667000" cy="1879600"/>
            <a:chOff x="336" y="2640"/>
            <a:chExt cx="1680" cy="1184"/>
          </a:xfrm>
        </p:grpSpPr>
        <p:sp>
          <p:nvSpPr>
            <p:cNvPr id="34871" name="Line 1028">
              <a:extLst>
                <a:ext uri="{FF2B5EF4-FFF2-40B4-BE49-F238E27FC236}">
                  <a16:creationId xmlns:a16="http://schemas.microsoft.com/office/drawing/2014/main" id="{537828F5-8D20-44FE-82BA-E6412C2756A9}"/>
                </a:ext>
              </a:extLst>
            </p:cNvPr>
            <p:cNvSpPr>
              <a:spLocks noChangeShapeType="1"/>
            </p:cNvSpPr>
            <p:nvPr/>
          </p:nvSpPr>
          <p:spPr bwMode="auto">
            <a:xfrm>
              <a:off x="1392" y="2832"/>
              <a:ext cx="432"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2" name="Line 1029">
              <a:extLst>
                <a:ext uri="{FF2B5EF4-FFF2-40B4-BE49-F238E27FC236}">
                  <a16:creationId xmlns:a16="http://schemas.microsoft.com/office/drawing/2014/main" id="{AC2D2BFE-B7F8-46A1-903D-06059E0E9FBD}"/>
                </a:ext>
              </a:extLst>
            </p:cNvPr>
            <p:cNvSpPr>
              <a:spLocks noChangeShapeType="1"/>
            </p:cNvSpPr>
            <p:nvPr/>
          </p:nvSpPr>
          <p:spPr bwMode="auto">
            <a:xfrm flipH="1">
              <a:off x="839" y="2832"/>
              <a:ext cx="409" cy="28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3" name="Line 1030">
              <a:extLst>
                <a:ext uri="{FF2B5EF4-FFF2-40B4-BE49-F238E27FC236}">
                  <a16:creationId xmlns:a16="http://schemas.microsoft.com/office/drawing/2014/main" id="{1228BE95-6E30-4252-83DC-81750170F705}"/>
                </a:ext>
              </a:extLst>
            </p:cNvPr>
            <p:cNvSpPr>
              <a:spLocks noChangeShapeType="1"/>
            </p:cNvSpPr>
            <p:nvPr/>
          </p:nvSpPr>
          <p:spPr bwMode="auto">
            <a:xfrm>
              <a:off x="768" y="3216"/>
              <a:ext cx="207" cy="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4" name="Line 1031">
              <a:extLst>
                <a:ext uri="{FF2B5EF4-FFF2-40B4-BE49-F238E27FC236}">
                  <a16:creationId xmlns:a16="http://schemas.microsoft.com/office/drawing/2014/main" id="{8737F4C5-920B-467D-AAEC-133E22E53779}"/>
                </a:ext>
              </a:extLst>
            </p:cNvPr>
            <p:cNvSpPr>
              <a:spLocks noChangeShapeType="1"/>
            </p:cNvSpPr>
            <p:nvPr/>
          </p:nvSpPr>
          <p:spPr bwMode="auto">
            <a:xfrm flipH="1">
              <a:off x="1655" y="3216"/>
              <a:ext cx="217" cy="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5" name="Line 1032">
              <a:extLst>
                <a:ext uri="{FF2B5EF4-FFF2-40B4-BE49-F238E27FC236}">
                  <a16:creationId xmlns:a16="http://schemas.microsoft.com/office/drawing/2014/main" id="{87E64798-CD2D-4DBF-B225-D4AB74A2E179}"/>
                </a:ext>
              </a:extLst>
            </p:cNvPr>
            <p:cNvSpPr>
              <a:spLocks noChangeShapeType="1"/>
            </p:cNvSpPr>
            <p:nvPr/>
          </p:nvSpPr>
          <p:spPr bwMode="auto">
            <a:xfrm flipH="1">
              <a:off x="521" y="3216"/>
              <a:ext cx="199" cy="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6" name="Oval 1035">
              <a:extLst>
                <a:ext uri="{FF2B5EF4-FFF2-40B4-BE49-F238E27FC236}">
                  <a16:creationId xmlns:a16="http://schemas.microsoft.com/office/drawing/2014/main" id="{A82A7E41-9789-4BE1-9614-A974FC783C67}"/>
                </a:ext>
              </a:extLst>
            </p:cNvPr>
            <p:cNvSpPr>
              <a:spLocks noChangeArrowheads="1"/>
            </p:cNvSpPr>
            <p:nvPr/>
          </p:nvSpPr>
          <p:spPr bwMode="auto">
            <a:xfrm>
              <a:off x="624" y="3072"/>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77" name="Oval 1036">
              <a:extLst>
                <a:ext uri="{FF2B5EF4-FFF2-40B4-BE49-F238E27FC236}">
                  <a16:creationId xmlns:a16="http://schemas.microsoft.com/office/drawing/2014/main" id="{6A9F544F-C2D0-45EA-BCE4-FF18790E5C17}"/>
                </a:ext>
              </a:extLst>
            </p:cNvPr>
            <p:cNvSpPr>
              <a:spLocks noChangeArrowheads="1"/>
            </p:cNvSpPr>
            <p:nvPr/>
          </p:nvSpPr>
          <p:spPr bwMode="auto">
            <a:xfrm>
              <a:off x="336" y="3552"/>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78" name="Oval 1037">
              <a:extLst>
                <a:ext uri="{FF2B5EF4-FFF2-40B4-BE49-F238E27FC236}">
                  <a16:creationId xmlns:a16="http://schemas.microsoft.com/office/drawing/2014/main" id="{4509804F-C6AB-4D06-A417-036287375894}"/>
                </a:ext>
              </a:extLst>
            </p:cNvPr>
            <p:cNvSpPr>
              <a:spLocks noChangeArrowheads="1"/>
            </p:cNvSpPr>
            <p:nvPr/>
          </p:nvSpPr>
          <p:spPr bwMode="auto">
            <a:xfrm>
              <a:off x="912" y="3552"/>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79" name="Oval 1038">
              <a:extLst>
                <a:ext uri="{FF2B5EF4-FFF2-40B4-BE49-F238E27FC236}">
                  <a16:creationId xmlns:a16="http://schemas.microsoft.com/office/drawing/2014/main" id="{6F461708-5A16-4471-8E67-41C9AA3B4EC2}"/>
                </a:ext>
              </a:extLst>
            </p:cNvPr>
            <p:cNvSpPr>
              <a:spLocks noChangeArrowheads="1"/>
            </p:cNvSpPr>
            <p:nvPr/>
          </p:nvSpPr>
          <p:spPr bwMode="auto">
            <a:xfrm>
              <a:off x="1200" y="2640"/>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80" name="Oval 1039">
              <a:extLst>
                <a:ext uri="{FF2B5EF4-FFF2-40B4-BE49-F238E27FC236}">
                  <a16:creationId xmlns:a16="http://schemas.microsoft.com/office/drawing/2014/main" id="{309482C7-25C9-4BD0-B912-CD82243CFBB6}"/>
                </a:ext>
              </a:extLst>
            </p:cNvPr>
            <p:cNvSpPr>
              <a:spLocks noChangeArrowheads="1"/>
            </p:cNvSpPr>
            <p:nvPr/>
          </p:nvSpPr>
          <p:spPr bwMode="auto">
            <a:xfrm>
              <a:off x="1776" y="3072"/>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81" name="Oval 1040">
              <a:extLst>
                <a:ext uri="{FF2B5EF4-FFF2-40B4-BE49-F238E27FC236}">
                  <a16:creationId xmlns:a16="http://schemas.microsoft.com/office/drawing/2014/main" id="{3A4C87B8-64B6-4A8C-9192-710C10D0C7DC}"/>
                </a:ext>
              </a:extLst>
            </p:cNvPr>
            <p:cNvSpPr>
              <a:spLocks noChangeArrowheads="1"/>
            </p:cNvSpPr>
            <p:nvPr/>
          </p:nvSpPr>
          <p:spPr bwMode="auto">
            <a:xfrm>
              <a:off x="1488" y="3552"/>
              <a:ext cx="240" cy="240"/>
            </a:xfrm>
            <a:prstGeom prst="ellipse">
              <a:avLst/>
            </a:prstGeom>
            <a:solidFill>
              <a:schemeClr val="accent1"/>
            </a:solidFill>
            <a:ln w="28575">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82" name="Text Box 1041">
              <a:extLst>
                <a:ext uri="{FF2B5EF4-FFF2-40B4-BE49-F238E27FC236}">
                  <a16:creationId xmlns:a16="http://schemas.microsoft.com/office/drawing/2014/main" id="{0D395474-CEE7-48FC-B329-3892C53ACACC}"/>
                </a:ext>
              </a:extLst>
            </p:cNvPr>
            <p:cNvSpPr txBox="1">
              <a:spLocks noChangeArrowheads="1"/>
            </p:cNvSpPr>
            <p:nvPr/>
          </p:nvSpPr>
          <p:spPr bwMode="auto">
            <a:xfrm>
              <a:off x="352" y="35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chemeClr val="bg2"/>
                  </a:solidFill>
                  <a:latin typeface="Arial" panose="020B0604020202020204" pitchFamily="34" charset="0"/>
                  <a:ea typeface="隶书" panose="02010509060101010101" pitchFamily="49" charset="-122"/>
                </a:rPr>
                <a:t>4</a:t>
              </a:r>
              <a:endParaRPr lang="en-US" altLang="zh-CN" sz="2400">
                <a:latin typeface="Times New Roman" panose="02020603050405020304" pitchFamily="18" charset="0"/>
                <a:ea typeface="隶书" panose="02010509060101010101" pitchFamily="49" charset="-122"/>
              </a:endParaRPr>
            </a:p>
          </p:txBody>
        </p:sp>
        <p:sp>
          <p:nvSpPr>
            <p:cNvPr id="34883" name="Text Box 1042">
              <a:extLst>
                <a:ext uri="{FF2B5EF4-FFF2-40B4-BE49-F238E27FC236}">
                  <a16:creationId xmlns:a16="http://schemas.microsoft.com/office/drawing/2014/main" id="{D6F216C1-9570-4C08-B0CC-311202059FAF}"/>
                </a:ext>
              </a:extLst>
            </p:cNvPr>
            <p:cNvSpPr txBox="1">
              <a:spLocks noChangeArrowheads="1"/>
            </p:cNvSpPr>
            <p:nvPr/>
          </p:nvSpPr>
          <p:spPr bwMode="auto">
            <a:xfrm>
              <a:off x="928" y="3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chemeClr val="bg2"/>
                  </a:solidFill>
                  <a:latin typeface="Arial" panose="020B0604020202020204" pitchFamily="34" charset="0"/>
                  <a:ea typeface="隶书" panose="02010509060101010101" pitchFamily="49" charset="-122"/>
                </a:rPr>
                <a:t>5</a:t>
              </a:r>
            </a:p>
          </p:txBody>
        </p:sp>
        <p:sp>
          <p:nvSpPr>
            <p:cNvPr id="34884" name="Text Box 1043">
              <a:extLst>
                <a:ext uri="{FF2B5EF4-FFF2-40B4-BE49-F238E27FC236}">
                  <a16:creationId xmlns:a16="http://schemas.microsoft.com/office/drawing/2014/main" id="{B0EC1DD5-FA55-4B9A-A519-CC1B49910754}"/>
                </a:ext>
              </a:extLst>
            </p:cNvPr>
            <p:cNvSpPr txBox="1">
              <a:spLocks noChangeArrowheads="1"/>
            </p:cNvSpPr>
            <p:nvPr/>
          </p:nvSpPr>
          <p:spPr bwMode="auto">
            <a:xfrm>
              <a:off x="1497" y="352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chemeClr val="bg2"/>
                  </a:solidFill>
                  <a:latin typeface="Arial" panose="020B0604020202020204" pitchFamily="34" charset="0"/>
                  <a:ea typeface="隶书" panose="02010509060101010101" pitchFamily="49" charset="-122"/>
                </a:rPr>
                <a:t>6</a:t>
              </a:r>
            </a:p>
          </p:txBody>
        </p:sp>
        <p:sp>
          <p:nvSpPr>
            <p:cNvPr id="34885" name="Text Box 1044">
              <a:extLst>
                <a:ext uri="{FF2B5EF4-FFF2-40B4-BE49-F238E27FC236}">
                  <a16:creationId xmlns:a16="http://schemas.microsoft.com/office/drawing/2014/main" id="{FEE9DEF1-C29D-4066-B4E0-50233E5CBD67}"/>
                </a:ext>
              </a:extLst>
            </p:cNvPr>
            <p:cNvSpPr txBox="1">
              <a:spLocks noChangeArrowheads="1"/>
            </p:cNvSpPr>
            <p:nvPr/>
          </p:nvSpPr>
          <p:spPr bwMode="auto">
            <a:xfrm>
              <a:off x="648" y="30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000" b="1">
                  <a:solidFill>
                    <a:schemeClr val="bg2"/>
                  </a:solidFill>
                  <a:latin typeface="Arial" panose="020B0604020202020204" pitchFamily="34" charset="0"/>
                  <a:ea typeface="隶书" panose="02010509060101010101" pitchFamily="49" charset="-122"/>
                </a:rPr>
                <a:t>2</a:t>
              </a:r>
              <a:endParaRPr lang="en-US" altLang="zh-CN">
                <a:latin typeface="Times New Roman" panose="02020603050405020304" pitchFamily="18" charset="0"/>
                <a:ea typeface="隶书" panose="02010509060101010101" pitchFamily="49" charset="-122"/>
              </a:endParaRPr>
            </a:p>
          </p:txBody>
        </p:sp>
        <p:sp>
          <p:nvSpPr>
            <p:cNvPr id="34886" name="Text Box 1045">
              <a:extLst>
                <a:ext uri="{FF2B5EF4-FFF2-40B4-BE49-F238E27FC236}">
                  <a16:creationId xmlns:a16="http://schemas.microsoft.com/office/drawing/2014/main" id="{496CB4B0-6F05-483E-B32E-A4E97E1DC9A8}"/>
                </a:ext>
              </a:extLst>
            </p:cNvPr>
            <p:cNvSpPr txBox="1">
              <a:spLocks noChangeArrowheads="1"/>
            </p:cNvSpPr>
            <p:nvPr/>
          </p:nvSpPr>
          <p:spPr bwMode="auto">
            <a:xfrm>
              <a:off x="1787" y="304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chemeClr val="bg2"/>
                  </a:solidFill>
                  <a:latin typeface="Arial" panose="020B0604020202020204" pitchFamily="34" charset="0"/>
                  <a:ea typeface="隶书" panose="02010509060101010101" pitchFamily="49" charset="-122"/>
                </a:rPr>
                <a:t>3</a:t>
              </a:r>
              <a:endParaRPr lang="en-US" altLang="zh-CN" sz="2400">
                <a:latin typeface="Times New Roman" panose="02020603050405020304" pitchFamily="18" charset="0"/>
                <a:ea typeface="隶书" panose="02010509060101010101" pitchFamily="49" charset="-122"/>
              </a:endParaRPr>
            </a:p>
          </p:txBody>
        </p:sp>
        <p:sp>
          <p:nvSpPr>
            <p:cNvPr id="34887" name="Text Box 1046">
              <a:extLst>
                <a:ext uri="{FF2B5EF4-FFF2-40B4-BE49-F238E27FC236}">
                  <a16:creationId xmlns:a16="http://schemas.microsoft.com/office/drawing/2014/main" id="{B672298C-55C2-436F-A792-5E20552088EC}"/>
                </a:ext>
              </a:extLst>
            </p:cNvPr>
            <p:cNvSpPr txBox="1">
              <a:spLocks noChangeArrowheads="1"/>
            </p:cNvSpPr>
            <p:nvPr/>
          </p:nvSpPr>
          <p:spPr bwMode="auto">
            <a:xfrm>
              <a:off x="1224" y="264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000" b="1">
                  <a:solidFill>
                    <a:schemeClr val="bg2"/>
                  </a:solidFill>
                  <a:latin typeface="Arial" panose="020B0604020202020204" pitchFamily="34" charset="0"/>
                  <a:ea typeface="隶书" panose="02010509060101010101" pitchFamily="49" charset="-122"/>
                </a:rPr>
                <a:t>1</a:t>
              </a:r>
              <a:endParaRPr lang="en-US" altLang="zh-CN">
                <a:latin typeface="Times New Roman" panose="02020603050405020304" pitchFamily="18" charset="0"/>
                <a:ea typeface="隶书" panose="02010509060101010101" pitchFamily="49" charset="-122"/>
              </a:endParaRPr>
            </a:p>
          </p:txBody>
        </p:sp>
      </p:grpSp>
      <p:grpSp>
        <p:nvGrpSpPr>
          <p:cNvPr id="34821" name="Group 1100">
            <a:extLst>
              <a:ext uri="{FF2B5EF4-FFF2-40B4-BE49-F238E27FC236}">
                <a16:creationId xmlns:a16="http://schemas.microsoft.com/office/drawing/2014/main" id="{8EE2E331-FA9E-47FF-8485-CCE9117B8C39}"/>
              </a:ext>
            </a:extLst>
          </p:cNvPr>
          <p:cNvGrpSpPr>
            <a:grpSpLocks/>
          </p:cNvGrpSpPr>
          <p:nvPr/>
        </p:nvGrpSpPr>
        <p:grpSpPr bwMode="auto">
          <a:xfrm>
            <a:off x="5292725" y="4322763"/>
            <a:ext cx="3048000" cy="2459037"/>
            <a:chOff x="3334" y="2702"/>
            <a:chExt cx="1920" cy="1549"/>
          </a:xfrm>
        </p:grpSpPr>
        <p:sp>
          <p:nvSpPr>
            <p:cNvPr id="34852" name="Line 1060">
              <a:extLst>
                <a:ext uri="{FF2B5EF4-FFF2-40B4-BE49-F238E27FC236}">
                  <a16:creationId xmlns:a16="http://schemas.microsoft.com/office/drawing/2014/main" id="{3C828402-4841-43FD-A4DA-278C75C43208}"/>
                </a:ext>
              </a:extLst>
            </p:cNvPr>
            <p:cNvSpPr>
              <a:spLocks noChangeShapeType="1"/>
            </p:cNvSpPr>
            <p:nvPr/>
          </p:nvSpPr>
          <p:spPr bwMode="auto">
            <a:xfrm flipH="1">
              <a:off x="4102" y="2934"/>
              <a:ext cx="336" cy="42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3" name="Line 1061">
              <a:extLst>
                <a:ext uri="{FF2B5EF4-FFF2-40B4-BE49-F238E27FC236}">
                  <a16:creationId xmlns:a16="http://schemas.microsoft.com/office/drawing/2014/main" id="{AB64D259-583C-4504-A169-1975846331AB}"/>
                </a:ext>
              </a:extLst>
            </p:cNvPr>
            <p:cNvSpPr>
              <a:spLocks noChangeShapeType="1"/>
            </p:cNvSpPr>
            <p:nvPr/>
          </p:nvSpPr>
          <p:spPr bwMode="auto">
            <a:xfrm flipH="1">
              <a:off x="4630" y="3578"/>
              <a:ext cx="432" cy="5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4" name="Line 1062">
              <a:extLst>
                <a:ext uri="{FF2B5EF4-FFF2-40B4-BE49-F238E27FC236}">
                  <a16:creationId xmlns:a16="http://schemas.microsoft.com/office/drawing/2014/main" id="{7DC48CA4-FB7F-4152-8C54-9F2AAA72AF52}"/>
                </a:ext>
              </a:extLst>
            </p:cNvPr>
            <p:cNvSpPr>
              <a:spLocks noChangeShapeType="1"/>
            </p:cNvSpPr>
            <p:nvPr/>
          </p:nvSpPr>
          <p:spPr bwMode="auto">
            <a:xfrm>
              <a:off x="4054" y="3535"/>
              <a:ext cx="432" cy="557"/>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5" name="Oval 1063">
              <a:extLst>
                <a:ext uri="{FF2B5EF4-FFF2-40B4-BE49-F238E27FC236}">
                  <a16:creationId xmlns:a16="http://schemas.microsoft.com/office/drawing/2014/main" id="{DEA0B87D-C547-4B3B-9482-0E6FC44A0DC1}"/>
                </a:ext>
              </a:extLst>
            </p:cNvPr>
            <p:cNvSpPr>
              <a:spLocks noChangeArrowheads="1"/>
            </p:cNvSpPr>
            <p:nvPr/>
          </p:nvSpPr>
          <p:spPr bwMode="auto">
            <a:xfrm>
              <a:off x="3334" y="2720"/>
              <a:ext cx="288" cy="257"/>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56" name="Text Box 1064">
              <a:extLst>
                <a:ext uri="{FF2B5EF4-FFF2-40B4-BE49-F238E27FC236}">
                  <a16:creationId xmlns:a16="http://schemas.microsoft.com/office/drawing/2014/main" id="{676C21AB-74C3-451D-ACFE-0D985D4C954F}"/>
                </a:ext>
              </a:extLst>
            </p:cNvPr>
            <p:cNvSpPr txBox="1">
              <a:spLocks noChangeArrowheads="1"/>
            </p:cNvSpPr>
            <p:nvPr/>
          </p:nvSpPr>
          <p:spPr bwMode="auto">
            <a:xfrm>
              <a:off x="3355" y="27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A</a:t>
              </a:r>
              <a:endParaRPr lang="en-US" altLang="zh-CN">
                <a:latin typeface="Times New Roman" panose="02020603050405020304" pitchFamily="18" charset="0"/>
                <a:ea typeface="隶书" panose="02010509060101010101" pitchFamily="49" charset="-122"/>
              </a:endParaRPr>
            </a:p>
          </p:txBody>
        </p:sp>
        <p:sp>
          <p:nvSpPr>
            <p:cNvPr id="34857" name="Oval 1065">
              <a:extLst>
                <a:ext uri="{FF2B5EF4-FFF2-40B4-BE49-F238E27FC236}">
                  <a16:creationId xmlns:a16="http://schemas.microsoft.com/office/drawing/2014/main" id="{A03774B2-117C-4857-85A4-C2E85BC2F083}"/>
                </a:ext>
              </a:extLst>
            </p:cNvPr>
            <p:cNvSpPr>
              <a:spLocks noChangeArrowheads="1"/>
            </p:cNvSpPr>
            <p:nvPr/>
          </p:nvSpPr>
          <p:spPr bwMode="auto">
            <a:xfrm>
              <a:off x="4390" y="2720"/>
              <a:ext cx="288" cy="257"/>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58" name="Oval 1066">
              <a:extLst>
                <a:ext uri="{FF2B5EF4-FFF2-40B4-BE49-F238E27FC236}">
                  <a16:creationId xmlns:a16="http://schemas.microsoft.com/office/drawing/2014/main" id="{5970700A-DEF8-4B08-B911-7FDF5B386EF2}"/>
                </a:ext>
              </a:extLst>
            </p:cNvPr>
            <p:cNvSpPr>
              <a:spLocks noChangeArrowheads="1"/>
            </p:cNvSpPr>
            <p:nvPr/>
          </p:nvSpPr>
          <p:spPr bwMode="auto">
            <a:xfrm>
              <a:off x="3334" y="3982"/>
              <a:ext cx="288" cy="25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59" name="Oval 1067">
              <a:extLst>
                <a:ext uri="{FF2B5EF4-FFF2-40B4-BE49-F238E27FC236}">
                  <a16:creationId xmlns:a16="http://schemas.microsoft.com/office/drawing/2014/main" id="{C95C3AB8-CB3B-43E0-A8BC-D02A5FF8990E}"/>
                </a:ext>
              </a:extLst>
            </p:cNvPr>
            <p:cNvSpPr>
              <a:spLocks noChangeArrowheads="1"/>
            </p:cNvSpPr>
            <p:nvPr/>
          </p:nvSpPr>
          <p:spPr bwMode="auto">
            <a:xfrm>
              <a:off x="4390" y="3976"/>
              <a:ext cx="288" cy="25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60" name="Line 1068">
              <a:extLst>
                <a:ext uri="{FF2B5EF4-FFF2-40B4-BE49-F238E27FC236}">
                  <a16:creationId xmlns:a16="http://schemas.microsoft.com/office/drawing/2014/main" id="{E8F89BCD-38E7-473C-83DE-83B856A91480}"/>
                </a:ext>
              </a:extLst>
            </p:cNvPr>
            <p:cNvSpPr>
              <a:spLocks noChangeShapeType="1"/>
            </p:cNvSpPr>
            <p:nvPr/>
          </p:nvSpPr>
          <p:spPr bwMode="auto">
            <a:xfrm>
              <a:off x="3478" y="2977"/>
              <a:ext cx="0" cy="1013"/>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1" name="Line 1069">
              <a:extLst>
                <a:ext uri="{FF2B5EF4-FFF2-40B4-BE49-F238E27FC236}">
                  <a16:creationId xmlns:a16="http://schemas.microsoft.com/office/drawing/2014/main" id="{00BC4A48-754F-46AA-9582-384C6D656626}"/>
                </a:ext>
              </a:extLst>
            </p:cNvPr>
            <p:cNvSpPr>
              <a:spLocks noChangeShapeType="1"/>
            </p:cNvSpPr>
            <p:nvPr/>
          </p:nvSpPr>
          <p:spPr bwMode="auto">
            <a:xfrm>
              <a:off x="3622" y="2849"/>
              <a:ext cx="768"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2" name="Oval 1070">
              <a:extLst>
                <a:ext uri="{FF2B5EF4-FFF2-40B4-BE49-F238E27FC236}">
                  <a16:creationId xmlns:a16="http://schemas.microsoft.com/office/drawing/2014/main" id="{4D10F487-FC19-4281-8E6D-D7784BF0ECBA}"/>
                </a:ext>
              </a:extLst>
            </p:cNvPr>
            <p:cNvSpPr>
              <a:spLocks noChangeArrowheads="1"/>
            </p:cNvSpPr>
            <p:nvPr/>
          </p:nvSpPr>
          <p:spPr bwMode="auto">
            <a:xfrm>
              <a:off x="4966" y="3363"/>
              <a:ext cx="288" cy="25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63" name="Line 1071">
              <a:extLst>
                <a:ext uri="{FF2B5EF4-FFF2-40B4-BE49-F238E27FC236}">
                  <a16:creationId xmlns:a16="http://schemas.microsoft.com/office/drawing/2014/main" id="{DD24EBEC-1FAA-443E-B463-AFE830C41571}"/>
                </a:ext>
              </a:extLst>
            </p:cNvPr>
            <p:cNvSpPr>
              <a:spLocks noChangeShapeType="1"/>
            </p:cNvSpPr>
            <p:nvPr/>
          </p:nvSpPr>
          <p:spPr bwMode="auto">
            <a:xfrm>
              <a:off x="4630" y="2934"/>
              <a:ext cx="384" cy="47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4" name="Line 1072">
              <a:extLst>
                <a:ext uri="{FF2B5EF4-FFF2-40B4-BE49-F238E27FC236}">
                  <a16:creationId xmlns:a16="http://schemas.microsoft.com/office/drawing/2014/main" id="{E6380E20-EE79-40D8-8BE5-9F3B12A4DB51}"/>
                </a:ext>
              </a:extLst>
            </p:cNvPr>
            <p:cNvSpPr>
              <a:spLocks noChangeShapeType="1"/>
            </p:cNvSpPr>
            <p:nvPr/>
          </p:nvSpPr>
          <p:spPr bwMode="auto">
            <a:xfrm>
              <a:off x="3574" y="2934"/>
              <a:ext cx="336" cy="42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Text Box 1073">
              <a:extLst>
                <a:ext uri="{FF2B5EF4-FFF2-40B4-BE49-F238E27FC236}">
                  <a16:creationId xmlns:a16="http://schemas.microsoft.com/office/drawing/2014/main" id="{CB07B976-E675-4966-8D2C-1FEE31D94B59}"/>
                </a:ext>
              </a:extLst>
            </p:cNvPr>
            <p:cNvSpPr txBox="1">
              <a:spLocks noChangeArrowheads="1"/>
            </p:cNvSpPr>
            <p:nvPr/>
          </p:nvSpPr>
          <p:spPr bwMode="auto">
            <a:xfrm>
              <a:off x="4402" y="27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B</a:t>
              </a:r>
            </a:p>
          </p:txBody>
        </p:sp>
        <p:sp>
          <p:nvSpPr>
            <p:cNvPr id="34866" name="Text Box 1074">
              <a:extLst>
                <a:ext uri="{FF2B5EF4-FFF2-40B4-BE49-F238E27FC236}">
                  <a16:creationId xmlns:a16="http://schemas.microsoft.com/office/drawing/2014/main" id="{2817D025-9635-4ADC-9FB4-E1FE59FD6256}"/>
                </a:ext>
              </a:extLst>
            </p:cNvPr>
            <p:cNvSpPr txBox="1">
              <a:spLocks noChangeArrowheads="1"/>
            </p:cNvSpPr>
            <p:nvPr/>
          </p:nvSpPr>
          <p:spPr bwMode="auto">
            <a:xfrm>
              <a:off x="3364" y="396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E</a:t>
              </a:r>
              <a:endParaRPr lang="en-US" altLang="zh-CN">
                <a:latin typeface="Times New Roman" panose="02020603050405020304" pitchFamily="18" charset="0"/>
                <a:ea typeface="隶书" panose="02010509060101010101" pitchFamily="49" charset="-122"/>
              </a:endParaRPr>
            </a:p>
          </p:txBody>
        </p:sp>
        <p:sp>
          <p:nvSpPr>
            <p:cNvPr id="34867" name="Text Box 1075">
              <a:extLst>
                <a:ext uri="{FF2B5EF4-FFF2-40B4-BE49-F238E27FC236}">
                  <a16:creationId xmlns:a16="http://schemas.microsoft.com/office/drawing/2014/main" id="{D22E8840-BDC5-4CA3-A0FC-4306D6BAE9B3}"/>
                </a:ext>
              </a:extLst>
            </p:cNvPr>
            <p:cNvSpPr txBox="1">
              <a:spLocks noChangeArrowheads="1"/>
            </p:cNvSpPr>
            <p:nvPr/>
          </p:nvSpPr>
          <p:spPr bwMode="auto">
            <a:xfrm>
              <a:off x="4411" y="3958"/>
              <a:ext cx="25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D</a:t>
              </a:r>
              <a:endParaRPr lang="en-US" altLang="zh-CN">
                <a:latin typeface="Times New Roman" panose="02020603050405020304" pitchFamily="18" charset="0"/>
                <a:ea typeface="隶书" panose="02010509060101010101" pitchFamily="49" charset="-122"/>
              </a:endParaRPr>
            </a:p>
          </p:txBody>
        </p:sp>
        <p:sp>
          <p:nvSpPr>
            <p:cNvPr id="34868" name="Text Box 1076">
              <a:extLst>
                <a:ext uri="{FF2B5EF4-FFF2-40B4-BE49-F238E27FC236}">
                  <a16:creationId xmlns:a16="http://schemas.microsoft.com/office/drawing/2014/main" id="{902EA433-5584-428A-8BAC-AE69C0155985}"/>
                </a:ext>
              </a:extLst>
            </p:cNvPr>
            <p:cNvSpPr txBox="1">
              <a:spLocks noChangeArrowheads="1"/>
            </p:cNvSpPr>
            <p:nvPr/>
          </p:nvSpPr>
          <p:spPr bwMode="auto">
            <a:xfrm>
              <a:off x="4987" y="334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C</a:t>
              </a:r>
              <a:endParaRPr lang="en-US" altLang="zh-CN">
                <a:latin typeface="Times New Roman" panose="02020603050405020304" pitchFamily="18" charset="0"/>
                <a:ea typeface="隶书" panose="02010509060101010101" pitchFamily="49" charset="-122"/>
              </a:endParaRPr>
            </a:p>
          </p:txBody>
        </p:sp>
        <p:sp>
          <p:nvSpPr>
            <p:cNvPr id="34869" name="Oval 1077">
              <a:extLst>
                <a:ext uri="{FF2B5EF4-FFF2-40B4-BE49-F238E27FC236}">
                  <a16:creationId xmlns:a16="http://schemas.microsoft.com/office/drawing/2014/main" id="{E129310D-9865-403A-906F-C01E15A48AEE}"/>
                </a:ext>
              </a:extLst>
            </p:cNvPr>
            <p:cNvSpPr>
              <a:spLocks noChangeArrowheads="1"/>
            </p:cNvSpPr>
            <p:nvPr/>
          </p:nvSpPr>
          <p:spPr bwMode="auto">
            <a:xfrm>
              <a:off x="3862" y="3319"/>
              <a:ext cx="288" cy="25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70" name="Text Box 1078">
              <a:extLst>
                <a:ext uri="{FF2B5EF4-FFF2-40B4-BE49-F238E27FC236}">
                  <a16:creationId xmlns:a16="http://schemas.microsoft.com/office/drawing/2014/main" id="{2E4F9800-3581-4AF2-83FA-5EEC9AB24DFC}"/>
                </a:ext>
              </a:extLst>
            </p:cNvPr>
            <p:cNvSpPr txBox="1">
              <a:spLocks noChangeArrowheads="1"/>
            </p:cNvSpPr>
            <p:nvPr/>
          </p:nvSpPr>
          <p:spPr bwMode="auto">
            <a:xfrm>
              <a:off x="3883" y="330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F</a:t>
              </a:r>
              <a:endParaRPr lang="en-US" altLang="zh-CN">
                <a:latin typeface="Times New Roman" panose="02020603050405020304" pitchFamily="18" charset="0"/>
                <a:ea typeface="隶书" panose="02010509060101010101" pitchFamily="49" charset="-122"/>
              </a:endParaRPr>
            </a:p>
          </p:txBody>
        </p:sp>
      </p:grpSp>
      <p:sp>
        <p:nvSpPr>
          <p:cNvPr id="158775" name="Rectangle 1079">
            <a:extLst>
              <a:ext uri="{FF2B5EF4-FFF2-40B4-BE49-F238E27FC236}">
                <a16:creationId xmlns:a16="http://schemas.microsoft.com/office/drawing/2014/main" id="{288BB253-8B23-4263-A139-01B8685888ED}"/>
              </a:ext>
            </a:extLst>
          </p:cNvPr>
          <p:cNvSpPr>
            <a:spLocks noChangeArrowheads="1"/>
          </p:cNvSpPr>
          <p:nvPr/>
        </p:nvSpPr>
        <p:spPr bwMode="auto">
          <a:xfrm>
            <a:off x="4572000" y="3914775"/>
            <a:ext cx="172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lstStyle>
            <a:lvl1pPr defTabSz="11271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b="1">
                <a:solidFill>
                  <a:schemeClr val="tx2"/>
                </a:solidFill>
                <a:effectLst>
                  <a:outerShdw blurRad="38100" dist="38100" dir="2700000" algn="tl">
                    <a:srgbClr val="C0C0C0"/>
                  </a:outerShdw>
                </a:effectLst>
                <a:ea typeface="仿宋_GB2312" pitchFamily="49" charset="-122"/>
                <a:sym typeface="+mn-ea"/>
              </a:rPr>
              <a:t>图形结构</a:t>
            </a:r>
            <a:endParaRPr lang="zh-CN" altLang="en-US">
              <a:solidFill>
                <a:schemeClr val="tx2"/>
              </a:solidFill>
              <a:ea typeface="隶书" panose="02010509060101010101" pitchFamily="49" charset="-122"/>
              <a:sym typeface="+mn-ea"/>
            </a:endParaRPr>
          </a:p>
        </p:txBody>
      </p:sp>
      <p:sp>
        <p:nvSpPr>
          <p:cNvPr id="34823" name="Oval 1080">
            <a:extLst>
              <a:ext uri="{FF2B5EF4-FFF2-40B4-BE49-F238E27FC236}">
                <a16:creationId xmlns:a16="http://schemas.microsoft.com/office/drawing/2014/main" id="{18FEAE8F-41E0-46B4-8273-3FA51228FE52}"/>
              </a:ext>
            </a:extLst>
          </p:cNvPr>
          <p:cNvSpPr>
            <a:spLocks noChangeArrowheads="1"/>
          </p:cNvSpPr>
          <p:nvPr/>
        </p:nvSpPr>
        <p:spPr bwMode="auto">
          <a:xfrm>
            <a:off x="2420938" y="30495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24" name="Text Box 1081">
            <a:extLst>
              <a:ext uri="{FF2B5EF4-FFF2-40B4-BE49-F238E27FC236}">
                <a16:creationId xmlns:a16="http://schemas.microsoft.com/office/drawing/2014/main" id="{FA7F5D6D-4869-4A99-98CF-C200187F31C8}"/>
              </a:ext>
            </a:extLst>
          </p:cNvPr>
          <p:cNvSpPr txBox="1">
            <a:spLocks noChangeArrowheads="1"/>
          </p:cNvSpPr>
          <p:nvPr/>
        </p:nvSpPr>
        <p:spPr bwMode="auto">
          <a:xfrm>
            <a:off x="2497138" y="3048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1</a:t>
            </a:r>
            <a:endParaRPr lang="en-US" altLang="zh-CN">
              <a:latin typeface="Times New Roman" panose="02020603050405020304" pitchFamily="18" charset="0"/>
              <a:ea typeface="隶书" panose="02010509060101010101" pitchFamily="49" charset="-122"/>
            </a:endParaRPr>
          </a:p>
        </p:txBody>
      </p:sp>
      <p:sp>
        <p:nvSpPr>
          <p:cNvPr id="34825" name="Oval 1082">
            <a:extLst>
              <a:ext uri="{FF2B5EF4-FFF2-40B4-BE49-F238E27FC236}">
                <a16:creationId xmlns:a16="http://schemas.microsoft.com/office/drawing/2014/main" id="{E30D5DA2-8DCC-4AB4-ACB5-530968202FD5}"/>
              </a:ext>
            </a:extLst>
          </p:cNvPr>
          <p:cNvSpPr>
            <a:spLocks noChangeArrowheads="1"/>
          </p:cNvSpPr>
          <p:nvPr/>
        </p:nvSpPr>
        <p:spPr bwMode="auto">
          <a:xfrm>
            <a:off x="3106738" y="30495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26" name="Oval 1083">
            <a:extLst>
              <a:ext uri="{FF2B5EF4-FFF2-40B4-BE49-F238E27FC236}">
                <a16:creationId xmlns:a16="http://schemas.microsoft.com/office/drawing/2014/main" id="{3573793D-2935-40EB-9148-2943846B728C}"/>
              </a:ext>
            </a:extLst>
          </p:cNvPr>
          <p:cNvSpPr>
            <a:spLocks noChangeArrowheads="1"/>
          </p:cNvSpPr>
          <p:nvPr/>
        </p:nvSpPr>
        <p:spPr bwMode="auto">
          <a:xfrm>
            <a:off x="1887538" y="30480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27" name="Oval 1084">
            <a:extLst>
              <a:ext uri="{FF2B5EF4-FFF2-40B4-BE49-F238E27FC236}">
                <a16:creationId xmlns:a16="http://schemas.microsoft.com/office/drawing/2014/main" id="{EC42CEDA-ACDD-4472-A6C9-1CA4B25BFCB8}"/>
              </a:ext>
            </a:extLst>
          </p:cNvPr>
          <p:cNvSpPr>
            <a:spLocks noChangeArrowheads="1"/>
          </p:cNvSpPr>
          <p:nvPr/>
        </p:nvSpPr>
        <p:spPr bwMode="auto">
          <a:xfrm>
            <a:off x="1049338" y="29718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28" name="Oval 1085">
            <a:extLst>
              <a:ext uri="{FF2B5EF4-FFF2-40B4-BE49-F238E27FC236}">
                <a16:creationId xmlns:a16="http://schemas.microsoft.com/office/drawing/2014/main" id="{3DD4D86D-ADD0-425A-A9D0-734070B9E794}"/>
              </a:ext>
            </a:extLst>
          </p:cNvPr>
          <p:cNvSpPr>
            <a:spLocks noChangeArrowheads="1"/>
          </p:cNvSpPr>
          <p:nvPr/>
        </p:nvSpPr>
        <p:spPr bwMode="auto">
          <a:xfrm>
            <a:off x="1430338" y="32766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29" name="Oval 1086">
            <a:extLst>
              <a:ext uri="{FF2B5EF4-FFF2-40B4-BE49-F238E27FC236}">
                <a16:creationId xmlns:a16="http://schemas.microsoft.com/office/drawing/2014/main" id="{7AAF584F-9AC7-4634-BF3E-E99AE21603B6}"/>
              </a:ext>
            </a:extLst>
          </p:cNvPr>
          <p:cNvSpPr>
            <a:spLocks noChangeArrowheads="1"/>
          </p:cNvSpPr>
          <p:nvPr/>
        </p:nvSpPr>
        <p:spPr bwMode="auto">
          <a:xfrm>
            <a:off x="6115050" y="28717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30" name="Text Box 1087">
            <a:extLst>
              <a:ext uri="{FF2B5EF4-FFF2-40B4-BE49-F238E27FC236}">
                <a16:creationId xmlns:a16="http://schemas.microsoft.com/office/drawing/2014/main" id="{C334E4CF-097B-40B4-9DFE-7252FE8ED59A}"/>
              </a:ext>
            </a:extLst>
          </p:cNvPr>
          <p:cNvSpPr txBox="1">
            <a:spLocks noChangeArrowheads="1"/>
          </p:cNvSpPr>
          <p:nvPr/>
        </p:nvSpPr>
        <p:spPr bwMode="auto">
          <a:xfrm>
            <a:off x="3182938" y="3048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2</a:t>
            </a:r>
            <a:endParaRPr lang="en-US" altLang="zh-CN">
              <a:latin typeface="Times New Roman" panose="02020603050405020304" pitchFamily="18" charset="0"/>
              <a:ea typeface="隶书" panose="02010509060101010101" pitchFamily="49" charset="-122"/>
            </a:endParaRPr>
          </a:p>
        </p:txBody>
      </p:sp>
      <p:sp>
        <p:nvSpPr>
          <p:cNvPr id="34831" name="Text Box 1088">
            <a:extLst>
              <a:ext uri="{FF2B5EF4-FFF2-40B4-BE49-F238E27FC236}">
                <a16:creationId xmlns:a16="http://schemas.microsoft.com/office/drawing/2014/main" id="{0A6CE2E9-D6DA-4B4C-B255-E0ACC80E14D6}"/>
              </a:ext>
            </a:extLst>
          </p:cNvPr>
          <p:cNvSpPr txBox="1">
            <a:spLocks noChangeArrowheads="1"/>
          </p:cNvSpPr>
          <p:nvPr/>
        </p:nvSpPr>
        <p:spPr bwMode="auto">
          <a:xfrm>
            <a:off x="1963738" y="3048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5</a:t>
            </a:r>
            <a:endParaRPr lang="en-US" altLang="zh-CN">
              <a:latin typeface="Times New Roman" panose="02020603050405020304" pitchFamily="18" charset="0"/>
              <a:ea typeface="隶书" panose="02010509060101010101" pitchFamily="49" charset="-122"/>
            </a:endParaRPr>
          </a:p>
        </p:txBody>
      </p:sp>
      <p:sp>
        <p:nvSpPr>
          <p:cNvPr id="34832" name="Text Box 1089">
            <a:extLst>
              <a:ext uri="{FF2B5EF4-FFF2-40B4-BE49-F238E27FC236}">
                <a16:creationId xmlns:a16="http://schemas.microsoft.com/office/drawing/2014/main" id="{95E4DCDA-390A-4E37-894B-F9FBC79BD1CA}"/>
              </a:ext>
            </a:extLst>
          </p:cNvPr>
          <p:cNvSpPr txBox="1">
            <a:spLocks noChangeArrowheads="1"/>
          </p:cNvSpPr>
          <p:nvPr/>
        </p:nvSpPr>
        <p:spPr bwMode="auto">
          <a:xfrm>
            <a:off x="1506538" y="3276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6</a:t>
            </a:r>
            <a:endParaRPr lang="en-US" altLang="zh-CN">
              <a:latin typeface="Times New Roman" panose="02020603050405020304" pitchFamily="18" charset="0"/>
              <a:ea typeface="隶书" panose="02010509060101010101" pitchFamily="49" charset="-122"/>
            </a:endParaRPr>
          </a:p>
        </p:txBody>
      </p:sp>
      <p:sp>
        <p:nvSpPr>
          <p:cNvPr id="34833" name="Text Box 1090">
            <a:extLst>
              <a:ext uri="{FF2B5EF4-FFF2-40B4-BE49-F238E27FC236}">
                <a16:creationId xmlns:a16="http://schemas.microsoft.com/office/drawing/2014/main" id="{CACD1AC3-8F6C-49CC-A49E-92A3E1164A0D}"/>
              </a:ext>
            </a:extLst>
          </p:cNvPr>
          <p:cNvSpPr txBox="1">
            <a:spLocks noChangeArrowheads="1"/>
          </p:cNvSpPr>
          <p:nvPr/>
        </p:nvSpPr>
        <p:spPr bwMode="auto">
          <a:xfrm>
            <a:off x="1125538" y="297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4</a:t>
            </a:r>
            <a:endParaRPr lang="en-US" altLang="zh-CN">
              <a:latin typeface="Times New Roman" panose="02020603050405020304" pitchFamily="18" charset="0"/>
              <a:ea typeface="隶书" panose="02010509060101010101" pitchFamily="49" charset="-122"/>
            </a:endParaRPr>
          </a:p>
        </p:txBody>
      </p:sp>
      <p:sp>
        <p:nvSpPr>
          <p:cNvPr id="34834" name="Text Box 1091">
            <a:extLst>
              <a:ext uri="{FF2B5EF4-FFF2-40B4-BE49-F238E27FC236}">
                <a16:creationId xmlns:a16="http://schemas.microsoft.com/office/drawing/2014/main" id="{854F6CA4-2A1F-495C-9FFB-B40344C16F95}"/>
              </a:ext>
            </a:extLst>
          </p:cNvPr>
          <p:cNvSpPr txBox="1">
            <a:spLocks noChangeArrowheads="1"/>
          </p:cNvSpPr>
          <p:nvPr/>
        </p:nvSpPr>
        <p:spPr bwMode="auto">
          <a:xfrm>
            <a:off x="6191250" y="2871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3</a:t>
            </a:r>
            <a:endParaRPr lang="en-US" altLang="zh-CN">
              <a:latin typeface="Times New Roman" panose="02020603050405020304" pitchFamily="18" charset="0"/>
              <a:ea typeface="隶书" panose="02010509060101010101" pitchFamily="49" charset="-122"/>
            </a:endParaRPr>
          </a:p>
        </p:txBody>
      </p:sp>
      <p:sp>
        <p:nvSpPr>
          <p:cNvPr id="158788" name="Rectangle 1092">
            <a:extLst>
              <a:ext uri="{FF2B5EF4-FFF2-40B4-BE49-F238E27FC236}">
                <a16:creationId xmlns:a16="http://schemas.microsoft.com/office/drawing/2014/main" id="{4064A6C2-658D-48D5-805A-5E3EF89E4377}"/>
              </a:ext>
            </a:extLst>
          </p:cNvPr>
          <p:cNvSpPr>
            <a:spLocks noChangeArrowheads="1"/>
          </p:cNvSpPr>
          <p:nvPr/>
        </p:nvSpPr>
        <p:spPr bwMode="auto">
          <a:xfrm>
            <a:off x="1325563" y="1958975"/>
            <a:ext cx="16621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lstStyle>
            <a:lvl1pPr defTabSz="11271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b="1">
                <a:solidFill>
                  <a:schemeClr val="tx2"/>
                </a:solidFill>
                <a:effectLst>
                  <a:outerShdw blurRad="38100" dist="38100" dir="2700000" algn="tl">
                    <a:srgbClr val="C0C0C0"/>
                  </a:outerShdw>
                </a:effectLst>
                <a:ea typeface="仿宋_GB2312" pitchFamily="49" charset="-122"/>
                <a:sym typeface="+mn-ea"/>
              </a:rPr>
              <a:t>集合结构</a:t>
            </a:r>
            <a:endParaRPr lang="zh-CN" altLang="en-US">
              <a:solidFill>
                <a:schemeClr val="tx2"/>
              </a:solidFill>
              <a:ea typeface="隶书" panose="02010509060101010101" pitchFamily="49" charset="-122"/>
              <a:sym typeface="+mn-ea"/>
            </a:endParaRPr>
          </a:p>
        </p:txBody>
      </p:sp>
      <p:sp>
        <p:nvSpPr>
          <p:cNvPr id="34836" name="Rectangle 1093">
            <a:extLst>
              <a:ext uri="{FF2B5EF4-FFF2-40B4-BE49-F238E27FC236}">
                <a16:creationId xmlns:a16="http://schemas.microsoft.com/office/drawing/2014/main" id="{039EFE27-378C-4700-B526-B0C699571A67}"/>
              </a:ext>
            </a:extLst>
          </p:cNvPr>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3600" b="1">
                <a:solidFill>
                  <a:schemeClr val="tx2"/>
                </a:solidFill>
                <a:latin typeface="楷体_GB2312" pitchFamily="49" charset="-122"/>
                <a:ea typeface="楷体_GB2312" pitchFamily="49" charset="-122"/>
              </a:rPr>
              <a:t>四类基本逻辑结构关系图</a:t>
            </a:r>
            <a:r>
              <a:rPr lang="zh-CN" altLang="en-US" sz="4000">
                <a:solidFill>
                  <a:schemeClr val="tx2"/>
                </a:solidFill>
                <a:latin typeface="楷体_GB2312" pitchFamily="49" charset="-122"/>
                <a:ea typeface="楷体_GB2312" pitchFamily="49" charset="-122"/>
              </a:rPr>
              <a:t>  </a:t>
            </a:r>
          </a:p>
        </p:txBody>
      </p:sp>
      <p:sp>
        <p:nvSpPr>
          <p:cNvPr id="34837" name="Oval 1080">
            <a:extLst>
              <a:ext uri="{FF2B5EF4-FFF2-40B4-BE49-F238E27FC236}">
                <a16:creationId xmlns:a16="http://schemas.microsoft.com/office/drawing/2014/main" id="{8978B1A1-149E-4F1D-A053-CF568036C0BF}"/>
              </a:ext>
            </a:extLst>
          </p:cNvPr>
          <p:cNvSpPr>
            <a:spLocks noChangeArrowheads="1"/>
          </p:cNvSpPr>
          <p:nvPr/>
        </p:nvSpPr>
        <p:spPr bwMode="auto">
          <a:xfrm>
            <a:off x="4572000" y="2854325"/>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38" name="Text Box 1081">
            <a:extLst>
              <a:ext uri="{FF2B5EF4-FFF2-40B4-BE49-F238E27FC236}">
                <a16:creationId xmlns:a16="http://schemas.microsoft.com/office/drawing/2014/main" id="{066BC6CA-3C7A-468E-A080-870CB11A865E}"/>
              </a:ext>
            </a:extLst>
          </p:cNvPr>
          <p:cNvSpPr txBox="1">
            <a:spLocks noChangeArrowheads="1"/>
          </p:cNvSpPr>
          <p:nvPr/>
        </p:nvSpPr>
        <p:spPr bwMode="auto">
          <a:xfrm>
            <a:off x="4648200" y="28527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1</a:t>
            </a:r>
            <a:endParaRPr lang="en-US" altLang="zh-CN">
              <a:latin typeface="Times New Roman" panose="02020603050405020304" pitchFamily="18" charset="0"/>
              <a:ea typeface="隶书" panose="02010509060101010101" pitchFamily="49" charset="-122"/>
            </a:endParaRPr>
          </a:p>
        </p:txBody>
      </p:sp>
      <p:sp>
        <p:nvSpPr>
          <p:cNvPr id="34839" name="Oval 1082">
            <a:extLst>
              <a:ext uri="{FF2B5EF4-FFF2-40B4-BE49-F238E27FC236}">
                <a16:creationId xmlns:a16="http://schemas.microsoft.com/office/drawing/2014/main" id="{A305AFD2-D509-4A6E-882A-4D29462A3B08}"/>
              </a:ext>
            </a:extLst>
          </p:cNvPr>
          <p:cNvSpPr>
            <a:spLocks noChangeArrowheads="1"/>
          </p:cNvSpPr>
          <p:nvPr/>
        </p:nvSpPr>
        <p:spPr bwMode="auto">
          <a:xfrm>
            <a:off x="5337175" y="2854325"/>
            <a:ext cx="457200" cy="4714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40" name="Oval 1083">
            <a:extLst>
              <a:ext uri="{FF2B5EF4-FFF2-40B4-BE49-F238E27FC236}">
                <a16:creationId xmlns:a16="http://schemas.microsoft.com/office/drawing/2014/main" id="{F1F5EAEC-94A9-465A-B4C7-622C3BE4ECC6}"/>
              </a:ext>
            </a:extLst>
          </p:cNvPr>
          <p:cNvSpPr>
            <a:spLocks noChangeArrowheads="1"/>
          </p:cNvSpPr>
          <p:nvPr/>
        </p:nvSpPr>
        <p:spPr bwMode="auto">
          <a:xfrm>
            <a:off x="7626350" y="290036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41" name="Oval 1084">
            <a:extLst>
              <a:ext uri="{FF2B5EF4-FFF2-40B4-BE49-F238E27FC236}">
                <a16:creationId xmlns:a16="http://schemas.microsoft.com/office/drawing/2014/main" id="{9C51A045-81AA-4178-AA10-3E04A9C7A1D3}"/>
              </a:ext>
            </a:extLst>
          </p:cNvPr>
          <p:cNvSpPr>
            <a:spLocks noChangeArrowheads="1"/>
          </p:cNvSpPr>
          <p:nvPr/>
        </p:nvSpPr>
        <p:spPr bwMode="auto">
          <a:xfrm>
            <a:off x="6869113" y="2886075"/>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42" name="Oval 1085">
            <a:extLst>
              <a:ext uri="{FF2B5EF4-FFF2-40B4-BE49-F238E27FC236}">
                <a16:creationId xmlns:a16="http://schemas.microsoft.com/office/drawing/2014/main" id="{062D5D33-E653-4993-8D9B-46BD41012DCC}"/>
              </a:ext>
            </a:extLst>
          </p:cNvPr>
          <p:cNvSpPr>
            <a:spLocks noChangeArrowheads="1"/>
          </p:cNvSpPr>
          <p:nvPr/>
        </p:nvSpPr>
        <p:spPr bwMode="auto">
          <a:xfrm>
            <a:off x="8362950" y="289083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4843" name="Text Box 1087">
            <a:extLst>
              <a:ext uri="{FF2B5EF4-FFF2-40B4-BE49-F238E27FC236}">
                <a16:creationId xmlns:a16="http://schemas.microsoft.com/office/drawing/2014/main" id="{899D66D7-C611-4536-86C0-9C40F50B26E8}"/>
              </a:ext>
            </a:extLst>
          </p:cNvPr>
          <p:cNvSpPr txBox="1">
            <a:spLocks noChangeArrowheads="1"/>
          </p:cNvSpPr>
          <p:nvPr/>
        </p:nvSpPr>
        <p:spPr bwMode="auto">
          <a:xfrm>
            <a:off x="5407025" y="2852738"/>
            <a:ext cx="2667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2</a:t>
            </a:r>
            <a:endParaRPr lang="en-US" altLang="zh-CN">
              <a:latin typeface="Times New Roman" panose="02020603050405020304" pitchFamily="18" charset="0"/>
              <a:ea typeface="隶书" panose="02010509060101010101" pitchFamily="49" charset="-122"/>
            </a:endParaRPr>
          </a:p>
        </p:txBody>
      </p:sp>
      <p:sp>
        <p:nvSpPr>
          <p:cNvPr id="34844" name="Text Box 1088">
            <a:extLst>
              <a:ext uri="{FF2B5EF4-FFF2-40B4-BE49-F238E27FC236}">
                <a16:creationId xmlns:a16="http://schemas.microsoft.com/office/drawing/2014/main" id="{8D66868A-D39B-4A5A-81BE-5C3E00AFEE23}"/>
              </a:ext>
            </a:extLst>
          </p:cNvPr>
          <p:cNvSpPr txBox="1">
            <a:spLocks noChangeArrowheads="1"/>
          </p:cNvSpPr>
          <p:nvPr/>
        </p:nvSpPr>
        <p:spPr bwMode="auto">
          <a:xfrm>
            <a:off x="7702550" y="29003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5</a:t>
            </a:r>
            <a:endParaRPr lang="en-US" altLang="zh-CN">
              <a:latin typeface="Times New Roman" panose="02020603050405020304" pitchFamily="18" charset="0"/>
              <a:ea typeface="隶书" panose="02010509060101010101" pitchFamily="49" charset="-122"/>
            </a:endParaRPr>
          </a:p>
        </p:txBody>
      </p:sp>
      <p:sp>
        <p:nvSpPr>
          <p:cNvPr id="34845" name="Text Box 1089">
            <a:extLst>
              <a:ext uri="{FF2B5EF4-FFF2-40B4-BE49-F238E27FC236}">
                <a16:creationId xmlns:a16="http://schemas.microsoft.com/office/drawing/2014/main" id="{51D58139-0086-46B0-AD18-275E3CA3C3C5}"/>
              </a:ext>
            </a:extLst>
          </p:cNvPr>
          <p:cNvSpPr txBox="1">
            <a:spLocks noChangeArrowheads="1"/>
          </p:cNvSpPr>
          <p:nvPr/>
        </p:nvSpPr>
        <p:spPr bwMode="auto">
          <a:xfrm>
            <a:off x="8439150" y="28908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6</a:t>
            </a:r>
            <a:endParaRPr lang="en-US" altLang="zh-CN">
              <a:latin typeface="Times New Roman" panose="02020603050405020304" pitchFamily="18" charset="0"/>
              <a:ea typeface="隶书" panose="02010509060101010101" pitchFamily="49" charset="-122"/>
            </a:endParaRPr>
          </a:p>
        </p:txBody>
      </p:sp>
      <p:sp>
        <p:nvSpPr>
          <p:cNvPr id="34846" name="Text Box 1090">
            <a:extLst>
              <a:ext uri="{FF2B5EF4-FFF2-40B4-BE49-F238E27FC236}">
                <a16:creationId xmlns:a16="http://schemas.microsoft.com/office/drawing/2014/main" id="{DE93978C-12ED-41B4-B8DA-0AF10556EAAD}"/>
              </a:ext>
            </a:extLst>
          </p:cNvPr>
          <p:cNvSpPr txBox="1">
            <a:spLocks noChangeArrowheads="1"/>
          </p:cNvSpPr>
          <p:nvPr/>
        </p:nvSpPr>
        <p:spPr bwMode="auto">
          <a:xfrm>
            <a:off x="6945313" y="28860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a:solidFill>
                  <a:srgbClr val="FFFF99"/>
                </a:solidFill>
                <a:latin typeface="Arial" panose="020B0604020202020204" pitchFamily="34" charset="0"/>
                <a:ea typeface="隶书" panose="02010509060101010101" pitchFamily="49" charset="-122"/>
              </a:rPr>
              <a:t>4</a:t>
            </a:r>
            <a:endParaRPr lang="en-US" altLang="zh-CN">
              <a:latin typeface="Times New Roman" panose="02020603050405020304" pitchFamily="18" charset="0"/>
              <a:ea typeface="隶书" panose="02010509060101010101" pitchFamily="49" charset="-122"/>
            </a:endParaRPr>
          </a:p>
        </p:txBody>
      </p:sp>
      <p:cxnSp>
        <p:nvCxnSpPr>
          <p:cNvPr id="34847" name="直接连接符 2">
            <a:extLst>
              <a:ext uri="{FF2B5EF4-FFF2-40B4-BE49-F238E27FC236}">
                <a16:creationId xmlns:a16="http://schemas.microsoft.com/office/drawing/2014/main" id="{ED729F49-05B9-41B4-A5A3-E576CDF4D01F}"/>
              </a:ext>
            </a:extLst>
          </p:cNvPr>
          <p:cNvCxnSpPr>
            <a:cxnSpLocks noChangeShapeType="1"/>
            <a:stCxn id="34837" idx="6"/>
            <a:endCxn id="34839" idx="2"/>
          </p:cNvCxnSpPr>
          <p:nvPr/>
        </p:nvCxnSpPr>
        <p:spPr bwMode="auto">
          <a:xfrm>
            <a:off x="5029200" y="3082925"/>
            <a:ext cx="307975" cy="635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cxnSp>
      <p:cxnSp>
        <p:nvCxnSpPr>
          <p:cNvPr id="34848" name="直接连接符 69">
            <a:extLst>
              <a:ext uri="{FF2B5EF4-FFF2-40B4-BE49-F238E27FC236}">
                <a16:creationId xmlns:a16="http://schemas.microsoft.com/office/drawing/2014/main" id="{24E319E2-B663-4276-A99C-7FAC0E5045E9}"/>
              </a:ext>
            </a:extLst>
          </p:cNvPr>
          <p:cNvCxnSpPr>
            <a:cxnSpLocks noChangeShapeType="1"/>
            <a:stCxn id="34837" idx="6"/>
            <a:endCxn id="34829" idx="2"/>
          </p:cNvCxnSpPr>
          <p:nvPr/>
        </p:nvCxnSpPr>
        <p:spPr bwMode="auto">
          <a:xfrm flipV="1">
            <a:off x="5786438" y="3100388"/>
            <a:ext cx="328612" cy="15875"/>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cxnSp>
      <p:cxnSp>
        <p:nvCxnSpPr>
          <p:cNvPr id="34849" name="直接连接符 71">
            <a:extLst>
              <a:ext uri="{FF2B5EF4-FFF2-40B4-BE49-F238E27FC236}">
                <a16:creationId xmlns:a16="http://schemas.microsoft.com/office/drawing/2014/main" id="{36B8707B-2FA7-4744-892F-E5707EE82A46}"/>
              </a:ext>
            </a:extLst>
          </p:cNvPr>
          <p:cNvCxnSpPr>
            <a:cxnSpLocks noChangeShapeType="1"/>
            <a:stCxn id="34837" idx="6"/>
            <a:endCxn id="34841" idx="2"/>
          </p:cNvCxnSpPr>
          <p:nvPr/>
        </p:nvCxnSpPr>
        <p:spPr bwMode="auto">
          <a:xfrm>
            <a:off x="6572250" y="3114675"/>
            <a:ext cx="296863"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cxnSp>
      <p:cxnSp>
        <p:nvCxnSpPr>
          <p:cNvPr id="34850" name="直接连接符 73">
            <a:extLst>
              <a:ext uri="{FF2B5EF4-FFF2-40B4-BE49-F238E27FC236}">
                <a16:creationId xmlns:a16="http://schemas.microsoft.com/office/drawing/2014/main" id="{ACB8D773-9A56-4424-9E29-327C0E67C532}"/>
              </a:ext>
            </a:extLst>
          </p:cNvPr>
          <p:cNvCxnSpPr>
            <a:cxnSpLocks noChangeShapeType="1"/>
            <a:stCxn id="34837" idx="6"/>
            <a:endCxn id="34840" idx="2"/>
          </p:cNvCxnSpPr>
          <p:nvPr/>
        </p:nvCxnSpPr>
        <p:spPr bwMode="auto">
          <a:xfrm>
            <a:off x="7319963" y="3121025"/>
            <a:ext cx="306387" cy="7938"/>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cxnSp>
      <p:cxnSp>
        <p:nvCxnSpPr>
          <p:cNvPr id="34851" name="直接连接符 75">
            <a:extLst>
              <a:ext uri="{FF2B5EF4-FFF2-40B4-BE49-F238E27FC236}">
                <a16:creationId xmlns:a16="http://schemas.microsoft.com/office/drawing/2014/main" id="{138C9F65-3EFC-4A6A-992B-8EFA9734FA68}"/>
              </a:ext>
            </a:extLst>
          </p:cNvPr>
          <p:cNvCxnSpPr>
            <a:cxnSpLocks noChangeShapeType="1"/>
            <a:stCxn id="34837" idx="6"/>
            <a:endCxn id="34842" idx="2"/>
          </p:cNvCxnSpPr>
          <p:nvPr/>
        </p:nvCxnSpPr>
        <p:spPr bwMode="auto">
          <a:xfrm flipV="1">
            <a:off x="8083550" y="3119438"/>
            <a:ext cx="279400" cy="9525"/>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2DF571CB-9718-4BA0-8775-1D2EBB8C33AB}"/>
              </a:ext>
            </a:extLst>
          </p:cNvPr>
          <p:cNvSpPr>
            <a:spLocks noGrp="1" noChangeArrowheads="1"/>
          </p:cNvSpPr>
          <p:nvPr>
            <p:ph idx="1"/>
          </p:nvPr>
        </p:nvSpPr>
        <p:spPr>
          <a:xfrm>
            <a:off x="755650" y="1906588"/>
            <a:ext cx="8351838" cy="4114800"/>
          </a:xfrm>
        </p:spPr>
        <p:txBody>
          <a:bodyPr/>
          <a:lstStyle/>
          <a:p>
            <a:pPr algn="just" eaLnBrk="1" hangingPunct="1">
              <a:lnSpc>
                <a:spcPct val="90000"/>
              </a:lnSpc>
            </a:pPr>
            <a:r>
              <a:rPr lang="zh-CN" altLang="en-US" sz="2800" b="1">
                <a:ea typeface="楷体_GB2312" pitchFamily="49" charset="-122"/>
              </a:rPr>
              <a:t>数据结构在计算机中的表示：</a:t>
            </a:r>
          </a:p>
          <a:p>
            <a:pPr lvl="1" algn="just" eaLnBrk="1" hangingPunct="1">
              <a:lnSpc>
                <a:spcPct val="90000"/>
              </a:lnSpc>
            </a:pPr>
            <a:r>
              <a:rPr lang="zh-CN" altLang="en-US" b="1">
                <a:ea typeface="楷体_GB2312" pitchFamily="49" charset="-122"/>
              </a:rPr>
              <a:t>数据元素的表示</a:t>
            </a:r>
          </a:p>
          <a:p>
            <a:pPr lvl="1" algn="just" eaLnBrk="1" hangingPunct="1">
              <a:lnSpc>
                <a:spcPct val="90000"/>
              </a:lnSpc>
            </a:pPr>
            <a:r>
              <a:rPr lang="zh-CN" altLang="en-US" b="1">
                <a:ea typeface="楷体_GB2312" pitchFamily="49" charset="-122"/>
              </a:rPr>
              <a:t>数据元素之间关系的表示</a:t>
            </a:r>
          </a:p>
          <a:p>
            <a:pPr lvl="2" eaLnBrk="1" hangingPunct="1">
              <a:lnSpc>
                <a:spcPct val="90000"/>
              </a:lnSpc>
            </a:pPr>
            <a:r>
              <a:rPr lang="zh-CN" altLang="en-US" sz="2800" b="1">
                <a:solidFill>
                  <a:srgbClr val="FF6600"/>
                </a:solidFill>
                <a:ea typeface="楷体_GB2312" pitchFamily="49" charset="-122"/>
              </a:rPr>
              <a:t>顺序映象：</a:t>
            </a:r>
            <a:r>
              <a:rPr lang="zh-CN" altLang="en-US" sz="2800" b="1">
                <a:ea typeface="楷体_GB2312" pitchFamily="49" charset="-122"/>
              </a:rPr>
              <a:t>借助元素在存储器的相对位置表示数据元素之间的逻辑关系。对应于</a:t>
            </a:r>
            <a:r>
              <a:rPr lang="zh-CN" altLang="en-US" sz="2800" b="1">
                <a:solidFill>
                  <a:schemeClr val="tx2"/>
                </a:solidFill>
                <a:ea typeface="楷体_GB2312" pitchFamily="49" charset="-122"/>
              </a:rPr>
              <a:t>顺序存储结构</a:t>
            </a:r>
            <a:r>
              <a:rPr lang="en-US" altLang="zh-CN" sz="2800" b="1">
                <a:latin typeface="Times New Roman" panose="02020603050405020304" pitchFamily="18" charset="0"/>
                <a:ea typeface="楷体_GB2312" pitchFamily="49" charset="-122"/>
              </a:rPr>
              <a:t>(</a:t>
            </a:r>
            <a:r>
              <a:rPr lang="en-US" altLang="zh-CN" b="1">
                <a:latin typeface="Times New Roman" panose="02020603050405020304" pitchFamily="18" charset="0"/>
              </a:rPr>
              <a:t>sequential sets)</a:t>
            </a:r>
            <a:r>
              <a:rPr lang="en-US" altLang="zh-CN" sz="2800" b="1">
                <a:latin typeface="Times New Roman" panose="02020603050405020304" pitchFamily="18" charset="0"/>
                <a:ea typeface="楷体_GB2312" pitchFamily="49" charset="-122"/>
              </a:rPr>
              <a:t>.</a:t>
            </a:r>
          </a:p>
          <a:p>
            <a:pPr lvl="2" eaLnBrk="1" hangingPunct="1">
              <a:lnSpc>
                <a:spcPct val="90000"/>
              </a:lnSpc>
            </a:pPr>
            <a:r>
              <a:rPr lang="zh-CN" altLang="en-US" sz="2800" b="1">
                <a:solidFill>
                  <a:srgbClr val="FF6600"/>
                </a:solidFill>
                <a:ea typeface="楷体_GB2312" pitchFamily="49" charset="-122"/>
              </a:rPr>
              <a:t>非顺序映象：</a:t>
            </a:r>
            <a:r>
              <a:rPr lang="zh-CN" altLang="en-US" sz="2800" b="1">
                <a:ea typeface="楷体_GB2312" pitchFamily="49" charset="-122"/>
              </a:rPr>
              <a:t>利用指示元素存储地址的指针表示数据元素间的逻辑关系。对应于</a:t>
            </a:r>
          </a:p>
          <a:p>
            <a:pPr lvl="3" eaLnBrk="1" hangingPunct="1">
              <a:lnSpc>
                <a:spcPct val="90000"/>
              </a:lnSpc>
            </a:pPr>
            <a:r>
              <a:rPr lang="zh-CN" altLang="en-US" sz="2400" b="1">
                <a:solidFill>
                  <a:schemeClr val="tx2"/>
                </a:solidFill>
                <a:ea typeface="楷体_GB2312" pitchFamily="49" charset="-122"/>
              </a:rPr>
              <a:t>链式存储结构</a:t>
            </a:r>
            <a:r>
              <a:rPr lang="en-US" altLang="zh-CN" sz="2800" b="1">
                <a:latin typeface="Times New Roman" panose="02020603050405020304" pitchFamily="18" charset="0"/>
                <a:ea typeface="楷体_GB2312" pitchFamily="49" charset="-122"/>
              </a:rPr>
              <a:t>(</a:t>
            </a:r>
            <a:r>
              <a:rPr lang="en-US" altLang="zh-CN" sz="2400" b="1">
                <a:latin typeface="Times New Roman" panose="02020603050405020304" pitchFamily="18" charset="0"/>
              </a:rPr>
              <a:t>linked lists)</a:t>
            </a:r>
            <a:endParaRPr lang="en-US" altLang="zh-CN" sz="2800" b="1">
              <a:latin typeface="Times New Roman" panose="02020603050405020304" pitchFamily="18" charset="0"/>
              <a:ea typeface="楷体_GB2312" pitchFamily="49" charset="-122"/>
            </a:endParaRPr>
          </a:p>
          <a:p>
            <a:pPr lvl="3" eaLnBrk="1" hangingPunct="1">
              <a:lnSpc>
                <a:spcPct val="90000"/>
              </a:lnSpc>
            </a:pPr>
            <a:r>
              <a:rPr lang="zh-CN" altLang="en-US" sz="2400" b="1">
                <a:ea typeface="楷体_GB2312" pitchFamily="49" charset="-122"/>
              </a:rPr>
              <a:t>索引树</a:t>
            </a:r>
            <a:r>
              <a:rPr lang="en-US" altLang="zh-CN" sz="2800" b="1">
                <a:latin typeface="Times New Roman" panose="02020603050405020304" pitchFamily="18" charset="0"/>
                <a:ea typeface="楷体_GB2312" pitchFamily="49" charset="-122"/>
              </a:rPr>
              <a:t>(</a:t>
            </a:r>
            <a:r>
              <a:rPr lang="en-US" altLang="zh-CN" sz="2400" b="1">
                <a:latin typeface="Times New Roman" panose="02020603050405020304" pitchFamily="18" charset="0"/>
              </a:rPr>
              <a:t>indexed trees)</a:t>
            </a:r>
            <a:endParaRPr lang="en-US" altLang="zh-CN" sz="2800" b="1">
              <a:latin typeface="Times New Roman" panose="02020603050405020304" pitchFamily="18" charset="0"/>
              <a:ea typeface="楷体_GB2312" pitchFamily="49" charset="-122"/>
            </a:endParaRPr>
          </a:p>
          <a:p>
            <a:pPr lvl="3" eaLnBrk="1" hangingPunct="1">
              <a:lnSpc>
                <a:spcPct val="90000"/>
              </a:lnSpc>
            </a:pPr>
            <a:r>
              <a:rPr lang="zh-CN" altLang="en-US" sz="2400" b="1">
                <a:ea typeface="楷体_GB2312" pitchFamily="49" charset="-122"/>
              </a:rPr>
              <a:t>散列表</a:t>
            </a:r>
            <a:r>
              <a:rPr lang="en-US" altLang="zh-CN" sz="2400" b="1">
                <a:latin typeface="Times New Roman" panose="02020603050405020304" pitchFamily="18" charset="0"/>
              </a:rPr>
              <a:t>(hash tables)</a:t>
            </a:r>
          </a:p>
        </p:txBody>
      </p:sp>
      <p:sp>
        <p:nvSpPr>
          <p:cNvPr id="35843" name="Rectangle 5">
            <a:extLst>
              <a:ext uri="{FF2B5EF4-FFF2-40B4-BE49-F238E27FC236}">
                <a16:creationId xmlns:a16="http://schemas.microsoft.com/office/drawing/2014/main" id="{6DF41AFE-5EA4-4560-B1D7-BD4501F2B989}"/>
              </a:ext>
            </a:extLst>
          </p:cNvPr>
          <p:cNvSpPr>
            <a:spLocks noGrp="1" noChangeArrowheads="1"/>
          </p:cNvSpPr>
          <p:nvPr>
            <p:ph type="title"/>
          </p:nvPr>
        </p:nvSpPr>
        <p:spPr/>
        <p:txBody>
          <a:bodyPr/>
          <a:lstStyle/>
          <a:p>
            <a:pPr eaLnBrk="1" hangingPunct="1"/>
            <a:r>
              <a:rPr lang="zh-CN" altLang="en-US" sz="3600" b="1">
                <a:ea typeface="楷体_GB2312" pitchFamily="49" charset="-122"/>
              </a:rPr>
              <a:t>数据的物理结构</a:t>
            </a:r>
            <a:r>
              <a:rPr lang="en-US" altLang="zh-CN" sz="3600">
                <a:ea typeface="楷体_GB2312" pitchFamily="49" charset="-122"/>
              </a:rPr>
              <a:t>(</a:t>
            </a:r>
            <a:r>
              <a:rPr lang="zh-CN" altLang="en-US" sz="3600" b="1">
                <a:ea typeface="楷体_GB2312" pitchFamily="49" charset="-122"/>
              </a:rPr>
              <a:t>存储结构</a:t>
            </a:r>
            <a:r>
              <a:rPr lang="en-US" altLang="zh-CN" sz="3600">
                <a:ea typeface="楷体_GB2312" pitchFamily="49" charset="-122"/>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667C33D-68E2-43C7-B92F-7B4DCBE7676E}"/>
              </a:ext>
            </a:extLst>
          </p:cNvPr>
          <p:cNvSpPr>
            <a:spLocks noGrp="1" noChangeArrowheads="1"/>
          </p:cNvSpPr>
          <p:nvPr>
            <p:ph type="title"/>
          </p:nvPr>
        </p:nvSpPr>
        <p:spPr/>
        <p:txBody>
          <a:bodyPr/>
          <a:lstStyle/>
          <a:p>
            <a:pPr eaLnBrk="1" hangingPunct="1"/>
            <a:r>
              <a:rPr lang="zh-CN" altLang="en-US" sz="3600" b="1">
                <a:ea typeface="楷体_GB2312" pitchFamily="49" charset="-122"/>
              </a:rPr>
              <a:t>数据逻辑结构和物理结构之间的关系</a:t>
            </a:r>
          </a:p>
        </p:txBody>
      </p:sp>
      <p:sp>
        <p:nvSpPr>
          <p:cNvPr id="138243" name="Rectangle 3">
            <a:extLst>
              <a:ext uri="{FF2B5EF4-FFF2-40B4-BE49-F238E27FC236}">
                <a16:creationId xmlns:a16="http://schemas.microsoft.com/office/drawing/2014/main" id="{8501CE5C-357F-4135-8001-9783BB5838CB}"/>
              </a:ext>
            </a:extLst>
          </p:cNvPr>
          <p:cNvSpPr>
            <a:spLocks noGrp="1" noChangeArrowheads="1"/>
          </p:cNvSpPr>
          <p:nvPr>
            <p:ph idx="1"/>
          </p:nvPr>
        </p:nvSpPr>
        <p:spPr>
          <a:xfrm>
            <a:off x="900113" y="1905000"/>
            <a:ext cx="8054975" cy="4114800"/>
          </a:xfrm>
        </p:spPr>
        <p:txBody>
          <a:bodyPr/>
          <a:lstStyle/>
          <a:p>
            <a:pPr eaLnBrk="1" hangingPunct="1"/>
            <a:r>
              <a:rPr kumimoji="1" lang="zh-CN" altLang="en-US" b="1">
                <a:ea typeface="楷体_GB2312" pitchFamily="49" charset="-122"/>
              </a:rPr>
              <a:t>关系：</a:t>
            </a:r>
          </a:p>
          <a:p>
            <a:pPr lvl="1" eaLnBrk="1" hangingPunct="1"/>
            <a:r>
              <a:rPr kumimoji="1" lang="zh-CN" altLang="en-US" b="1">
                <a:ea typeface="楷体_GB2312" pitchFamily="49" charset="-122"/>
              </a:rPr>
              <a:t>任意一个算法的</a:t>
            </a:r>
            <a:r>
              <a:rPr kumimoji="1" lang="zh-CN" altLang="en-US" b="1">
                <a:solidFill>
                  <a:srgbClr val="FF0000"/>
                </a:solidFill>
                <a:ea typeface="楷体_GB2312" pitchFamily="49" charset="-122"/>
              </a:rPr>
              <a:t>设计</a:t>
            </a:r>
            <a:r>
              <a:rPr kumimoji="1" lang="zh-CN" altLang="en-US" b="1">
                <a:ea typeface="楷体_GB2312" pitchFamily="49" charset="-122"/>
              </a:rPr>
              <a:t>取决于选定的逻辑结构</a:t>
            </a:r>
          </a:p>
          <a:p>
            <a:pPr lvl="1" eaLnBrk="1" hangingPunct="1"/>
            <a:r>
              <a:rPr kumimoji="1" lang="zh-CN" altLang="en-US" b="1">
                <a:ea typeface="楷体_GB2312" pitchFamily="49" charset="-122"/>
              </a:rPr>
              <a:t>算法的</a:t>
            </a:r>
            <a:r>
              <a:rPr kumimoji="1" lang="zh-CN" altLang="en-US" b="1">
                <a:solidFill>
                  <a:srgbClr val="FF0000"/>
                </a:solidFill>
                <a:ea typeface="楷体_GB2312" pitchFamily="49" charset="-122"/>
              </a:rPr>
              <a:t>实现</a:t>
            </a:r>
            <a:r>
              <a:rPr kumimoji="1" lang="zh-CN" altLang="en-US" b="1">
                <a:ea typeface="楷体_GB2312" pitchFamily="49" charset="-122"/>
              </a:rPr>
              <a:t>依赖于采用的物理结构。</a:t>
            </a:r>
          </a:p>
          <a:p>
            <a:pPr eaLnBrk="1" hangingPunct="1"/>
            <a:endParaRPr kumimoji="1" lang="en-US" altLang="zh-CN" sz="3600" b="1">
              <a:solidFill>
                <a:schemeClr val="folHlink"/>
              </a:solidFill>
              <a:effectLst>
                <a:outerShdw blurRad="38100" dist="38100" dir="2700000" algn="tl">
                  <a:srgbClr val="C0C0C0"/>
                </a:outerShdw>
              </a:effectLst>
              <a:ea typeface="楷体_GB2312" pitchFamily="49" charset="-122"/>
            </a:endParaRPr>
          </a:p>
        </p:txBody>
      </p:sp>
      <p:grpSp>
        <p:nvGrpSpPr>
          <p:cNvPr id="138262" name="Group 22">
            <a:extLst>
              <a:ext uri="{FF2B5EF4-FFF2-40B4-BE49-F238E27FC236}">
                <a16:creationId xmlns:a16="http://schemas.microsoft.com/office/drawing/2014/main" id="{09CD27C3-48E5-4B69-8078-2ED29CE610CF}"/>
              </a:ext>
            </a:extLst>
          </p:cNvPr>
          <p:cNvGrpSpPr>
            <a:grpSpLocks/>
          </p:cNvGrpSpPr>
          <p:nvPr/>
        </p:nvGrpSpPr>
        <p:grpSpPr bwMode="auto">
          <a:xfrm>
            <a:off x="265113" y="4135438"/>
            <a:ext cx="8410575" cy="2379662"/>
            <a:chOff x="167" y="2605"/>
            <a:chExt cx="5298" cy="1499"/>
          </a:xfrm>
        </p:grpSpPr>
        <p:sp>
          <p:nvSpPr>
            <p:cNvPr id="36870" name="Text Box 5">
              <a:extLst>
                <a:ext uri="{FF2B5EF4-FFF2-40B4-BE49-F238E27FC236}">
                  <a16:creationId xmlns:a16="http://schemas.microsoft.com/office/drawing/2014/main" id="{A16B274D-68B1-4CC3-80ED-CDE61BC84222}"/>
                </a:ext>
              </a:extLst>
            </p:cNvPr>
            <p:cNvSpPr txBox="1">
              <a:spLocks noChangeArrowheads="1"/>
            </p:cNvSpPr>
            <p:nvPr/>
          </p:nvSpPr>
          <p:spPr bwMode="auto">
            <a:xfrm>
              <a:off x="167" y="3229"/>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实际应用</a:t>
              </a:r>
            </a:p>
          </p:txBody>
        </p:sp>
        <p:sp>
          <p:nvSpPr>
            <p:cNvPr id="36871" name="Text Box 6">
              <a:extLst>
                <a:ext uri="{FF2B5EF4-FFF2-40B4-BE49-F238E27FC236}">
                  <a16:creationId xmlns:a16="http://schemas.microsoft.com/office/drawing/2014/main" id="{CCABE2D5-C381-46AA-830A-285C0F4DD92E}"/>
                </a:ext>
              </a:extLst>
            </p:cNvPr>
            <p:cNvSpPr txBox="1">
              <a:spLocks noChangeArrowheads="1"/>
            </p:cNvSpPr>
            <p:nvPr/>
          </p:nvSpPr>
          <p:spPr bwMode="auto">
            <a:xfrm>
              <a:off x="1029" y="3591"/>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算法</a:t>
              </a:r>
            </a:p>
          </p:txBody>
        </p:sp>
        <p:sp>
          <p:nvSpPr>
            <p:cNvPr id="36872" name="Text Box 7">
              <a:extLst>
                <a:ext uri="{FF2B5EF4-FFF2-40B4-BE49-F238E27FC236}">
                  <a16:creationId xmlns:a16="http://schemas.microsoft.com/office/drawing/2014/main" id="{F686F6EC-81D4-421D-A775-779059F0F61D}"/>
                </a:ext>
              </a:extLst>
            </p:cNvPr>
            <p:cNvSpPr txBox="1">
              <a:spLocks noChangeArrowheads="1"/>
            </p:cNvSpPr>
            <p:nvPr/>
          </p:nvSpPr>
          <p:spPr bwMode="auto">
            <a:xfrm>
              <a:off x="1047" y="2874"/>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数据结构</a:t>
              </a:r>
            </a:p>
          </p:txBody>
        </p:sp>
        <p:sp>
          <p:nvSpPr>
            <p:cNvPr id="36873" name="Text Box 8">
              <a:extLst>
                <a:ext uri="{FF2B5EF4-FFF2-40B4-BE49-F238E27FC236}">
                  <a16:creationId xmlns:a16="http://schemas.microsoft.com/office/drawing/2014/main" id="{FBF39542-5B9D-4090-BDCF-53F290474427}"/>
                </a:ext>
              </a:extLst>
            </p:cNvPr>
            <p:cNvSpPr txBox="1">
              <a:spLocks noChangeArrowheads="1"/>
            </p:cNvSpPr>
            <p:nvPr/>
          </p:nvSpPr>
          <p:spPr bwMode="auto">
            <a:xfrm>
              <a:off x="1957" y="2659"/>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线性结构</a:t>
              </a:r>
            </a:p>
          </p:txBody>
        </p:sp>
        <p:sp>
          <p:nvSpPr>
            <p:cNvPr id="36874" name="Text Box 9">
              <a:extLst>
                <a:ext uri="{FF2B5EF4-FFF2-40B4-BE49-F238E27FC236}">
                  <a16:creationId xmlns:a16="http://schemas.microsoft.com/office/drawing/2014/main" id="{2DD6EF41-69E3-4FFC-A1FE-1AEF26216A5C}"/>
                </a:ext>
              </a:extLst>
            </p:cNvPr>
            <p:cNvSpPr txBox="1">
              <a:spLocks noChangeArrowheads="1"/>
            </p:cNvSpPr>
            <p:nvPr/>
          </p:nvSpPr>
          <p:spPr bwMode="auto">
            <a:xfrm>
              <a:off x="1948" y="3055"/>
              <a:ext cx="11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非线性结构</a:t>
              </a:r>
            </a:p>
          </p:txBody>
        </p:sp>
        <p:sp>
          <p:nvSpPr>
            <p:cNvPr id="36875" name="Text Box 10">
              <a:extLst>
                <a:ext uri="{FF2B5EF4-FFF2-40B4-BE49-F238E27FC236}">
                  <a16:creationId xmlns:a16="http://schemas.microsoft.com/office/drawing/2014/main" id="{CE7F19FF-CBAA-450F-A84D-A79DDDFA9760}"/>
                </a:ext>
              </a:extLst>
            </p:cNvPr>
            <p:cNvSpPr txBox="1">
              <a:spLocks noChangeArrowheads="1"/>
            </p:cNvSpPr>
            <p:nvPr/>
          </p:nvSpPr>
          <p:spPr bwMode="auto">
            <a:xfrm>
              <a:off x="3024" y="283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存储结构</a:t>
              </a:r>
              <a:r>
                <a:rPr lang="zh-CN" altLang="en-US" sz="2400" b="1">
                  <a:solidFill>
                    <a:srgbClr val="FF0000"/>
                  </a:solidFill>
                  <a:ea typeface="楷体_GB2312" pitchFamily="49" charset="-122"/>
                </a:rPr>
                <a:t> </a:t>
              </a:r>
            </a:p>
          </p:txBody>
        </p:sp>
        <p:sp>
          <p:nvSpPr>
            <p:cNvPr id="36876" name="Text Box 11">
              <a:extLst>
                <a:ext uri="{FF2B5EF4-FFF2-40B4-BE49-F238E27FC236}">
                  <a16:creationId xmlns:a16="http://schemas.microsoft.com/office/drawing/2014/main" id="{BC0A00B5-96DB-4D2D-9C4F-AD8BE34F3A24}"/>
                </a:ext>
              </a:extLst>
            </p:cNvPr>
            <p:cNvSpPr txBox="1">
              <a:spLocks noChangeArrowheads="1"/>
            </p:cNvSpPr>
            <p:nvPr/>
          </p:nvSpPr>
          <p:spPr bwMode="auto">
            <a:xfrm>
              <a:off x="3919" y="2605"/>
              <a:ext cx="1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顺序存储结构</a:t>
              </a:r>
            </a:p>
          </p:txBody>
        </p:sp>
        <p:sp>
          <p:nvSpPr>
            <p:cNvPr id="36877" name="Text Box 12">
              <a:extLst>
                <a:ext uri="{FF2B5EF4-FFF2-40B4-BE49-F238E27FC236}">
                  <a16:creationId xmlns:a16="http://schemas.microsoft.com/office/drawing/2014/main" id="{DEDC80A5-5A1D-43A6-947B-94C62A481BF5}"/>
                </a:ext>
              </a:extLst>
            </p:cNvPr>
            <p:cNvSpPr txBox="1">
              <a:spLocks noChangeArrowheads="1"/>
            </p:cNvSpPr>
            <p:nvPr/>
          </p:nvSpPr>
          <p:spPr bwMode="auto">
            <a:xfrm>
              <a:off x="3917" y="3030"/>
              <a:ext cx="15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非顺序存储结构</a:t>
              </a:r>
            </a:p>
          </p:txBody>
        </p:sp>
        <p:sp>
          <p:nvSpPr>
            <p:cNvPr id="36878" name="Text Box 13">
              <a:extLst>
                <a:ext uri="{FF2B5EF4-FFF2-40B4-BE49-F238E27FC236}">
                  <a16:creationId xmlns:a16="http://schemas.microsoft.com/office/drawing/2014/main" id="{CCA71056-CAA6-4DF7-AE5E-70FA9912FE6E}"/>
                </a:ext>
              </a:extLst>
            </p:cNvPr>
            <p:cNvSpPr txBox="1">
              <a:spLocks noChangeArrowheads="1"/>
            </p:cNvSpPr>
            <p:nvPr/>
          </p:nvSpPr>
          <p:spPr bwMode="auto">
            <a:xfrm>
              <a:off x="1972" y="3816"/>
              <a:ext cx="13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定位</a:t>
              </a:r>
              <a:r>
                <a:rPr lang="en-US" altLang="zh-CN" sz="2400" b="1">
                  <a:ea typeface="楷体_GB2312" pitchFamily="49" charset="-122"/>
                </a:rPr>
                <a:t>(</a:t>
              </a:r>
              <a:r>
                <a:rPr lang="zh-CN" altLang="en-US" sz="2400" b="1">
                  <a:ea typeface="楷体_GB2312" pitchFamily="49" charset="-122"/>
                </a:rPr>
                <a:t>查找</a:t>
              </a:r>
              <a:r>
                <a:rPr lang="en-US" altLang="zh-CN" sz="2400" b="1">
                  <a:ea typeface="楷体_GB2312" pitchFamily="49" charset="-122"/>
                </a:rPr>
                <a:t>)</a:t>
              </a:r>
            </a:p>
          </p:txBody>
        </p:sp>
        <p:sp>
          <p:nvSpPr>
            <p:cNvPr id="36879" name="AutoShape 14">
              <a:extLst>
                <a:ext uri="{FF2B5EF4-FFF2-40B4-BE49-F238E27FC236}">
                  <a16:creationId xmlns:a16="http://schemas.microsoft.com/office/drawing/2014/main" id="{25FA68F7-BA7B-4965-B2AF-DC59A2CB207D}"/>
                </a:ext>
              </a:extLst>
            </p:cNvPr>
            <p:cNvSpPr>
              <a:spLocks/>
            </p:cNvSpPr>
            <p:nvPr/>
          </p:nvSpPr>
          <p:spPr bwMode="auto">
            <a:xfrm>
              <a:off x="1029" y="3019"/>
              <a:ext cx="56" cy="703"/>
            </a:xfrm>
            <a:prstGeom prst="leftBrace">
              <a:avLst>
                <a:gd name="adj1" fmla="val 104555"/>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6880" name="AutoShape 15">
              <a:extLst>
                <a:ext uri="{FF2B5EF4-FFF2-40B4-BE49-F238E27FC236}">
                  <a16:creationId xmlns:a16="http://schemas.microsoft.com/office/drawing/2014/main" id="{9D50388C-4E3E-448C-B092-04ED067CF20F}"/>
                </a:ext>
              </a:extLst>
            </p:cNvPr>
            <p:cNvSpPr>
              <a:spLocks/>
            </p:cNvSpPr>
            <p:nvPr/>
          </p:nvSpPr>
          <p:spPr bwMode="auto">
            <a:xfrm>
              <a:off x="1899" y="2825"/>
              <a:ext cx="83" cy="401"/>
            </a:xfrm>
            <a:prstGeom prst="leftBrace">
              <a:avLst>
                <a:gd name="adj1" fmla="val 4023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6881" name="AutoShape 16">
              <a:extLst>
                <a:ext uri="{FF2B5EF4-FFF2-40B4-BE49-F238E27FC236}">
                  <a16:creationId xmlns:a16="http://schemas.microsoft.com/office/drawing/2014/main" id="{9B8E069D-9887-4953-83C1-3D51EAEE53B9}"/>
                </a:ext>
              </a:extLst>
            </p:cNvPr>
            <p:cNvSpPr>
              <a:spLocks/>
            </p:cNvSpPr>
            <p:nvPr/>
          </p:nvSpPr>
          <p:spPr bwMode="auto">
            <a:xfrm>
              <a:off x="3006" y="2798"/>
              <a:ext cx="56" cy="401"/>
            </a:xfrm>
            <a:prstGeom prst="rightBrace">
              <a:avLst>
                <a:gd name="adj1" fmla="val 5963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6882" name="AutoShape 17">
              <a:extLst>
                <a:ext uri="{FF2B5EF4-FFF2-40B4-BE49-F238E27FC236}">
                  <a16:creationId xmlns:a16="http://schemas.microsoft.com/office/drawing/2014/main" id="{2B71AFED-B02B-4976-9350-764D84DE5BC8}"/>
                </a:ext>
              </a:extLst>
            </p:cNvPr>
            <p:cNvSpPr>
              <a:spLocks/>
            </p:cNvSpPr>
            <p:nvPr/>
          </p:nvSpPr>
          <p:spPr bwMode="auto">
            <a:xfrm>
              <a:off x="1921" y="3476"/>
              <a:ext cx="56" cy="517"/>
            </a:xfrm>
            <a:prstGeom prst="leftBrace">
              <a:avLst>
                <a:gd name="adj1" fmla="val 76892"/>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36883" name="Rectangle 18">
              <a:extLst>
                <a:ext uri="{FF2B5EF4-FFF2-40B4-BE49-F238E27FC236}">
                  <a16:creationId xmlns:a16="http://schemas.microsoft.com/office/drawing/2014/main" id="{1E981BA0-FD91-4CAD-9BC8-B38985F362E8}"/>
                </a:ext>
              </a:extLst>
            </p:cNvPr>
            <p:cNvSpPr>
              <a:spLocks noChangeArrowheads="1"/>
            </p:cNvSpPr>
            <p:nvPr/>
          </p:nvSpPr>
          <p:spPr bwMode="auto">
            <a:xfrm>
              <a:off x="1955" y="3344"/>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ea typeface="楷体_GB2312" pitchFamily="49" charset="-122"/>
                </a:rPr>
                <a:t>加法、乘法</a:t>
              </a:r>
            </a:p>
          </p:txBody>
        </p:sp>
        <p:sp>
          <p:nvSpPr>
            <p:cNvPr id="36884" name="Rectangle 19">
              <a:extLst>
                <a:ext uri="{FF2B5EF4-FFF2-40B4-BE49-F238E27FC236}">
                  <a16:creationId xmlns:a16="http://schemas.microsoft.com/office/drawing/2014/main" id="{C9524A04-404B-4845-A0F9-87883F1C4404}"/>
                </a:ext>
              </a:extLst>
            </p:cNvPr>
            <p:cNvSpPr>
              <a:spLocks noChangeArrowheads="1"/>
            </p:cNvSpPr>
            <p:nvPr/>
          </p:nvSpPr>
          <p:spPr bwMode="auto">
            <a:xfrm>
              <a:off x="1972" y="3589"/>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ea typeface="楷体_GB2312" pitchFamily="49" charset="-122"/>
                </a:rPr>
                <a:t>比较、移动</a:t>
              </a:r>
            </a:p>
          </p:txBody>
        </p:sp>
        <p:sp>
          <p:nvSpPr>
            <p:cNvPr id="36885" name="Rectangle 20">
              <a:extLst>
                <a:ext uri="{FF2B5EF4-FFF2-40B4-BE49-F238E27FC236}">
                  <a16:creationId xmlns:a16="http://schemas.microsoft.com/office/drawing/2014/main" id="{CE2BD6A4-6DF5-40CF-B371-25C4B6902D0B}"/>
                </a:ext>
              </a:extLst>
            </p:cNvPr>
            <p:cNvSpPr>
              <a:spLocks noChangeArrowheads="1"/>
            </p:cNvSpPr>
            <p:nvPr/>
          </p:nvSpPr>
          <p:spPr bwMode="auto">
            <a:xfrm>
              <a:off x="1038" y="3063"/>
              <a:ext cx="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200" b="1">
                  <a:solidFill>
                    <a:srgbClr val="FF0000"/>
                  </a:solidFill>
                  <a:ea typeface="楷体_GB2312" pitchFamily="49" charset="-122"/>
                </a:rPr>
                <a:t>（逻辑）</a:t>
              </a:r>
            </a:p>
          </p:txBody>
        </p:sp>
        <p:sp>
          <p:nvSpPr>
            <p:cNvPr id="36886" name="AutoShape 21">
              <a:extLst>
                <a:ext uri="{FF2B5EF4-FFF2-40B4-BE49-F238E27FC236}">
                  <a16:creationId xmlns:a16="http://schemas.microsoft.com/office/drawing/2014/main" id="{C5957ADE-C57C-4BBE-8120-809AA8468F74}"/>
                </a:ext>
              </a:extLst>
            </p:cNvPr>
            <p:cNvSpPr>
              <a:spLocks/>
            </p:cNvSpPr>
            <p:nvPr/>
          </p:nvSpPr>
          <p:spPr bwMode="auto">
            <a:xfrm>
              <a:off x="3868" y="2752"/>
              <a:ext cx="83" cy="401"/>
            </a:xfrm>
            <a:prstGeom prst="leftBrace">
              <a:avLst>
                <a:gd name="adj1" fmla="val 4023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grpSp>
      <p:sp>
        <p:nvSpPr>
          <p:cNvPr id="36869" name="Rectangle 23">
            <a:extLst>
              <a:ext uri="{FF2B5EF4-FFF2-40B4-BE49-F238E27FC236}">
                <a16:creationId xmlns:a16="http://schemas.microsoft.com/office/drawing/2014/main" id="{91991A0F-205D-44F7-B009-477E6C1395FC}"/>
              </a:ext>
            </a:extLst>
          </p:cNvPr>
          <p:cNvSpPr>
            <a:spLocks noChangeArrowheads="1"/>
          </p:cNvSpPr>
          <p:nvPr/>
        </p:nvSpPr>
        <p:spPr bwMode="auto">
          <a:xfrm>
            <a:off x="5029200" y="4829175"/>
            <a:ext cx="1000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200" b="1">
                <a:solidFill>
                  <a:srgbClr val="FF0000"/>
                </a:solidFill>
                <a:ea typeface="楷体_GB2312" pitchFamily="49" charset="-122"/>
              </a:rPr>
              <a:t>(</a:t>
            </a:r>
            <a:r>
              <a:rPr lang="zh-CN" altLang="en-US" sz="2200" b="1">
                <a:solidFill>
                  <a:srgbClr val="FF0000"/>
                </a:solidFill>
                <a:ea typeface="楷体_GB2312" pitchFamily="49" charset="-122"/>
              </a:rPr>
              <a:t>物理</a:t>
            </a:r>
            <a:r>
              <a:rPr lang="en-US" altLang="zh-CN" sz="2200" b="1">
                <a:solidFill>
                  <a:srgbClr val="FF0000"/>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62"/>
                                        </p:tgtEl>
                                        <p:attrNameLst>
                                          <p:attrName>style.visibility</p:attrName>
                                        </p:attrNameLst>
                                      </p:cBhvr>
                                      <p:to>
                                        <p:strVal val="visible"/>
                                      </p:to>
                                    </p:set>
                                    <p:animEffect transition="in" filter="blinds(horizontal)">
                                      <p:cBhvr>
                                        <p:cTn id="7" dur="500"/>
                                        <p:tgtEl>
                                          <p:spTgt spid="138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5459360-CC53-40E2-9641-6C50C8D97AA4}"/>
              </a:ext>
            </a:extLst>
          </p:cNvPr>
          <p:cNvSpPr>
            <a:spLocks noGrp="1" noChangeArrowheads="1"/>
          </p:cNvSpPr>
          <p:nvPr>
            <p:ph type="title"/>
          </p:nvPr>
        </p:nvSpPr>
        <p:spPr/>
        <p:txBody>
          <a:bodyPr/>
          <a:lstStyle/>
          <a:p>
            <a:r>
              <a:rPr lang="zh-CN" altLang="en-US"/>
              <a:t>思维导图</a:t>
            </a:r>
          </a:p>
        </p:txBody>
      </p:sp>
      <p:pic>
        <p:nvPicPr>
          <p:cNvPr id="37891" name="图片 3">
            <a:extLst>
              <a:ext uri="{FF2B5EF4-FFF2-40B4-BE49-F238E27FC236}">
                <a16:creationId xmlns:a16="http://schemas.microsoft.com/office/drawing/2014/main" id="{B68B5C02-EE98-4E03-9803-6B2E8F29D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5038"/>
            <a:ext cx="86328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5DC817D1-D50B-47F9-94E4-C16BD946DF05}"/>
              </a:ext>
            </a:extLst>
          </p:cNvPr>
          <p:cNvSpPr>
            <a:spLocks noGrp="1" noChangeArrowheads="1"/>
          </p:cNvSpPr>
          <p:nvPr>
            <p:ph type="title"/>
          </p:nvPr>
        </p:nvSpPr>
        <p:spPr/>
        <p:txBody>
          <a:bodyPr/>
          <a:lstStyle/>
          <a:p>
            <a:pPr eaLnBrk="1" hangingPunct="1"/>
            <a:r>
              <a:rPr lang="zh-CN" altLang="en-US" b="1">
                <a:ea typeface="楷体_GB2312" pitchFamily="49" charset="-122"/>
              </a:rPr>
              <a:t>数据结构主要研究什么？</a:t>
            </a:r>
          </a:p>
        </p:txBody>
      </p:sp>
      <p:sp>
        <p:nvSpPr>
          <p:cNvPr id="38915" name="Rectangle 1027">
            <a:extLst>
              <a:ext uri="{FF2B5EF4-FFF2-40B4-BE49-F238E27FC236}">
                <a16:creationId xmlns:a16="http://schemas.microsoft.com/office/drawing/2014/main" id="{7B379530-3532-4B29-9BFF-57412BC13A54}"/>
              </a:ext>
            </a:extLst>
          </p:cNvPr>
          <p:cNvSpPr>
            <a:spLocks noGrp="1" noChangeArrowheads="1"/>
          </p:cNvSpPr>
          <p:nvPr>
            <p:ph idx="1"/>
          </p:nvPr>
        </p:nvSpPr>
        <p:spPr>
          <a:xfrm>
            <a:off x="900113" y="2125663"/>
            <a:ext cx="7772400" cy="4114800"/>
          </a:xfrm>
        </p:spPr>
        <p:txBody>
          <a:bodyPr/>
          <a:lstStyle/>
          <a:p>
            <a:pPr eaLnBrk="1" hangingPunct="1">
              <a:lnSpc>
                <a:spcPct val="150000"/>
              </a:lnSpc>
            </a:pPr>
            <a:r>
              <a:rPr lang="zh-CN" altLang="en-US" sz="2400" b="1">
                <a:latin typeface="楷体_GB2312" pitchFamily="49" charset="-122"/>
                <a:ea typeface="楷体_GB2312" pitchFamily="49" charset="-122"/>
              </a:rPr>
              <a:t>解决问题时可能遇到的典型的逻辑结构</a:t>
            </a:r>
          </a:p>
          <a:p>
            <a:pPr eaLnBrk="1" hangingPunct="1">
              <a:lnSpc>
                <a:spcPct val="150000"/>
              </a:lnSpc>
            </a:pPr>
            <a:r>
              <a:rPr lang="zh-CN" altLang="en-US" sz="2400" b="1">
                <a:latin typeface="楷体_GB2312" pitchFamily="49" charset="-122"/>
                <a:ea typeface="楷体_GB2312" pitchFamily="49" charset="-122"/>
              </a:rPr>
              <a:t>逻辑结构的存储映象（物理结构）</a:t>
            </a:r>
          </a:p>
          <a:p>
            <a:pPr eaLnBrk="1" hangingPunct="1">
              <a:lnSpc>
                <a:spcPct val="150000"/>
              </a:lnSpc>
            </a:pPr>
            <a:r>
              <a:rPr lang="zh-CN" altLang="en-US" sz="2400" b="1">
                <a:latin typeface="楷体_GB2312" pitchFamily="49" charset="-122"/>
                <a:ea typeface="楷体_GB2312" pitchFamily="49" charset="-122"/>
              </a:rPr>
              <a:t>数据结构的相关操作及其实现（算法）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0B2B304-F369-469A-89C7-AC90427A713B}"/>
              </a:ext>
            </a:extLst>
          </p:cNvPr>
          <p:cNvSpPr>
            <a:spLocks noGrp="1" noChangeArrowheads="1"/>
          </p:cNvSpPr>
          <p:nvPr>
            <p:ph type="title"/>
          </p:nvPr>
        </p:nvSpPr>
        <p:spPr/>
        <p:txBody>
          <a:bodyPr/>
          <a:lstStyle/>
          <a:p>
            <a:pPr eaLnBrk="1" hangingPunct="1"/>
            <a:r>
              <a:rPr lang="zh-CN" altLang="en-US" sz="3600" b="1">
                <a:ea typeface="楷体_GB2312" pitchFamily="49" charset="-122"/>
              </a:rPr>
              <a:t>数据类型</a:t>
            </a:r>
          </a:p>
        </p:txBody>
      </p:sp>
      <p:sp>
        <p:nvSpPr>
          <p:cNvPr id="39939" name="Rectangle 3">
            <a:extLst>
              <a:ext uri="{FF2B5EF4-FFF2-40B4-BE49-F238E27FC236}">
                <a16:creationId xmlns:a16="http://schemas.microsoft.com/office/drawing/2014/main" id="{8353FA59-89CA-4C43-9D1C-84349697CBFC}"/>
              </a:ext>
            </a:extLst>
          </p:cNvPr>
          <p:cNvSpPr>
            <a:spLocks noGrp="1" noChangeArrowheads="1"/>
          </p:cNvSpPr>
          <p:nvPr>
            <p:ph idx="1"/>
          </p:nvPr>
        </p:nvSpPr>
        <p:spPr>
          <a:xfrm>
            <a:off x="958850" y="1981200"/>
            <a:ext cx="8108950" cy="4038600"/>
          </a:xfrm>
        </p:spPr>
        <p:txBody>
          <a:bodyPr/>
          <a:lstStyle/>
          <a:p>
            <a:pPr marL="0" indent="0" eaLnBrk="1" hangingPunct="1"/>
            <a:r>
              <a:rPr lang="en-US" altLang="zh-CN" sz="2600" b="1">
                <a:solidFill>
                  <a:schemeClr val="tx2"/>
                </a:solidFill>
                <a:ea typeface="楷体_GB2312" pitchFamily="49" charset="-122"/>
              </a:rPr>
              <a:t> </a:t>
            </a:r>
            <a:r>
              <a:rPr lang="zh-CN" altLang="en-US" sz="2600" b="1">
                <a:solidFill>
                  <a:schemeClr val="tx2"/>
                </a:solidFill>
                <a:ea typeface="楷体_GB2312" pitchFamily="49" charset="-122"/>
              </a:rPr>
              <a:t>数据类型</a:t>
            </a:r>
            <a:r>
              <a:rPr lang="zh-CN" altLang="en-US" sz="2600" b="1">
                <a:solidFill>
                  <a:schemeClr val="tx2"/>
                </a:solidFill>
                <a:latin typeface="楷体_GB2312" pitchFamily="49" charset="-122"/>
                <a:ea typeface="楷体_GB2312" pitchFamily="49" charset="-122"/>
              </a:rPr>
              <a:t>：</a:t>
            </a:r>
            <a:r>
              <a:rPr lang="zh-CN" altLang="en-US" sz="2600" b="1">
                <a:latin typeface="楷体_GB2312" pitchFamily="49" charset="-122"/>
                <a:ea typeface="楷体_GB2312" pitchFamily="49" charset="-122"/>
              </a:rPr>
              <a:t>一组性质相同的值的集合以及定义于该值集上的一组操作的总称。</a:t>
            </a:r>
          </a:p>
          <a:p>
            <a:pPr marL="190500" lvl="1" indent="0" eaLnBrk="1" hangingPunct="1">
              <a:buClr>
                <a:srgbClr val="FF0000"/>
              </a:buClr>
              <a:buSzPct val="90000"/>
              <a:buFont typeface="Wingdings" panose="05000000000000000000" pitchFamily="2" charset="2"/>
              <a:buChar char="§"/>
            </a:pPr>
            <a:r>
              <a:rPr lang="zh-CN" altLang="en-US" sz="2600" b="1">
                <a:latin typeface="楷体_GB2312" pitchFamily="49" charset="-122"/>
                <a:ea typeface="楷体_GB2312" pitchFamily="49" charset="-122"/>
              </a:rPr>
              <a:t> 例：</a:t>
            </a:r>
            <a:r>
              <a:rPr lang="en-US" altLang="zh-CN" sz="2600" b="1">
                <a:latin typeface="楷体_GB2312" pitchFamily="49" charset="-122"/>
                <a:ea typeface="楷体_GB2312" pitchFamily="49" charset="-122"/>
              </a:rPr>
              <a:t>C</a:t>
            </a:r>
            <a:r>
              <a:rPr lang="zh-CN" altLang="en-US" sz="2600" b="1">
                <a:latin typeface="楷体_GB2312" pitchFamily="49" charset="-122"/>
                <a:ea typeface="楷体_GB2312" pitchFamily="49" charset="-122"/>
              </a:rPr>
              <a:t>语言中整型变量</a:t>
            </a:r>
          </a:p>
          <a:p>
            <a:pPr marL="1181100" lvl="2" eaLnBrk="1" hangingPunct="1">
              <a:buClr>
                <a:schemeClr val="accent1"/>
              </a:buClr>
              <a:buSzPct val="90000"/>
              <a:buFont typeface="Wingdings" panose="05000000000000000000" pitchFamily="2" charset="2"/>
              <a:buChar char="§"/>
            </a:pPr>
            <a:r>
              <a:rPr lang="zh-CN" altLang="en-US" sz="2600" b="1">
                <a:latin typeface="楷体_GB2312" pitchFamily="49" charset="-122"/>
                <a:ea typeface="楷体_GB2312" pitchFamily="49" charset="-122"/>
              </a:rPr>
              <a:t>值：定义在某区间上的整数</a:t>
            </a:r>
          </a:p>
          <a:p>
            <a:pPr marL="1181100" lvl="2" eaLnBrk="1" hangingPunct="1">
              <a:buClr>
                <a:schemeClr val="accent1"/>
              </a:buClr>
              <a:buSzPct val="90000"/>
              <a:buFont typeface="Wingdings" panose="05000000000000000000" pitchFamily="2" charset="2"/>
              <a:buChar char="§"/>
            </a:pPr>
            <a:r>
              <a:rPr lang="zh-CN" altLang="en-US" sz="2600" b="1">
                <a:latin typeface="楷体_GB2312" pitchFamily="49" charset="-122"/>
                <a:ea typeface="楷体_GB2312" pitchFamily="49" charset="-122"/>
              </a:rPr>
              <a:t>操作：加、减、乘、除、取模</a:t>
            </a:r>
          </a:p>
          <a:p>
            <a:pPr marL="190500" lvl="1" indent="0" eaLnBrk="1" hangingPunct="1">
              <a:buClr>
                <a:srgbClr val="FF0000"/>
              </a:buClr>
              <a:buSzPct val="90000"/>
              <a:buFont typeface="Wingdings" panose="05000000000000000000" pitchFamily="2" charset="2"/>
              <a:buChar char="§"/>
            </a:pPr>
            <a:r>
              <a:rPr lang="zh-CN" altLang="en-US" sz="2600" b="1">
                <a:latin typeface="楷体_GB2312" pitchFamily="49" charset="-122"/>
                <a:ea typeface="楷体_GB2312" pitchFamily="49" charset="-122"/>
              </a:rPr>
              <a:t> 按值的不同特性分：</a:t>
            </a:r>
          </a:p>
          <a:p>
            <a:pPr marL="1181100" lvl="2" eaLnBrk="1" hangingPunct="1">
              <a:buClr>
                <a:schemeClr val="accent1"/>
              </a:buClr>
              <a:buSzPct val="90000"/>
              <a:buFont typeface="Wingdings" panose="05000000000000000000" pitchFamily="2" charset="2"/>
              <a:buChar char="§"/>
            </a:pPr>
            <a:r>
              <a:rPr lang="zh-CN" altLang="en-US" sz="2600" b="1">
                <a:solidFill>
                  <a:srgbClr val="FF0000"/>
                </a:solidFill>
                <a:ea typeface="楷体_GB2312" pitchFamily="49" charset="-122"/>
              </a:rPr>
              <a:t>原子类型</a:t>
            </a:r>
            <a:r>
              <a:rPr lang="zh-CN" altLang="en-US" sz="2600" b="1">
                <a:ea typeface="楷体_GB2312" pitchFamily="49" charset="-122"/>
              </a:rPr>
              <a:t>：值不可再分</a:t>
            </a:r>
          </a:p>
          <a:p>
            <a:pPr marL="1181100" lvl="2" eaLnBrk="1" hangingPunct="1">
              <a:buClr>
                <a:schemeClr val="accent1"/>
              </a:buClr>
              <a:buSzPct val="90000"/>
              <a:buFont typeface="Wingdings" panose="05000000000000000000" pitchFamily="2" charset="2"/>
              <a:buChar char="§"/>
            </a:pPr>
            <a:r>
              <a:rPr lang="en-US" altLang="zh-CN" sz="2600" b="1">
                <a:ea typeface="楷体_GB2312" pitchFamily="49" charset="-122"/>
              </a:rPr>
              <a:t>C</a:t>
            </a:r>
            <a:r>
              <a:rPr lang="zh-CN" altLang="en-US" sz="2600" b="1">
                <a:ea typeface="楷体_GB2312" pitchFamily="49" charset="-122"/>
              </a:rPr>
              <a:t>的</a:t>
            </a:r>
            <a:r>
              <a:rPr lang="zh-CN" altLang="en-US" sz="2600" b="1">
                <a:latin typeface="楷体_GB2312" pitchFamily="49" charset="-122"/>
                <a:ea typeface="楷体_GB2312" pitchFamily="49" charset="-122"/>
              </a:rPr>
              <a:t>五种基本数据类型</a:t>
            </a:r>
            <a:r>
              <a:rPr lang="en-US" altLang="zh-CN" sz="2600" b="1">
                <a:latin typeface="楷体_GB2312" pitchFamily="49" charset="-122"/>
                <a:ea typeface="楷体_GB2312" pitchFamily="49" charset="-122"/>
              </a:rPr>
              <a:t>:</a:t>
            </a:r>
            <a:r>
              <a:rPr lang="en-US" altLang="zh-CN" b="1">
                <a:latin typeface="Times New Roman" panose="02020603050405020304" pitchFamily="18" charset="0"/>
                <a:ea typeface="楷体_GB2312" pitchFamily="49" charset="-122"/>
              </a:rPr>
              <a:t>char,int,float,double,void</a:t>
            </a:r>
          </a:p>
          <a:p>
            <a:pPr marL="1181100" lvl="2" eaLnBrk="1" hangingPunct="1">
              <a:buClr>
                <a:schemeClr val="accent1"/>
              </a:buClr>
              <a:buSzPct val="90000"/>
              <a:buFont typeface="Wingdings" panose="05000000000000000000" pitchFamily="2" charset="2"/>
              <a:buChar char="§"/>
            </a:pPr>
            <a:r>
              <a:rPr lang="zh-CN" altLang="en-US" sz="2600" b="1">
                <a:solidFill>
                  <a:srgbClr val="FF0000"/>
                </a:solidFill>
                <a:ea typeface="楷体_GB2312" pitchFamily="49" charset="-122"/>
              </a:rPr>
              <a:t>结构类型</a:t>
            </a:r>
            <a:r>
              <a:rPr lang="zh-CN" altLang="en-US" sz="2600" b="1">
                <a:ea typeface="楷体_GB2312" pitchFamily="49" charset="-122"/>
              </a:rPr>
              <a:t>：值由若干个成分按某种结构组成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a:extLst>
              <a:ext uri="{FF2B5EF4-FFF2-40B4-BE49-F238E27FC236}">
                <a16:creationId xmlns:a16="http://schemas.microsoft.com/office/drawing/2014/main" id="{506986AB-28CA-4135-B358-0CE5AE2DC22F}"/>
              </a:ext>
            </a:extLst>
          </p:cNvPr>
          <p:cNvSpPr>
            <a:spLocks noGrp="1" noChangeArrowheads="1"/>
          </p:cNvSpPr>
          <p:nvPr>
            <p:ph type="title"/>
          </p:nvPr>
        </p:nvSpPr>
        <p:spPr/>
        <p:txBody>
          <a:bodyPr/>
          <a:lstStyle/>
          <a:p>
            <a:pPr eaLnBrk="1" hangingPunct="1"/>
            <a:r>
              <a:rPr lang="zh-CN" altLang="en-US" sz="3600" b="1">
                <a:ea typeface="楷体_GB2312" pitchFamily="49" charset="-122"/>
              </a:rPr>
              <a:t>抽象数据类型</a:t>
            </a:r>
          </a:p>
        </p:txBody>
      </p:sp>
      <p:sp>
        <p:nvSpPr>
          <p:cNvPr id="40963" name="Rectangle 2">
            <a:extLst>
              <a:ext uri="{FF2B5EF4-FFF2-40B4-BE49-F238E27FC236}">
                <a16:creationId xmlns:a16="http://schemas.microsoft.com/office/drawing/2014/main" id="{3034DEB7-D8D1-494E-AA69-7AD8908E82BB}"/>
              </a:ext>
            </a:extLst>
          </p:cNvPr>
          <p:cNvSpPr>
            <a:spLocks noChangeArrowheads="1"/>
          </p:cNvSpPr>
          <p:nvPr/>
        </p:nvSpPr>
        <p:spPr bwMode="auto">
          <a:xfrm>
            <a:off x="685800" y="1752600"/>
            <a:ext cx="83661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20955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5905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Clr>
                <a:schemeClr val="tx2"/>
              </a:buClr>
            </a:pPr>
            <a:r>
              <a:rPr lang="zh-CN" altLang="en-US" sz="2800" b="1">
                <a:latin typeface="楷体_GB2312" pitchFamily="49" charset="-122"/>
                <a:ea typeface="楷体_GB2312" pitchFamily="49" charset="-122"/>
              </a:rPr>
              <a:t>一个数据模型及定义在该模型上的一组操作。</a:t>
            </a:r>
          </a:p>
          <a:p>
            <a:pPr eaLnBrk="1" hangingPunct="1">
              <a:lnSpc>
                <a:spcPct val="110000"/>
              </a:lnSpc>
              <a:buClr>
                <a:schemeClr val="tx2"/>
              </a:buClr>
            </a:pPr>
            <a:r>
              <a:rPr lang="zh-CN" altLang="en-US" sz="2800" b="1">
                <a:latin typeface="楷体_GB2312" pitchFamily="49" charset="-122"/>
                <a:ea typeface="楷体_GB2312" pitchFamily="49" charset="-122"/>
              </a:rPr>
              <a:t>按照值域的不同特性</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原子类型（值不可分解）、固定聚合类型（值有确定数目的成分）、可变聚合类型（成分的数目不确定）。</a:t>
            </a:r>
          </a:p>
          <a:p>
            <a:pPr eaLnBrk="1" hangingPunct="1">
              <a:lnSpc>
                <a:spcPct val="110000"/>
              </a:lnSpc>
              <a:buClr>
                <a:schemeClr val="tx2"/>
              </a:buClr>
            </a:pPr>
            <a:r>
              <a:rPr lang="zh-CN" altLang="en-US" sz="2400" b="1">
                <a:latin typeface="Times New Roman" panose="02020603050405020304" pitchFamily="18" charset="0"/>
                <a:ea typeface="楷体_GB2312" pitchFamily="49" charset="-122"/>
              </a:rPr>
              <a:t>例</a:t>
            </a:r>
            <a:r>
              <a:rPr lang="zh-CN" altLang="en-US" sz="2400">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抽象数据类型：矩阵</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矩阵</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求转置、加、乘、逆等）</a:t>
            </a:r>
          </a:p>
          <a:p>
            <a:pPr algn="just" eaLnBrk="1" hangingPunct="1">
              <a:spcBef>
                <a:spcPct val="0"/>
              </a:spcBef>
              <a:buClr>
                <a:schemeClr val="tx2"/>
              </a:buClr>
              <a:buSzTx/>
              <a:buFont typeface="Wingdings" panose="05000000000000000000" pitchFamily="2" charset="2"/>
              <a:buChar char="§"/>
            </a:pPr>
            <a:r>
              <a:rPr lang="zh-CN" altLang="en-US" sz="2800" b="1">
                <a:ea typeface="楷体_GB2312" pitchFamily="49" charset="-122"/>
              </a:rPr>
              <a:t>形式定义：</a:t>
            </a:r>
            <a:r>
              <a:rPr lang="en-US" altLang="zh-CN" sz="2800" b="1">
                <a:latin typeface="Times New Roman" panose="02020603050405020304" pitchFamily="18" charset="0"/>
                <a:ea typeface="楷体_GB2312" pitchFamily="49" charset="-122"/>
              </a:rPr>
              <a:t>DS=(</a:t>
            </a:r>
            <a:r>
              <a:rPr lang="en-US" altLang="zh-CN" sz="2800" b="1">
                <a:solidFill>
                  <a:schemeClr val="hlink"/>
                </a:solidFill>
                <a:latin typeface="Times New Roman" panose="02020603050405020304" pitchFamily="18" charset="0"/>
                <a:ea typeface="楷体_GB2312" pitchFamily="49" charset="-122"/>
              </a:rPr>
              <a:t>D, S, P</a:t>
            </a:r>
            <a:r>
              <a:rPr lang="en-US" altLang="zh-CN" sz="2800" b="1">
                <a:latin typeface="Times New Roman" panose="02020603050405020304" pitchFamily="18" charset="0"/>
                <a:ea typeface="楷体_GB2312" pitchFamily="49" charset="-122"/>
              </a:rPr>
              <a:t>)</a:t>
            </a:r>
            <a:r>
              <a:rPr lang="zh-CN" altLang="en-US" sz="2800" b="1">
                <a:ea typeface="楷体_GB2312" pitchFamily="49" charset="-122"/>
              </a:rPr>
              <a:t>。</a:t>
            </a:r>
          </a:p>
          <a:p>
            <a:pPr lvl="1" algn="just" eaLnBrk="1" hangingPunct="1">
              <a:spcBef>
                <a:spcPct val="0"/>
              </a:spcBef>
              <a:buClr>
                <a:schemeClr val="tx2"/>
              </a:buClr>
              <a:buSzTx/>
              <a:buFont typeface="Wingdings" panose="05000000000000000000" pitchFamily="2" charset="2"/>
              <a:buChar char="§"/>
            </a:pPr>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D</a:t>
            </a:r>
            <a:r>
              <a:rPr lang="zh-CN" altLang="en-US" b="1">
                <a:ea typeface="楷体_GB2312" pitchFamily="49" charset="-122"/>
              </a:rPr>
              <a:t>：数据对象</a:t>
            </a:r>
          </a:p>
          <a:p>
            <a:pPr lvl="1" algn="just" eaLnBrk="1" hangingPunct="1">
              <a:spcBef>
                <a:spcPct val="0"/>
              </a:spcBef>
              <a:buClr>
                <a:schemeClr val="tx2"/>
              </a:buClr>
              <a:buSzTx/>
              <a:buFont typeface="Wingdings" panose="05000000000000000000" pitchFamily="2" charset="2"/>
              <a:buChar char="§"/>
            </a:pPr>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S</a:t>
            </a:r>
            <a:r>
              <a:rPr lang="zh-CN" altLang="en-US" b="1">
                <a:ea typeface="楷体_GB2312" pitchFamily="49" charset="-122"/>
              </a:rPr>
              <a:t>：</a:t>
            </a:r>
            <a:r>
              <a:rPr lang="en-US" altLang="zh-CN" b="1">
                <a:latin typeface="Times New Roman" panose="02020603050405020304" pitchFamily="18" charset="0"/>
                <a:ea typeface="楷体_GB2312" pitchFamily="49" charset="-122"/>
              </a:rPr>
              <a:t>D</a:t>
            </a:r>
            <a:r>
              <a:rPr lang="zh-CN" altLang="en-US" b="1">
                <a:ea typeface="楷体_GB2312" pitchFamily="49" charset="-122"/>
              </a:rPr>
              <a:t>上的关系集，</a:t>
            </a:r>
          </a:p>
          <a:p>
            <a:pPr lvl="1" algn="just" eaLnBrk="1" hangingPunct="1">
              <a:spcBef>
                <a:spcPct val="0"/>
              </a:spcBef>
              <a:buClr>
                <a:schemeClr val="tx2"/>
              </a:buClr>
              <a:buSzTx/>
              <a:buFont typeface="Wingdings" panose="05000000000000000000" pitchFamily="2" charset="2"/>
              <a:buChar char="§"/>
            </a:pPr>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P</a:t>
            </a:r>
            <a:r>
              <a:rPr lang="zh-CN" altLang="en-US" b="1">
                <a:ea typeface="楷体_GB2312" pitchFamily="49" charset="-122"/>
              </a:rPr>
              <a:t>：对</a:t>
            </a:r>
            <a:r>
              <a:rPr lang="en-US" altLang="zh-CN" b="1">
                <a:latin typeface="Times New Roman" panose="02020603050405020304" pitchFamily="18" charset="0"/>
                <a:ea typeface="楷体_GB2312" pitchFamily="49" charset="-122"/>
              </a:rPr>
              <a:t>D</a:t>
            </a:r>
            <a:r>
              <a:rPr lang="zh-CN" altLang="en-US" b="1">
                <a:ea typeface="楷体_GB2312" pitchFamily="49" charset="-122"/>
              </a:rPr>
              <a:t>的基本操作集。</a:t>
            </a:r>
          </a:p>
          <a:p>
            <a:pPr lvl="2" algn="just" eaLnBrk="1" hangingPunct="1">
              <a:spcBef>
                <a:spcPct val="0"/>
              </a:spcBef>
              <a:buClr>
                <a:srgbClr val="FF0000"/>
              </a:buClr>
              <a:buSzTx/>
              <a:buFont typeface="Wingdings" panose="05000000000000000000" pitchFamily="2" charset="2"/>
              <a:buChar char="§"/>
            </a:pPr>
            <a:r>
              <a:rPr lang="zh-CN" altLang="en-US" sz="2800" b="1">
                <a:ea typeface="楷体_GB2312" pitchFamily="49" charset="-122"/>
              </a:rPr>
              <a:t>构造性操作：插入、删除、修改</a:t>
            </a:r>
          </a:p>
          <a:p>
            <a:pPr lvl="2" algn="just" eaLnBrk="1" hangingPunct="1">
              <a:spcBef>
                <a:spcPct val="0"/>
              </a:spcBef>
              <a:buClr>
                <a:srgbClr val="FF0000"/>
              </a:buClr>
              <a:buSzTx/>
              <a:buFont typeface="Wingdings" panose="05000000000000000000" pitchFamily="2" charset="2"/>
              <a:buChar char="§"/>
            </a:pPr>
            <a:r>
              <a:rPr lang="zh-CN" altLang="en-US" sz="2800" b="1">
                <a:ea typeface="楷体_GB2312" pitchFamily="49" charset="-122"/>
              </a:rPr>
              <a:t>非构造性操作：查找、排序</a:t>
            </a:r>
          </a:p>
        </p:txBody>
      </p:sp>
      <p:sp>
        <p:nvSpPr>
          <p:cNvPr id="40964" name="Rectangle 3">
            <a:extLst>
              <a:ext uri="{FF2B5EF4-FFF2-40B4-BE49-F238E27FC236}">
                <a16:creationId xmlns:a16="http://schemas.microsoft.com/office/drawing/2014/main" id="{024A8D91-E8AE-4679-A462-585E27B83A39}"/>
              </a:ext>
            </a:extLst>
          </p:cNvPr>
          <p:cNvSpPr>
            <a:spLocks noChangeArrowheads="1"/>
          </p:cNvSpPr>
          <p:nvPr/>
        </p:nvSpPr>
        <p:spPr bwMode="auto">
          <a:xfrm>
            <a:off x="1447800" y="1143000"/>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zh-CN" sz="3600" b="1">
              <a:solidFill>
                <a:schemeClr val="tx2"/>
              </a:solidFill>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4CF662E4-4036-4535-8ACA-29FFD48F31CE}"/>
              </a:ext>
            </a:extLst>
          </p:cNvPr>
          <p:cNvSpPr>
            <a:spLocks noGrp="1" noChangeArrowheads="1"/>
          </p:cNvSpPr>
          <p:nvPr>
            <p:ph type="title"/>
          </p:nvPr>
        </p:nvSpPr>
        <p:spPr>
          <a:xfrm>
            <a:off x="1187450" y="620713"/>
            <a:ext cx="7793038" cy="1143000"/>
          </a:xfrm>
        </p:spPr>
        <p:txBody>
          <a:bodyPr/>
          <a:lstStyle/>
          <a:p>
            <a:pPr eaLnBrk="1" hangingPunct="1"/>
            <a:r>
              <a:rPr lang="zh-CN" altLang="en-US" sz="3200" b="1">
                <a:ea typeface="楷体_GB2312" pitchFamily="49" charset="-122"/>
              </a:rPr>
              <a:t>抽象数据类型的定义格式</a:t>
            </a:r>
            <a:r>
              <a:rPr lang="en-US" altLang="zh-CN" sz="3200" b="1">
                <a:ea typeface="楷体_GB2312" pitchFamily="49" charset="-122"/>
              </a:rPr>
              <a:t>(</a:t>
            </a:r>
            <a:r>
              <a:rPr lang="zh-CN" altLang="en-US" sz="3200" b="1">
                <a:ea typeface="楷体_GB2312" pitchFamily="49" charset="-122"/>
              </a:rPr>
              <a:t>仅适用于本书</a:t>
            </a:r>
            <a:r>
              <a:rPr lang="en-US" altLang="zh-CN" sz="3200" b="1">
                <a:ea typeface="楷体_GB2312" pitchFamily="49" charset="-122"/>
              </a:rPr>
              <a:t>)</a:t>
            </a:r>
          </a:p>
        </p:txBody>
      </p:sp>
      <p:sp>
        <p:nvSpPr>
          <p:cNvPr id="41987" name="Rectangle 6">
            <a:extLst>
              <a:ext uri="{FF2B5EF4-FFF2-40B4-BE49-F238E27FC236}">
                <a16:creationId xmlns:a16="http://schemas.microsoft.com/office/drawing/2014/main" id="{D21DC5D2-EB02-4C1B-857F-132716D1BA32}"/>
              </a:ext>
            </a:extLst>
          </p:cNvPr>
          <p:cNvSpPr>
            <a:spLocks noGrp="1" noChangeArrowheads="1"/>
          </p:cNvSpPr>
          <p:nvPr>
            <p:ph idx="1"/>
          </p:nvPr>
        </p:nvSpPr>
        <p:spPr>
          <a:xfrm>
            <a:off x="914400" y="1905000"/>
            <a:ext cx="8229600" cy="4724400"/>
          </a:xfrm>
        </p:spPr>
        <p:txBody>
          <a:bodyPr/>
          <a:lstStyle/>
          <a:p>
            <a:pPr eaLnBrk="1" hangingPunct="1">
              <a:lnSpc>
                <a:spcPct val="90000"/>
              </a:lnSpc>
            </a:pPr>
            <a:r>
              <a:rPr lang="en-US" altLang="zh-CN" sz="1800" b="1">
                <a:latin typeface="Times New Roman" panose="02020603050405020304" pitchFamily="18" charset="0"/>
                <a:ea typeface="楷体_GB2312" pitchFamily="49" charset="-122"/>
              </a:rPr>
              <a:t>ADT  </a:t>
            </a:r>
            <a:r>
              <a:rPr lang="zh-CN" altLang="en-US" sz="1800" b="1">
                <a:latin typeface="Times New Roman" panose="02020603050405020304" pitchFamily="18" charset="0"/>
                <a:ea typeface="楷体_GB2312" pitchFamily="49" charset="-122"/>
              </a:rPr>
              <a:t>抽象数据类型名 </a:t>
            </a:r>
            <a:r>
              <a:rPr lang="en-US" altLang="zh-CN" sz="1800" b="1">
                <a:latin typeface="Times New Roman" panose="02020603050405020304" pitchFamily="18" charset="0"/>
                <a:ea typeface="楷体_GB2312" pitchFamily="49" charset="-122"/>
              </a:rPr>
              <a:t>{</a:t>
            </a:r>
          </a:p>
          <a:p>
            <a:pPr eaLnBrk="1" hangingPunct="1">
              <a:lnSpc>
                <a:spcPct val="90000"/>
              </a:lnSpc>
              <a:buFont typeface="Wingdings" panose="05000000000000000000" pitchFamily="2" charset="2"/>
              <a:buNone/>
            </a:pPr>
            <a:r>
              <a:rPr lang="en-US" altLang="zh-CN" sz="1800" b="1">
                <a:latin typeface="Times New Roman" panose="02020603050405020304" pitchFamily="18" charset="0"/>
                <a:ea typeface="楷体_GB2312" pitchFamily="49" charset="-122"/>
              </a:rPr>
              <a:t>        </a:t>
            </a:r>
            <a:r>
              <a:rPr lang="zh-CN" altLang="en-US" sz="1800" b="1">
                <a:latin typeface="Times New Roman" panose="02020603050405020304" pitchFamily="18" charset="0"/>
                <a:ea typeface="楷体_GB2312" pitchFamily="49" charset="-122"/>
              </a:rPr>
              <a:t>数据对象：</a:t>
            </a:r>
            <a:r>
              <a:rPr lang="en-US" altLang="zh-CN" sz="1800" b="1">
                <a:latin typeface="Times New Roman" panose="02020603050405020304" pitchFamily="18" charset="0"/>
                <a:ea typeface="楷体_GB2312" pitchFamily="49" charset="-122"/>
              </a:rPr>
              <a:t>〈</a:t>
            </a:r>
            <a:r>
              <a:rPr lang="zh-CN" altLang="en-US" sz="1800" b="1">
                <a:latin typeface="Times New Roman" panose="02020603050405020304" pitchFamily="18" charset="0"/>
                <a:ea typeface="楷体_GB2312" pitchFamily="49" charset="-122"/>
              </a:rPr>
              <a:t>数据对象的定义</a:t>
            </a:r>
            <a:r>
              <a:rPr lang="en-US" altLang="zh-CN" sz="1800" b="1">
                <a:latin typeface="Times New Roman" panose="02020603050405020304" pitchFamily="18" charset="0"/>
                <a:ea typeface="楷体_GB2312" pitchFamily="49" charset="-122"/>
              </a:rPr>
              <a:t>〉</a:t>
            </a:r>
          </a:p>
          <a:p>
            <a:pPr eaLnBrk="1" hangingPunct="1">
              <a:lnSpc>
                <a:spcPct val="90000"/>
              </a:lnSpc>
              <a:buFont typeface="Wingdings" panose="05000000000000000000" pitchFamily="2" charset="2"/>
              <a:buNone/>
            </a:pPr>
            <a:r>
              <a:rPr lang="en-US" altLang="zh-CN" sz="1800" b="1">
                <a:latin typeface="Times New Roman" panose="02020603050405020304" pitchFamily="18" charset="0"/>
                <a:ea typeface="楷体_GB2312" pitchFamily="49" charset="-122"/>
              </a:rPr>
              <a:t>        </a:t>
            </a:r>
            <a:r>
              <a:rPr lang="zh-CN" altLang="en-US" sz="1800" b="1">
                <a:latin typeface="Times New Roman" panose="02020603050405020304" pitchFamily="18" charset="0"/>
                <a:ea typeface="楷体_GB2312" pitchFamily="49" charset="-122"/>
              </a:rPr>
              <a:t>数据关系：</a:t>
            </a:r>
            <a:r>
              <a:rPr lang="en-US" altLang="zh-CN" sz="1800" b="1">
                <a:latin typeface="Times New Roman" panose="02020603050405020304" pitchFamily="18" charset="0"/>
                <a:ea typeface="楷体_GB2312" pitchFamily="49" charset="-122"/>
              </a:rPr>
              <a:t>〈</a:t>
            </a:r>
            <a:r>
              <a:rPr lang="zh-CN" altLang="en-US" sz="1800" b="1">
                <a:latin typeface="Times New Roman" panose="02020603050405020304" pitchFamily="18" charset="0"/>
                <a:ea typeface="楷体_GB2312" pitchFamily="49" charset="-122"/>
              </a:rPr>
              <a:t>数据关系的定义</a:t>
            </a:r>
            <a:r>
              <a:rPr lang="en-US" altLang="zh-CN" sz="1800" b="1">
                <a:latin typeface="Times New Roman" panose="02020603050405020304" pitchFamily="18" charset="0"/>
                <a:ea typeface="楷体_GB2312" pitchFamily="49" charset="-122"/>
              </a:rPr>
              <a:t>〉</a:t>
            </a:r>
          </a:p>
          <a:p>
            <a:pPr eaLnBrk="1" hangingPunct="1">
              <a:lnSpc>
                <a:spcPct val="90000"/>
              </a:lnSpc>
              <a:buFont typeface="Wingdings" panose="05000000000000000000" pitchFamily="2" charset="2"/>
              <a:buNone/>
            </a:pPr>
            <a:r>
              <a:rPr lang="en-US" altLang="zh-CN" sz="1800" b="1">
                <a:latin typeface="Times New Roman" panose="02020603050405020304" pitchFamily="18" charset="0"/>
                <a:ea typeface="楷体_GB2312" pitchFamily="49" charset="-122"/>
              </a:rPr>
              <a:t>        </a:t>
            </a:r>
            <a:r>
              <a:rPr lang="zh-CN" altLang="en-US" sz="1800" b="1">
                <a:latin typeface="Times New Roman" panose="02020603050405020304" pitchFamily="18" charset="0"/>
                <a:ea typeface="楷体_GB2312" pitchFamily="49" charset="-122"/>
              </a:rPr>
              <a:t>基本操作：</a:t>
            </a:r>
            <a:r>
              <a:rPr lang="en-US" altLang="zh-CN" sz="1800" b="1">
                <a:latin typeface="Times New Roman" panose="02020603050405020304" pitchFamily="18" charset="0"/>
                <a:ea typeface="楷体_GB2312" pitchFamily="49" charset="-122"/>
              </a:rPr>
              <a:t>〈</a:t>
            </a:r>
            <a:r>
              <a:rPr lang="zh-CN" altLang="en-US" sz="1800" b="1">
                <a:latin typeface="Times New Roman" panose="02020603050405020304" pitchFamily="18" charset="0"/>
                <a:ea typeface="楷体_GB2312" pitchFamily="49" charset="-122"/>
              </a:rPr>
              <a:t>基本操作的定义</a:t>
            </a:r>
            <a:r>
              <a:rPr lang="en-US" altLang="zh-CN" sz="1800" b="1">
                <a:latin typeface="Times New Roman" panose="02020603050405020304" pitchFamily="18" charset="0"/>
                <a:ea typeface="楷体_GB2312" pitchFamily="49" charset="-122"/>
              </a:rPr>
              <a:t>〉</a:t>
            </a:r>
          </a:p>
          <a:p>
            <a:pPr eaLnBrk="1" hangingPunct="1">
              <a:lnSpc>
                <a:spcPct val="90000"/>
              </a:lnSpc>
              <a:buFont typeface="Wingdings" panose="05000000000000000000" pitchFamily="2" charset="2"/>
              <a:buNone/>
            </a:pPr>
            <a:r>
              <a:rPr lang="en-US" altLang="zh-CN" sz="1800" b="1">
                <a:latin typeface="Times New Roman" panose="02020603050405020304" pitchFamily="18" charset="0"/>
                <a:ea typeface="楷体_GB2312" pitchFamily="49" charset="-122"/>
              </a:rPr>
              <a:t>} ADT </a:t>
            </a:r>
            <a:r>
              <a:rPr lang="zh-CN" altLang="en-US" sz="1800" b="1">
                <a:latin typeface="Times New Roman" panose="02020603050405020304" pitchFamily="18" charset="0"/>
                <a:ea typeface="楷体_GB2312" pitchFamily="49" charset="-122"/>
              </a:rPr>
              <a:t>抽象数据类型名</a:t>
            </a:r>
          </a:p>
          <a:p>
            <a:pPr eaLnBrk="1" hangingPunct="1">
              <a:lnSpc>
                <a:spcPct val="90000"/>
              </a:lnSpc>
            </a:pPr>
            <a:r>
              <a:rPr lang="zh-CN" altLang="en-US" sz="1800" b="1">
                <a:latin typeface="Times New Roman" panose="02020603050405020304" pitchFamily="18" charset="0"/>
                <a:ea typeface="楷体_GB2312" pitchFamily="49" charset="-122"/>
              </a:rPr>
              <a:t>基本操作的定义格式为</a:t>
            </a:r>
          </a:p>
          <a:p>
            <a:pPr eaLnBrk="1" hangingPunct="1">
              <a:lnSpc>
                <a:spcPct val="90000"/>
              </a:lnSpc>
              <a:buFont typeface="Wingdings" panose="05000000000000000000" pitchFamily="2" charset="2"/>
              <a:buNone/>
            </a:pPr>
            <a:r>
              <a:rPr lang="zh-CN" altLang="en-US" sz="1800" b="1">
                <a:latin typeface="Times New Roman" panose="02020603050405020304" pitchFamily="18" charset="0"/>
                <a:ea typeface="楷体_GB2312" pitchFamily="49" charset="-122"/>
              </a:rPr>
              <a:t>   基本操作名（参数表）</a:t>
            </a:r>
          </a:p>
          <a:p>
            <a:pPr eaLnBrk="1" hangingPunct="1">
              <a:lnSpc>
                <a:spcPct val="90000"/>
              </a:lnSpc>
              <a:buFont typeface="Wingdings" panose="05000000000000000000" pitchFamily="2" charset="2"/>
              <a:buNone/>
            </a:pPr>
            <a:r>
              <a:rPr lang="zh-CN" altLang="en-US" sz="1800" b="1">
                <a:latin typeface="Times New Roman" panose="02020603050405020304" pitchFamily="18" charset="0"/>
                <a:ea typeface="楷体_GB2312" pitchFamily="49" charset="-122"/>
              </a:rPr>
              <a:t>          初始条件：</a:t>
            </a:r>
            <a:r>
              <a:rPr lang="en-US" altLang="zh-CN" sz="1800" b="1">
                <a:latin typeface="Times New Roman" panose="02020603050405020304" pitchFamily="18" charset="0"/>
                <a:ea typeface="楷体_GB2312" pitchFamily="49" charset="-122"/>
              </a:rPr>
              <a:t>〈</a:t>
            </a:r>
            <a:r>
              <a:rPr lang="zh-CN" altLang="en-US" sz="1800" b="1">
                <a:latin typeface="Times New Roman" panose="02020603050405020304" pitchFamily="18" charset="0"/>
                <a:ea typeface="楷体_GB2312" pitchFamily="49" charset="-122"/>
              </a:rPr>
              <a:t>初始条件描述</a:t>
            </a:r>
            <a:r>
              <a:rPr lang="en-US" altLang="zh-CN" sz="1800" b="1">
                <a:latin typeface="Times New Roman" panose="02020603050405020304" pitchFamily="18" charset="0"/>
                <a:ea typeface="楷体_GB2312" pitchFamily="49" charset="-122"/>
              </a:rPr>
              <a:t>〉</a:t>
            </a:r>
          </a:p>
          <a:p>
            <a:pPr eaLnBrk="1" hangingPunct="1">
              <a:lnSpc>
                <a:spcPct val="90000"/>
              </a:lnSpc>
              <a:buFont typeface="Wingdings" panose="05000000000000000000" pitchFamily="2" charset="2"/>
              <a:buNone/>
            </a:pPr>
            <a:r>
              <a:rPr lang="en-US" altLang="zh-CN" sz="1800" b="1">
                <a:latin typeface="Times New Roman" panose="02020603050405020304" pitchFamily="18" charset="0"/>
                <a:ea typeface="楷体_GB2312" pitchFamily="49" charset="-122"/>
              </a:rPr>
              <a:t>          </a:t>
            </a:r>
            <a:r>
              <a:rPr lang="zh-CN" altLang="en-US" sz="1800" b="1">
                <a:latin typeface="Times New Roman" panose="02020603050405020304" pitchFamily="18" charset="0"/>
                <a:ea typeface="楷体_GB2312" pitchFamily="49" charset="-122"/>
              </a:rPr>
              <a:t>操作结果：</a:t>
            </a:r>
            <a:r>
              <a:rPr lang="en-US" altLang="zh-CN" sz="1800" b="1">
                <a:latin typeface="Times New Roman" panose="02020603050405020304" pitchFamily="18" charset="0"/>
                <a:ea typeface="楷体_GB2312" pitchFamily="49" charset="-122"/>
              </a:rPr>
              <a:t>〈</a:t>
            </a:r>
            <a:r>
              <a:rPr lang="zh-CN" altLang="en-US" sz="1800" b="1">
                <a:latin typeface="Times New Roman" panose="02020603050405020304" pitchFamily="18" charset="0"/>
                <a:ea typeface="楷体_GB2312" pitchFamily="49" charset="-122"/>
              </a:rPr>
              <a:t>操作结果描述</a:t>
            </a:r>
            <a:r>
              <a:rPr lang="en-US" altLang="zh-CN" sz="1800" b="1">
                <a:latin typeface="Times New Roman" panose="02020603050405020304" pitchFamily="18" charset="0"/>
                <a:ea typeface="楷体_GB2312" pitchFamily="49" charset="-122"/>
              </a:rPr>
              <a:t>〉</a:t>
            </a:r>
          </a:p>
          <a:p>
            <a:pPr eaLnBrk="1" hangingPunct="1">
              <a:lnSpc>
                <a:spcPct val="90000"/>
              </a:lnSpc>
            </a:pPr>
            <a:r>
              <a:rPr lang="zh-CN" altLang="en-US" sz="1800" b="1">
                <a:latin typeface="Times New Roman" panose="02020603050405020304" pitchFamily="18" charset="0"/>
                <a:ea typeface="楷体_GB2312" pitchFamily="49" charset="-122"/>
              </a:rPr>
              <a:t>参数表有两种参数：</a:t>
            </a:r>
          </a:p>
          <a:p>
            <a:pPr lvl="1" eaLnBrk="1" hangingPunct="1">
              <a:lnSpc>
                <a:spcPct val="90000"/>
              </a:lnSpc>
            </a:pPr>
            <a:r>
              <a:rPr lang="zh-CN" altLang="en-US" sz="1800" b="1">
                <a:latin typeface="Times New Roman" panose="02020603050405020304" pitchFamily="18" charset="0"/>
                <a:ea typeface="楷体_GB2312" pitchFamily="49" charset="-122"/>
              </a:rPr>
              <a:t>赋值参数：只为操作提供输入值；</a:t>
            </a:r>
          </a:p>
          <a:p>
            <a:pPr lvl="1" eaLnBrk="1" hangingPunct="1">
              <a:lnSpc>
                <a:spcPct val="90000"/>
              </a:lnSpc>
            </a:pPr>
            <a:r>
              <a:rPr lang="zh-CN" altLang="en-US" sz="1800" b="1">
                <a:latin typeface="Times New Roman" panose="02020603050405020304" pitchFamily="18" charset="0"/>
                <a:ea typeface="楷体_GB2312" pitchFamily="49" charset="-122"/>
              </a:rPr>
              <a:t>引用参数：以</a:t>
            </a:r>
            <a:r>
              <a:rPr lang="en-US" altLang="zh-CN" sz="1800" b="1">
                <a:latin typeface="Times New Roman" panose="02020603050405020304" pitchFamily="18" charset="0"/>
                <a:ea typeface="楷体_GB2312" pitchFamily="49" charset="-122"/>
              </a:rPr>
              <a:t>&amp;</a:t>
            </a:r>
            <a:r>
              <a:rPr lang="zh-CN" altLang="en-US" sz="1800" b="1">
                <a:latin typeface="Times New Roman" panose="02020603050405020304" pitchFamily="18" charset="0"/>
                <a:ea typeface="楷体_GB2312" pitchFamily="49" charset="-122"/>
              </a:rPr>
              <a:t>打头， 除可提供输入值外，还将返回操作结果。</a:t>
            </a:r>
          </a:p>
          <a:p>
            <a:pPr eaLnBrk="1" hangingPunct="1">
              <a:lnSpc>
                <a:spcPct val="90000"/>
              </a:lnSpc>
            </a:pPr>
            <a:r>
              <a:rPr lang="zh-CN" altLang="en-US" sz="1800" b="1">
                <a:latin typeface="Times New Roman" panose="02020603050405020304" pitchFamily="18" charset="0"/>
                <a:ea typeface="楷体_GB2312" pitchFamily="49" charset="-122"/>
              </a:rPr>
              <a:t>初始条件描述了操作执行前数据结构和参数应满足的条件，若不满足，则操作失败，并返回相应出错信息。</a:t>
            </a:r>
          </a:p>
          <a:p>
            <a:pPr eaLnBrk="1" hangingPunct="1">
              <a:lnSpc>
                <a:spcPct val="90000"/>
              </a:lnSpc>
            </a:pPr>
            <a:r>
              <a:rPr lang="zh-CN" altLang="en-US" sz="1800" b="1">
                <a:latin typeface="Times New Roman" panose="02020603050405020304" pitchFamily="18" charset="0"/>
                <a:ea typeface="楷体_GB2312" pitchFamily="49" charset="-122"/>
              </a:rPr>
              <a:t>操作结果说明了操作正常完成之后，数据结构的变化状况和应返回的结果。若初始条件为空，则省略之。</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D79679A-63F1-4D39-B1B8-07B64766F8A3}"/>
              </a:ext>
            </a:extLst>
          </p:cNvPr>
          <p:cNvSpPr>
            <a:spLocks noGrp="1" noChangeArrowheads="1"/>
          </p:cNvSpPr>
          <p:nvPr>
            <p:ph type="title"/>
          </p:nvPr>
        </p:nvSpPr>
        <p:spPr/>
        <p:txBody>
          <a:bodyPr/>
          <a:lstStyle/>
          <a:p>
            <a:pPr eaLnBrk="1" hangingPunct="1"/>
            <a:r>
              <a:rPr lang="zh-CN" altLang="en-US" sz="3600" b="1">
                <a:ea typeface="楷体_GB2312" pitchFamily="49" charset="-122"/>
              </a:rPr>
              <a:t>抽象数据类型举例</a:t>
            </a:r>
            <a:r>
              <a:rPr lang="en-US" altLang="zh-CN" sz="3600" b="1">
                <a:ea typeface="楷体_GB2312" pitchFamily="49" charset="-122"/>
              </a:rPr>
              <a:t>-</a:t>
            </a:r>
            <a:r>
              <a:rPr lang="zh-CN" altLang="en-US" sz="3600" b="1">
                <a:ea typeface="楷体_GB2312" pitchFamily="49" charset="-122"/>
              </a:rPr>
              <a:t>矩阵</a:t>
            </a:r>
          </a:p>
        </p:txBody>
      </p:sp>
      <p:sp>
        <p:nvSpPr>
          <p:cNvPr id="43011" name="Rectangle 3">
            <a:extLst>
              <a:ext uri="{FF2B5EF4-FFF2-40B4-BE49-F238E27FC236}">
                <a16:creationId xmlns:a16="http://schemas.microsoft.com/office/drawing/2014/main" id="{01679239-BBAE-4C99-B3FE-9AB96D71E813}"/>
              </a:ext>
            </a:extLst>
          </p:cNvPr>
          <p:cNvSpPr>
            <a:spLocks noGrp="1" noChangeArrowheads="1"/>
          </p:cNvSpPr>
          <p:nvPr>
            <p:ph idx="1"/>
          </p:nvPr>
        </p:nvSpPr>
        <p:spPr>
          <a:xfrm>
            <a:off x="1600200" y="1752600"/>
            <a:ext cx="6970713" cy="4114800"/>
          </a:xfrm>
        </p:spPr>
        <p:txBody>
          <a:bodyPr/>
          <a:lstStyle/>
          <a:p>
            <a:pPr eaLnBrk="1" hangingPunct="1">
              <a:lnSpc>
                <a:spcPct val="90000"/>
              </a:lnSpc>
              <a:buFont typeface="Wingdings" panose="05000000000000000000" pitchFamily="2" charset="2"/>
              <a:buNone/>
            </a:pPr>
            <a:r>
              <a:rPr lang="en-US" altLang="zh-CN" sz="2200" b="1">
                <a:latin typeface="Times New Roman" panose="02020603050405020304" pitchFamily="18" charset="0"/>
              </a:rPr>
              <a:t>ADT Matrix{</a:t>
            </a:r>
          </a:p>
          <a:p>
            <a:pPr eaLnBrk="1" hangingPunct="1">
              <a:lnSpc>
                <a:spcPct val="90000"/>
              </a:lnSpc>
              <a:buFont typeface="Wingdings" panose="05000000000000000000" pitchFamily="2" charset="2"/>
              <a:buNone/>
            </a:pPr>
            <a:r>
              <a:rPr lang="en-US" altLang="zh-CN" sz="2200" b="1">
                <a:latin typeface="Times New Roman" panose="02020603050405020304" pitchFamily="18" charset="0"/>
              </a:rPr>
              <a:t>     </a:t>
            </a:r>
            <a:r>
              <a:rPr lang="zh-CN" altLang="en-US" sz="2200" b="1">
                <a:latin typeface="Times New Roman" panose="02020603050405020304" pitchFamily="18" charset="0"/>
              </a:rPr>
              <a:t>数据对象</a:t>
            </a:r>
            <a:r>
              <a:rPr lang="en-US" altLang="zh-CN" sz="2200" b="1">
                <a:latin typeface="Times New Roman" panose="02020603050405020304" pitchFamily="18" charset="0"/>
              </a:rPr>
              <a:t>:D={a</a:t>
            </a:r>
            <a:r>
              <a:rPr lang="en-US" altLang="zh-CN" sz="2200" b="1" baseline="-25000">
                <a:latin typeface="Times New Roman" panose="02020603050405020304" pitchFamily="18" charset="0"/>
              </a:rPr>
              <a:t>i,j</a:t>
            </a:r>
            <a:r>
              <a:rPr lang="en-US" altLang="zh-CN" sz="2200" b="1">
                <a:latin typeface="Times New Roman" panose="02020603050405020304" pitchFamily="18" charset="0"/>
              </a:rPr>
              <a:t>|i=1,2,…,m;j=1,2,…,n;a</a:t>
            </a:r>
            <a:r>
              <a:rPr lang="en-US" altLang="zh-CN" sz="2200" b="1" baseline="-25000">
                <a:latin typeface="Times New Roman" panose="02020603050405020304" pitchFamily="18" charset="0"/>
              </a:rPr>
              <a:t>i,j</a:t>
            </a:r>
            <a:r>
              <a:rPr lang="en-US" altLang="zh-CN" sz="2200" b="1">
                <a:latin typeface="Times New Roman" panose="02020603050405020304" pitchFamily="18" charset="0"/>
              </a:rPr>
              <a:t>∈ElemSet}</a:t>
            </a:r>
          </a:p>
          <a:p>
            <a:pPr eaLnBrk="1" hangingPunct="1">
              <a:lnSpc>
                <a:spcPct val="90000"/>
              </a:lnSpc>
              <a:buFont typeface="Wingdings" panose="05000000000000000000" pitchFamily="2" charset="2"/>
              <a:buNone/>
            </a:pPr>
            <a:r>
              <a:rPr lang="en-US" altLang="zh-CN" sz="2200" b="1">
                <a:latin typeface="Times New Roman" panose="02020603050405020304" pitchFamily="18" charset="0"/>
              </a:rPr>
              <a:t>     </a:t>
            </a:r>
            <a:r>
              <a:rPr lang="zh-CN" altLang="en-US" sz="2200" b="1">
                <a:latin typeface="Times New Roman" panose="02020603050405020304" pitchFamily="18" charset="0"/>
              </a:rPr>
              <a:t>数据关系</a:t>
            </a:r>
            <a:r>
              <a:rPr lang="en-US" altLang="zh-CN" sz="2200" b="1">
                <a:latin typeface="Times New Roman" panose="02020603050405020304" pitchFamily="18" charset="0"/>
              </a:rPr>
              <a:t>:R={Row,Col}</a:t>
            </a:r>
          </a:p>
          <a:p>
            <a:pPr lvl="3" eaLnBrk="1" hangingPunct="1">
              <a:lnSpc>
                <a:spcPct val="90000"/>
              </a:lnSpc>
              <a:buFont typeface="Wingdings" panose="05000000000000000000" pitchFamily="2" charset="2"/>
              <a:buNone/>
            </a:pPr>
            <a:r>
              <a:rPr lang="en-US" altLang="zh-CN" sz="2200" b="1">
                <a:latin typeface="Times New Roman" panose="02020603050405020304" pitchFamily="18" charset="0"/>
              </a:rPr>
              <a:t>Row={&lt;a</a:t>
            </a:r>
            <a:r>
              <a:rPr lang="en-US" altLang="zh-CN" sz="2200" b="1" baseline="-25000">
                <a:latin typeface="Times New Roman" panose="02020603050405020304" pitchFamily="18" charset="0"/>
              </a:rPr>
              <a:t>i,j</a:t>
            </a:r>
            <a:r>
              <a:rPr lang="en-US" altLang="zh-CN" sz="2200" b="1">
                <a:latin typeface="Times New Roman" panose="02020603050405020304" pitchFamily="18" charset="0"/>
              </a:rPr>
              <a:t>,a</a:t>
            </a:r>
            <a:r>
              <a:rPr lang="en-US" altLang="zh-CN" sz="2200" b="1" baseline="-25000">
                <a:latin typeface="Times New Roman" panose="02020603050405020304" pitchFamily="18" charset="0"/>
              </a:rPr>
              <a:t>i,j+1</a:t>
            </a:r>
            <a:r>
              <a:rPr lang="en-US" altLang="zh-CN" sz="2200" b="1">
                <a:latin typeface="Times New Roman" panose="02020603050405020304" pitchFamily="18" charset="0"/>
              </a:rPr>
              <a:t>&gt;|1≤i≤m,1≤j≤n-1}</a:t>
            </a:r>
          </a:p>
          <a:p>
            <a:pPr lvl="3" eaLnBrk="1" hangingPunct="1">
              <a:lnSpc>
                <a:spcPct val="90000"/>
              </a:lnSpc>
              <a:buFont typeface="Wingdings" panose="05000000000000000000" pitchFamily="2" charset="2"/>
              <a:buNone/>
            </a:pPr>
            <a:r>
              <a:rPr lang="en-US" altLang="zh-CN" sz="2200" b="1">
                <a:latin typeface="Times New Roman" panose="02020603050405020304" pitchFamily="18" charset="0"/>
              </a:rPr>
              <a:t>Col={&lt;a</a:t>
            </a:r>
            <a:r>
              <a:rPr lang="en-US" altLang="zh-CN" sz="2200" b="1" baseline="-25000">
                <a:latin typeface="Times New Roman" panose="02020603050405020304" pitchFamily="18" charset="0"/>
              </a:rPr>
              <a:t>i,j</a:t>
            </a:r>
            <a:r>
              <a:rPr lang="en-US" altLang="zh-CN" sz="2200" b="1">
                <a:latin typeface="Times New Roman" panose="02020603050405020304" pitchFamily="18" charset="0"/>
              </a:rPr>
              <a:t>,a</a:t>
            </a:r>
            <a:r>
              <a:rPr lang="en-US" altLang="zh-CN" sz="2200" b="1" baseline="-25000">
                <a:latin typeface="Times New Roman" panose="02020603050405020304" pitchFamily="18" charset="0"/>
              </a:rPr>
              <a:t>i+1,j</a:t>
            </a:r>
            <a:r>
              <a:rPr lang="en-US" altLang="zh-CN" sz="2200" b="1">
                <a:latin typeface="Times New Roman" panose="02020603050405020304" pitchFamily="18" charset="0"/>
              </a:rPr>
              <a:t>&gt;|1≤i≤m-1,1≤j≤n}</a:t>
            </a:r>
          </a:p>
          <a:p>
            <a:pPr eaLnBrk="1" hangingPunct="1">
              <a:lnSpc>
                <a:spcPct val="90000"/>
              </a:lnSpc>
              <a:buFont typeface="Wingdings" panose="05000000000000000000" pitchFamily="2" charset="2"/>
              <a:buNone/>
            </a:pPr>
            <a:r>
              <a:rPr lang="en-US" altLang="zh-CN" sz="2200" b="1">
                <a:latin typeface="Times New Roman" panose="02020603050405020304" pitchFamily="18" charset="0"/>
              </a:rPr>
              <a:t>     </a:t>
            </a:r>
            <a:r>
              <a:rPr lang="zh-CN" altLang="en-US" sz="2200" b="1">
                <a:latin typeface="Times New Roman" panose="02020603050405020304" pitchFamily="18" charset="0"/>
              </a:rPr>
              <a:t>基本操作：</a:t>
            </a:r>
          </a:p>
          <a:p>
            <a:pPr lvl="1" eaLnBrk="1" hangingPunct="1">
              <a:lnSpc>
                <a:spcPct val="90000"/>
              </a:lnSpc>
              <a:buFont typeface="Wingdings" panose="05000000000000000000" pitchFamily="2" charset="2"/>
              <a:buNone/>
            </a:pPr>
            <a:r>
              <a:rPr lang="zh-CN" altLang="en-US" sz="2200" b="1">
                <a:latin typeface="Times New Roman" panose="02020603050405020304" pitchFamily="18" charset="0"/>
              </a:rPr>
              <a:t>       </a:t>
            </a:r>
            <a:r>
              <a:rPr lang="en-US" altLang="zh-CN" sz="2200" b="1">
                <a:latin typeface="Times New Roman" panose="02020603050405020304" pitchFamily="18" charset="0"/>
              </a:rPr>
              <a:t>CreateMatrix(&amp;M)</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DestroyMatrix(&amp;M)</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PrintMatrix(&amp;M)</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AddMatrix(M,N,&amp;Q)</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SubMatrix(M,N,&amp;Q)</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MultMatrix(M,N,&amp;Q)</a:t>
            </a:r>
          </a:p>
          <a:p>
            <a:pPr lvl="1" eaLnBrk="1" hangingPunct="1">
              <a:lnSpc>
                <a:spcPct val="90000"/>
              </a:lnSpc>
              <a:buFont typeface="Wingdings" panose="05000000000000000000" pitchFamily="2" charset="2"/>
              <a:buNone/>
            </a:pPr>
            <a:r>
              <a:rPr lang="en-US" altLang="zh-CN" sz="2200" b="1">
                <a:latin typeface="Times New Roman" panose="02020603050405020304" pitchFamily="18" charset="0"/>
              </a:rPr>
              <a:t>		TransposeMatrix(M,&amp;T)</a:t>
            </a:r>
          </a:p>
          <a:p>
            <a:pPr eaLnBrk="1" hangingPunct="1">
              <a:lnSpc>
                <a:spcPct val="90000"/>
              </a:lnSpc>
              <a:buFont typeface="Wingdings" panose="05000000000000000000" pitchFamily="2" charset="2"/>
              <a:buNone/>
            </a:pPr>
            <a:r>
              <a:rPr lang="en-US" altLang="zh-CN" sz="2200" b="1">
                <a:latin typeface="Times New Roman" panose="02020603050405020304" pitchFamily="18" charset="0"/>
              </a:rPr>
              <a:t>} ADT Matrix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17FCD7D2-EA51-4E0F-A0EF-FA455CB08F00}"/>
              </a:ext>
            </a:extLst>
          </p:cNvPr>
          <p:cNvSpPr>
            <a:spLocks noChangeArrowheads="1"/>
          </p:cNvSpPr>
          <p:nvPr/>
        </p:nvSpPr>
        <p:spPr bwMode="gray">
          <a:xfrm>
            <a:off x="479425" y="2484438"/>
            <a:ext cx="1201738" cy="285273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style>
          <a:lnRef idx="0">
            <a:schemeClr val="accent1"/>
          </a:lnRef>
          <a:fillRef idx="3">
            <a:schemeClr val="accent1"/>
          </a:fillRef>
          <a:effectRef idx="3">
            <a:schemeClr val="accent1"/>
          </a:effectRef>
          <a:fontRef idx="minor">
            <a:schemeClr val="lt1"/>
          </a:fontRef>
        </p:style>
        <p:txBody>
          <a:bodyPr wrap="none" anchor="ctr">
            <a:flatTx/>
          </a:bodyPr>
          <a:lstStyle/>
          <a:p>
            <a:pPr algn="ctr" fontAlgn="auto">
              <a:spcBef>
                <a:spcPts val="0"/>
              </a:spcBef>
              <a:spcAft>
                <a:spcPts val="0"/>
              </a:spcAft>
              <a:buFontTx/>
              <a:buNone/>
              <a:defRPr/>
            </a:pPr>
            <a:endParaRPr kumimoji="1" lang="zh-CN" altLang="en-US" sz="4400" dirty="0">
              <a:solidFill>
                <a:schemeClr val="bg1"/>
              </a:solidFill>
            </a:endParaRPr>
          </a:p>
        </p:txBody>
      </p:sp>
      <p:sp>
        <p:nvSpPr>
          <p:cNvPr id="7171" name="TextBox 7">
            <a:extLst>
              <a:ext uri="{FF2B5EF4-FFF2-40B4-BE49-F238E27FC236}">
                <a16:creationId xmlns:a16="http://schemas.microsoft.com/office/drawing/2014/main" id="{CFEBF9A8-0EA4-4A41-8D80-AA7506698F1E}"/>
              </a:ext>
            </a:extLst>
          </p:cNvPr>
          <p:cNvSpPr txBox="1">
            <a:spLocks noChangeArrowheads="1"/>
          </p:cNvSpPr>
          <p:nvPr/>
        </p:nvSpPr>
        <p:spPr bwMode="auto">
          <a:xfrm>
            <a:off x="479425" y="2760663"/>
            <a:ext cx="12017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b="1">
                <a:solidFill>
                  <a:srgbClr val="FFFFFF"/>
                </a:solidFill>
                <a:latin typeface="黑体" panose="02010609060101010101" pitchFamily="49" charset="-122"/>
                <a:ea typeface="黑体" panose="02010609060101010101" pitchFamily="49" charset="-122"/>
              </a:rPr>
              <a:t>人类</a:t>
            </a:r>
            <a:endParaRPr lang="en-US" altLang="zh-CN" sz="2800" b="1">
              <a:solidFill>
                <a:srgbClr val="FFFFFF"/>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en-US" sz="2800" b="1">
                <a:solidFill>
                  <a:srgbClr val="FFFFFF"/>
                </a:solidFill>
                <a:latin typeface="黑体" panose="02010609060101010101" pitchFamily="49" charset="-122"/>
                <a:ea typeface="黑体" panose="02010609060101010101" pitchFamily="49" charset="-122"/>
              </a:rPr>
              <a:t>社会</a:t>
            </a:r>
            <a:endParaRPr lang="en-US" altLang="zh-CN" sz="2800" b="1">
              <a:solidFill>
                <a:srgbClr val="FFFFFF"/>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en-US" sz="2800" b="1">
                <a:solidFill>
                  <a:srgbClr val="FFFFFF"/>
                </a:solidFill>
                <a:latin typeface="黑体" panose="02010609060101010101" pitchFamily="49" charset="-122"/>
                <a:ea typeface="黑体" panose="02010609060101010101" pitchFamily="49" charset="-122"/>
              </a:rPr>
              <a:t>两次</a:t>
            </a:r>
            <a:endParaRPr lang="en-US" altLang="zh-CN" sz="2800" b="1">
              <a:solidFill>
                <a:srgbClr val="FFFFFF"/>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en-US" sz="2800" b="1">
                <a:solidFill>
                  <a:srgbClr val="FFFFFF"/>
                </a:solidFill>
                <a:latin typeface="黑体" panose="02010609060101010101" pitchFamily="49" charset="-122"/>
                <a:ea typeface="黑体" panose="02010609060101010101" pitchFamily="49" charset="-122"/>
              </a:rPr>
              <a:t>重大</a:t>
            </a:r>
            <a:endParaRPr lang="en-US" altLang="zh-CN" sz="2800" b="1">
              <a:solidFill>
                <a:srgbClr val="FFFFFF"/>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en-US" sz="2800" b="1">
                <a:solidFill>
                  <a:srgbClr val="FFFFFF"/>
                </a:solidFill>
                <a:latin typeface="黑体" panose="02010609060101010101" pitchFamily="49" charset="-122"/>
                <a:ea typeface="黑体" panose="02010609060101010101" pitchFamily="49" charset="-122"/>
              </a:rPr>
              <a:t>变革</a:t>
            </a:r>
          </a:p>
        </p:txBody>
      </p:sp>
      <p:grpSp>
        <p:nvGrpSpPr>
          <p:cNvPr id="7172" name="Group 3">
            <a:extLst>
              <a:ext uri="{FF2B5EF4-FFF2-40B4-BE49-F238E27FC236}">
                <a16:creationId xmlns:a16="http://schemas.microsoft.com/office/drawing/2014/main" id="{CAC9DE94-54BF-4701-A355-50DFB01A0E36}"/>
              </a:ext>
            </a:extLst>
          </p:cNvPr>
          <p:cNvGrpSpPr>
            <a:grpSpLocks/>
          </p:cNvGrpSpPr>
          <p:nvPr/>
        </p:nvGrpSpPr>
        <p:grpSpPr bwMode="auto">
          <a:xfrm>
            <a:off x="3359150" y="2141538"/>
            <a:ext cx="1895475" cy="1503362"/>
            <a:chOff x="699" y="1490"/>
            <a:chExt cx="1410" cy="2348"/>
          </a:xfrm>
        </p:grpSpPr>
        <p:sp>
          <p:nvSpPr>
            <p:cNvPr id="7184" name="AutoShape 4">
              <a:extLst>
                <a:ext uri="{FF2B5EF4-FFF2-40B4-BE49-F238E27FC236}">
                  <a16:creationId xmlns:a16="http://schemas.microsoft.com/office/drawing/2014/main" id="{39920445-9BEB-41A9-AAE5-21F269323044}"/>
                </a:ext>
              </a:extLst>
            </p:cNvPr>
            <p:cNvSpPr>
              <a:spLocks noChangeArrowheads="1"/>
            </p:cNvSpPr>
            <p:nvPr/>
          </p:nvSpPr>
          <p:spPr bwMode="auto">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13" name="AutoShape 5">
              <a:extLst>
                <a:ext uri="{FF2B5EF4-FFF2-40B4-BE49-F238E27FC236}">
                  <a16:creationId xmlns:a16="http://schemas.microsoft.com/office/drawing/2014/main" id="{14AF8032-9F22-4E86-B799-1497124AAF30}"/>
                </a:ext>
              </a:extLst>
            </p:cNvPr>
            <p:cNvSpPr>
              <a:spLocks noChangeArrowheads="1"/>
            </p:cNvSpPr>
            <p:nvPr/>
          </p:nvSpPr>
          <p:spPr bwMode="gray">
            <a:xfrm>
              <a:off x="742" y="1495"/>
              <a:ext cx="1325" cy="1765"/>
            </a:xfrm>
            <a:prstGeom prst="roundRect">
              <a:avLst>
                <a:gd name="adj" fmla="val 16667"/>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2">
              <a:schemeClr val="dk1"/>
            </a:lnRef>
            <a:fillRef idx="1">
              <a:schemeClr val="lt1"/>
            </a:fillRef>
            <a:effectRef idx="0">
              <a:schemeClr val="dk1"/>
            </a:effectRef>
            <a:fontRef idx="minor">
              <a:schemeClr val="dk1"/>
            </a:fontRef>
          </p:style>
          <p:txBody>
            <a:bodyPr wrap="none" anchor="ctr"/>
            <a:lstStyle/>
            <a:p>
              <a:pPr algn="ctr" fontAlgn="auto" latinLnBrk="1">
                <a:lnSpc>
                  <a:spcPct val="80000"/>
                </a:lnSpc>
                <a:spcBef>
                  <a:spcPct val="50000"/>
                </a:spcBef>
                <a:spcAft>
                  <a:spcPts val="0"/>
                </a:spcAft>
                <a:buClr>
                  <a:srgbClr val="FF0000"/>
                </a:buClr>
                <a:buFont typeface="Wingdings" panose="05000000000000000000" pitchFamily="2" charset="2"/>
                <a:buNone/>
                <a:defRPr/>
              </a:pPr>
              <a:endParaRPr kumimoji="1" lang="zh-CN" altLang="en-US" dirty="0"/>
            </a:p>
          </p:txBody>
        </p:sp>
        <p:sp>
          <p:nvSpPr>
            <p:cNvPr id="7186" name="AutoShape 8">
              <a:extLst>
                <a:ext uri="{FF2B5EF4-FFF2-40B4-BE49-F238E27FC236}">
                  <a16:creationId xmlns:a16="http://schemas.microsoft.com/office/drawing/2014/main" id="{ED865DA4-64CB-4337-A093-FABBB728A0C1}"/>
                </a:ext>
              </a:extLst>
            </p:cNvPr>
            <p:cNvSpPr>
              <a:spLocks noChangeArrowheads="1"/>
            </p:cNvSpPr>
            <p:nvPr/>
          </p:nvSpPr>
          <p:spPr bwMode="auto">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7187" name="AutoShape 9">
              <a:extLst>
                <a:ext uri="{FF2B5EF4-FFF2-40B4-BE49-F238E27FC236}">
                  <a16:creationId xmlns:a16="http://schemas.microsoft.com/office/drawing/2014/main" id="{26A67962-686D-48D4-93EB-687174B1CF54}"/>
                </a:ext>
              </a:extLst>
            </p:cNvPr>
            <p:cNvSpPr>
              <a:spLocks noChangeArrowheads="1"/>
            </p:cNvSpPr>
            <p:nvPr/>
          </p:nvSpPr>
          <p:spPr bwMode="auto">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7188" name="Text Box 17">
              <a:extLst>
                <a:ext uri="{FF2B5EF4-FFF2-40B4-BE49-F238E27FC236}">
                  <a16:creationId xmlns:a16="http://schemas.microsoft.com/office/drawing/2014/main" id="{513F2842-A1A3-41E8-B9CE-30BD844BDA90}"/>
                </a:ext>
              </a:extLst>
            </p:cNvPr>
            <p:cNvSpPr txBox="1">
              <a:spLocks noChangeArrowheads="1"/>
            </p:cNvSpPr>
            <p:nvPr/>
          </p:nvSpPr>
          <p:spPr bwMode="auto">
            <a:xfrm>
              <a:off x="699" y="1847"/>
              <a:ext cx="1410"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ts val="2000"/>
                </a:lnSpc>
                <a:spcBef>
                  <a:spcPct val="50000"/>
                </a:spcBef>
                <a:buClr>
                  <a:srgbClr val="FF0000"/>
                </a:buClr>
                <a:buSzTx/>
                <a:buFont typeface="Wingdings" panose="05000000000000000000" pitchFamily="2" charset="2"/>
                <a:buNone/>
              </a:pPr>
              <a:r>
                <a:rPr lang="zh-CN" altLang="en-US" sz="2400">
                  <a:solidFill>
                    <a:schemeClr val="bg1"/>
                  </a:solidFill>
                  <a:latin typeface="黑体" panose="02010609060101010101" pitchFamily="49" charset="-122"/>
                  <a:ea typeface="黑体" panose="02010609060101010101" pitchFamily="49" charset="-122"/>
                </a:rPr>
                <a:t>计算机</a:t>
              </a:r>
              <a:endParaRPr lang="en-US" altLang="zh-CN" sz="2400">
                <a:solidFill>
                  <a:schemeClr val="bg1"/>
                </a:solidFill>
                <a:latin typeface="黑体" panose="02010609060101010101" pitchFamily="49" charset="-122"/>
                <a:ea typeface="黑体" panose="02010609060101010101" pitchFamily="49" charset="-122"/>
              </a:endParaRPr>
            </a:p>
            <a:p>
              <a:pPr algn="ctr" eaLnBrk="1" hangingPunct="1">
                <a:lnSpc>
                  <a:spcPts val="2000"/>
                </a:lnSpc>
                <a:spcBef>
                  <a:spcPct val="50000"/>
                </a:spcBef>
                <a:buClr>
                  <a:srgbClr val="FF0000"/>
                </a:buClr>
                <a:buSzTx/>
                <a:buFont typeface="Wingdings" panose="05000000000000000000" pitchFamily="2" charset="2"/>
                <a:buNone/>
              </a:pPr>
              <a:r>
                <a:rPr lang="zh-CN" altLang="en-US" sz="2400">
                  <a:solidFill>
                    <a:schemeClr val="bg1"/>
                  </a:solidFill>
                  <a:latin typeface="黑体" panose="02010609060101010101" pitchFamily="49" charset="-122"/>
                  <a:ea typeface="黑体" panose="02010609060101010101" pitchFamily="49" charset="-122"/>
                </a:rPr>
                <a:t>的发明</a:t>
              </a:r>
              <a:endParaRPr lang="en-US" altLang="zh-CN" sz="2400">
                <a:solidFill>
                  <a:schemeClr val="bg1"/>
                </a:solidFill>
                <a:latin typeface="黑体" panose="02010609060101010101" pitchFamily="49" charset="-122"/>
                <a:ea typeface="黑体" panose="02010609060101010101" pitchFamily="49" charset="-122"/>
              </a:endParaRPr>
            </a:p>
          </p:txBody>
        </p:sp>
      </p:grpSp>
      <p:grpSp>
        <p:nvGrpSpPr>
          <p:cNvPr id="7173" name="Group 3">
            <a:extLst>
              <a:ext uri="{FF2B5EF4-FFF2-40B4-BE49-F238E27FC236}">
                <a16:creationId xmlns:a16="http://schemas.microsoft.com/office/drawing/2014/main" id="{1AB6456D-A67E-47B4-824F-5725A343AD3A}"/>
              </a:ext>
            </a:extLst>
          </p:cNvPr>
          <p:cNvGrpSpPr>
            <a:grpSpLocks/>
          </p:cNvGrpSpPr>
          <p:nvPr/>
        </p:nvGrpSpPr>
        <p:grpSpPr bwMode="auto">
          <a:xfrm>
            <a:off x="3425825" y="4640263"/>
            <a:ext cx="1838325" cy="1504950"/>
            <a:chOff x="720" y="1490"/>
            <a:chExt cx="1367" cy="2348"/>
          </a:xfrm>
        </p:grpSpPr>
        <p:sp>
          <p:nvSpPr>
            <p:cNvPr id="7179" name="AutoShape 4">
              <a:extLst>
                <a:ext uri="{FF2B5EF4-FFF2-40B4-BE49-F238E27FC236}">
                  <a16:creationId xmlns:a16="http://schemas.microsoft.com/office/drawing/2014/main" id="{7F01814A-F347-4D5A-BBAF-3C4090B0801D}"/>
                </a:ext>
              </a:extLst>
            </p:cNvPr>
            <p:cNvSpPr>
              <a:spLocks noChangeArrowheads="1"/>
            </p:cNvSpPr>
            <p:nvPr/>
          </p:nvSpPr>
          <p:spPr bwMode="auto">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19" name="AutoShape 5">
              <a:extLst>
                <a:ext uri="{FF2B5EF4-FFF2-40B4-BE49-F238E27FC236}">
                  <a16:creationId xmlns:a16="http://schemas.microsoft.com/office/drawing/2014/main" id="{88198F63-73D7-47E5-B342-73557DCCBA59}"/>
                </a:ext>
              </a:extLst>
            </p:cNvPr>
            <p:cNvSpPr>
              <a:spLocks noChangeArrowheads="1"/>
            </p:cNvSpPr>
            <p:nvPr/>
          </p:nvSpPr>
          <p:spPr bwMode="gray">
            <a:xfrm>
              <a:off x="741" y="1495"/>
              <a:ext cx="1323" cy="1766"/>
            </a:xfrm>
            <a:prstGeom prst="roundRect">
              <a:avLst>
                <a:gd name="adj" fmla="val 16667"/>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2">
              <a:schemeClr val="dk1"/>
            </a:lnRef>
            <a:fillRef idx="1">
              <a:schemeClr val="lt1"/>
            </a:fillRef>
            <a:effectRef idx="0">
              <a:schemeClr val="dk1"/>
            </a:effectRef>
            <a:fontRef idx="minor">
              <a:schemeClr val="dk1"/>
            </a:fontRef>
          </p:style>
          <p:txBody>
            <a:bodyPr wrap="none" anchor="ctr"/>
            <a:lstStyle/>
            <a:p>
              <a:pPr algn="ctr" fontAlgn="auto" latinLnBrk="1">
                <a:lnSpc>
                  <a:spcPct val="80000"/>
                </a:lnSpc>
                <a:spcBef>
                  <a:spcPct val="50000"/>
                </a:spcBef>
                <a:spcAft>
                  <a:spcPts val="0"/>
                </a:spcAft>
                <a:buClr>
                  <a:srgbClr val="FF0000"/>
                </a:buClr>
                <a:buFont typeface="Wingdings" panose="05000000000000000000" pitchFamily="2" charset="2"/>
                <a:buNone/>
                <a:defRPr/>
              </a:pPr>
              <a:endParaRPr kumimoji="1" lang="zh-CN" altLang="en-US"/>
            </a:p>
          </p:txBody>
        </p:sp>
        <p:sp>
          <p:nvSpPr>
            <p:cNvPr id="7181" name="AutoShape 8">
              <a:extLst>
                <a:ext uri="{FF2B5EF4-FFF2-40B4-BE49-F238E27FC236}">
                  <a16:creationId xmlns:a16="http://schemas.microsoft.com/office/drawing/2014/main" id="{DCB16E64-CA2A-4543-A1E6-E966A360C45A}"/>
                </a:ext>
              </a:extLst>
            </p:cNvPr>
            <p:cNvSpPr>
              <a:spLocks noChangeArrowheads="1"/>
            </p:cNvSpPr>
            <p:nvPr/>
          </p:nvSpPr>
          <p:spPr bwMode="auto">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7182" name="AutoShape 9">
              <a:extLst>
                <a:ext uri="{FF2B5EF4-FFF2-40B4-BE49-F238E27FC236}">
                  <a16:creationId xmlns:a16="http://schemas.microsoft.com/office/drawing/2014/main" id="{FFED75CA-E1AB-43C9-B859-02033E42F26E}"/>
                </a:ext>
              </a:extLst>
            </p:cNvPr>
            <p:cNvSpPr>
              <a:spLocks noChangeArrowheads="1"/>
            </p:cNvSpPr>
            <p:nvPr/>
          </p:nvSpPr>
          <p:spPr bwMode="auto">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latinLnBrk="1" hangingPunct="1">
                <a:lnSpc>
                  <a:spcPct val="80000"/>
                </a:lnSpc>
                <a:spcBef>
                  <a:spcPct val="50000"/>
                </a:spcBef>
                <a:buClr>
                  <a:srgbClr val="FF0000"/>
                </a:buClr>
                <a:buSzTx/>
                <a:buFont typeface="Wingdings" panose="05000000000000000000" pitchFamily="2" charset="2"/>
                <a:buNone/>
              </a:pPr>
              <a:endParaRPr lang="zh-CN" altLang="en-US" sz="2400">
                <a:latin typeface="Gulim" panose="020B0600000101010101" pitchFamily="34" charset="-127"/>
                <a:ea typeface="Gulim" panose="020B0600000101010101" pitchFamily="34" charset="-127"/>
              </a:endParaRPr>
            </a:p>
          </p:txBody>
        </p:sp>
        <p:sp>
          <p:nvSpPr>
            <p:cNvPr id="7183" name="Text Box 17">
              <a:extLst>
                <a:ext uri="{FF2B5EF4-FFF2-40B4-BE49-F238E27FC236}">
                  <a16:creationId xmlns:a16="http://schemas.microsoft.com/office/drawing/2014/main" id="{3F4B9FDA-61C5-4353-967C-0864B7B4150A}"/>
                </a:ext>
              </a:extLst>
            </p:cNvPr>
            <p:cNvSpPr txBox="1">
              <a:spLocks noChangeArrowheads="1"/>
            </p:cNvSpPr>
            <p:nvPr/>
          </p:nvSpPr>
          <p:spPr bwMode="auto">
            <a:xfrm>
              <a:off x="763" y="1927"/>
              <a:ext cx="1296"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
                  <a:srgbClr val="FF0000"/>
                </a:buClr>
                <a:buSzTx/>
                <a:buFont typeface="Wingdings" panose="05000000000000000000" pitchFamily="2" charset="2"/>
                <a:buNone/>
              </a:pPr>
              <a:r>
                <a:rPr lang="zh-CN" altLang="en-US" sz="2400">
                  <a:solidFill>
                    <a:schemeClr val="bg1"/>
                  </a:solidFill>
                  <a:latin typeface="黑体" panose="02010609060101010101" pitchFamily="49" charset="-122"/>
                  <a:ea typeface="黑体" panose="02010609060101010101" pitchFamily="49" charset="-122"/>
                </a:rPr>
                <a:t>计算机网络的出现</a:t>
              </a:r>
              <a:endParaRPr lang="en-US" altLang="zh-CN" sz="2400">
                <a:solidFill>
                  <a:schemeClr val="bg1"/>
                </a:solidFill>
                <a:latin typeface="黑体" panose="02010609060101010101" pitchFamily="49" charset="-122"/>
                <a:ea typeface="黑体" panose="02010609060101010101" pitchFamily="49" charset="-122"/>
              </a:endParaRPr>
            </a:p>
          </p:txBody>
        </p:sp>
      </p:grpSp>
      <p:pic>
        <p:nvPicPr>
          <p:cNvPr id="7174" name="Picture 7">
            <a:extLst>
              <a:ext uri="{FF2B5EF4-FFF2-40B4-BE49-F238E27FC236}">
                <a16:creationId xmlns:a16="http://schemas.microsoft.com/office/drawing/2014/main" id="{DD4CCC2D-233A-4147-9BA2-60C0B96C9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913" y="1890713"/>
            <a:ext cx="29718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0">
            <a:extLst>
              <a:ext uri="{FF2B5EF4-FFF2-40B4-BE49-F238E27FC236}">
                <a16:creationId xmlns:a16="http://schemas.microsoft.com/office/drawing/2014/main" id="{A0728D38-2393-4572-A7BB-7ADCB78C6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150" y="4022725"/>
            <a:ext cx="30861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右箭头 31">
            <a:extLst>
              <a:ext uri="{FF2B5EF4-FFF2-40B4-BE49-F238E27FC236}">
                <a16:creationId xmlns:a16="http://schemas.microsoft.com/office/drawing/2014/main" id="{C3F316C6-41DB-4AB6-AC72-4BDC4F89149B}"/>
              </a:ext>
            </a:extLst>
          </p:cNvPr>
          <p:cNvSpPr/>
          <p:nvPr/>
        </p:nvSpPr>
        <p:spPr bwMode="auto">
          <a:xfrm flipH="1">
            <a:off x="1941140" y="2407036"/>
            <a:ext cx="1154321" cy="583308"/>
          </a:xfrm>
          <a:prstGeom prst="rightArrow">
            <a:avLst/>
          </a:prstGeom>
          <a:solidFill>
            <a:srgbClr val="CC3300"/>
          </a:solidFill>
          <a:ln w="46990" cap="flat" cmpd="sng" algn="ctr">
            <a:noFill/>
            <a:prstDash val="solid"/>
            <a:round/>
            <a:headEnd type="none" w="med" len="med"/>
            <a:tailEnd type="none" w="med" len="sm"/>
          </a:ln>
          <a:effectLst/>
          <a:scene3d>
            <a:camera prst="orthographicFront">
              <a:rot lat="0" lon="0" rev="10800000"/>
            </a:camera>
            <a:lightRig rig="contrasting" dir="t">
              <a:rot lat="0" lon="0" rev="1500000"/>
            </a:lightRig>
          </a:scene3d>
          <a:sp3d prstMaterial="metal">
            <a:bevelT w="88900" h="88900"/>
          </a:sp3d>
        </p:spPr>
        <p:txBody>
          <a:bodyPr wrap="none" anchor="ctr"/>
          <a:lstStyle/>
          <a:p>
            <a:pPr algn="ctr" latinLnBrk="1">
              <a:lnSpc>
                <a:spcPct val="80000"/>
              </a:lnSpc>
              <a:spcBef>
                <a:spcPct val="50000"/>
              </a:spcBef>
              <a:buClr>
                <a:srgbClr val="FF0000"/>
              </a:buClr>
              <a:buFont typeface="Wingdings" panose="05000000000000000000" pitchFamily="2" charset="2"/>
              <a:buNone/>
              <a:defRPr/>
            </a:pPr>
            <a:endParaRPr kumimoji="1" lang="zh-CN" altLang="en-US" sz="1000">
              <a:latin typeface="+mn-lt"/>
              <a:ea typeface="+mn-ea"/>
            </a:endParaRPr>
          </a:p>
        </p:txBody>
      </p:sp>
      <p:sp>
        <p:nvSpPr>
          <p:cNvPr id="33" name="右箭头 32">
            <a:extLst>
              <a:ext uri="{FF2B5EF4-FFF2-40B4-BE49-F238E27FC236}">
                <a16:creationId xmlns:a16="http://schemas.microsoft.com/office/drawing/2014/main" id="{58F81612-C258-4363-B9D3-0293700B12A9}"/>
              </a:ext>
            </a:extLst>
          </p:cNvPr>
          <p:cNvSpPr/>
          <p:nvPr/>
        </p:nvSpPr>
        <p:spPr bwMode="auto">
          <a:xfrm flipH="1">
            <a:off x="2012578" y="4978805"/>
            <a:ext cx="1154321" cy="583308"/>
          </a:xfrm>
          <a:prstGeom prst="rightArrow">
            <a:avLst/>
          </a:prstGeom>
          <a:solidFill>
            <a:srgbClr val="CC3300"/>
          </a:solidFill>
          <a:ln w="46990" cap="flat" cmpd="sng" algn="ctr">
            <a:noFill/>
            <a:prstDash val="solid"/>
            <a:round/>
            <a:headEnd type="none" w="med" len="med"/>
            <a:tailEnd type="none" w="med" len="sm"/>
          </a:ln>
          <a:effectLst/>
          <a:scene3d>
            <a:camera prst="orthographicFront">
              <a:rot lat="0" lon="0" rev="10800000"/>
            </a:camera>
            <a:lightRig rig="contrasting" dir="t">
              <a:rot lat="0" lon="0" rev="1500000"/>
            </a:lightRig>
          </a:scene3d>
          <a:sp3d prstMaterial="metal">
            <a:bevelT w="88900" h="88900"/>
          </a:sp3d>
        </p:spPr>
        <p:txBody>
          <a:bodyPr wrap="none" anchor="ctr"/>
          <a:lstStyle/>
          <a:p>
            <a:pPr algn="ctr" latinLnBrk="1">
              <a:lnSpc>
                <a:spcPct val="80000"/>
              </a:lnSpc>
              <a:spcBef>
                <a:spcPct val="50000"/>
              </a:spcBef>
              <a:buClr>
                <a:srgbClr val="FF0000"/>
              </a:buClr>
              <a:buFont typeface="Wingdings" panose="05000000000000000000" pitchFamily="2" charset="2"/>
              <a:buNone/>
              <a:defRPr/>
            </a:pPr>
            <a:endParaRPr kumimoji="1" lang="zh-CN" altLang="en-US" sz="1000">
              <a:latin typeface="+mn-lt"/>
              <a:ea typeface="+mn-ea"/>
            </a:endParaRPr>
          </a:p>
        </p:txBody>
      </p:sp>
      <p:sp>
        <p:nvSpPr>
          <p:cNvPr id="21" name="标题 1">
            <a:extLst>
              <a:ext uri="{FF2B5EF4-FFF2-40B4-BE49-F238E27FC236}">
                <a16:creationId xmlns:a16="http://schemas.microsoft.com/office/drawing/2014/main" id="{FBA54904-F267-4CD8-89D2-3DF25AED5C15}"/>
              </a:ext>
            </a:extLst>
          </p:cNvPr>
          <p:cNvSpPr txBox="1"/>
          <p:nvPr/>
        </p:nvSpPr>
        <p:spPr>
          <a:xfrm>
            <a:off x="1144588" y="1084263"/>
            <a:ext cx="2782887" cy="868362"/>
          </a:xfrm>
          <a:prstGeom prst="rect">
            <a:avLst/>
          </a:prstGeom>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3600" b="1">
                <a:latin typeface="Tahoma" panose="020B0604030504040204" pitchFamily="34" charset="0"/>
                <a:sym typeface="+mn-ea"/>
              </a:rPr>
              <a:t>信息时代</a:t>
            </a:r>
          </a:p>
        </p:txBody>
      </p:sp>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1026">
            <a:extLst>
              <a:ext uri="{FF2B5EF4-FFF2-40B4-BE49-F238E27FC236}">
                <a16:creationId xmlns:a16="http://schemas.microsoft.com/office/drawing/2014/main" id="{CB6192BB-1D12-4071-AC3F-C688B74B6249}"/>
              </a:ext>
            </a:extLst>
          </p:cNvPr>
          <p:cNvSpPr>
            <a:spLocks noGrp="1" noChangeArrowheads="1"/>
          </p:cNvSpPr>
          <p:nvPr>
            <p:ph type="title"/>
          </p:nvPr>
        </p:nvSpPr>
        <p:spPr/>
        <p:txBody>
          <a:bodyPr/>
          <a:lstStyle/>
          <a:p>
            <a:pPr eaLnBrk="1" hangingPunct="1"/>
            <a:r>
              <a:rPr lang="en-US" altLang="zh-CN" b="1">
                <a:latin typeface="Times New Roman" panose="02020603050405020304" pitchFamily="18" charset="0"/>
                <a:ea typeface="楷体_GB2312" pitchFamily="49" charset="-122"/>
              </a:rPr>
              <a:t>1.3</a:t>
            </a:r>
            <a:r>
              <a:rPr lang="zh-CN" altLang="en-US" b="1">
                <a:latin typeface="Times New Roman" panose="02020603050405020304" pitchFamily="18" charset="0"/>
                <a:ea typeface="楷体_GB2312" pitchFamily="49" charset="-122"/>
              </a:rPr>
              <a:t>抽象数据类型的表示与实现</a:t>
            </a:r>
            <a:endParaRPr lang="zh-CN" altLang="en-US" b="1">
              <a:ea typeface="楷体_GB2312" pitchFamily="49" charset="-122"/>
            </a:endParaRPr>
          </a:p>
        </p:txBody>
      </p:sp>
      <p:sp>
        <p:nvSpPr>
          <p:cNvPr id="44035" name="Rectangle 1027">
            <a:extLst>
              <a:ext uri="{FF2B5EF4-FFF2-40B4-BE49-F238E27FC236}">
                <a16:creationId xmlns:a16="http://schemas.microsoft.com/office/drawing/2014/main" id="{468F589E-19B6-49D9-B8B3-894682F9A958}"/>
              </a:ext>
            </a:extLst>
          </p:cNvPr>
          <p:cNvSpPr>
            <a:spLocks noGrp="1" noChangeArrowheads="1"/>
          </p:cNvSpPr>
          <p:nvPr>
            <p:ph idx="1"/>
          </p:nvPr>
        </p:nvSpPr>
        <p:spPr>
          <a:xfrm>
            <a:off x="1563688" y="2017713"/>
            <a:ext cx="7123112" cy="4114800"/>
          </a:xfrm>
        </p:spPr>
        <p:txBody>
          <a:bodyPr/>
          <a:lstStyle/>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、预定义常量和类型：</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、数据结构的描述，数据元素类型的定义 </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、基本操作的算法可以使用的函数表示</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、算法描述中可以使用的赋值语句形式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5</a:t>
            </a:r>
            <a:r>
              <a:rPr lang="zh-CN" altLang="en-US" sz="2400" b="1">
                <a:latin typeface="Times New Roman" panose="02020603050405020304" pitchFamily="18" charset="0"/>
                <a:ea typeface="楷体_GB2312" pitchFamily="49" charset="-122"/>
              </a:rPr>
              <a:t>、算法描述中可以使用的选择结构语句形式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6</a:t>
            </a:r>
            <a:r>
              <a:rPr lang="zh-CN" altLang="en-US" sz="2400" b="1">
                <a:latin typeface="Times New Roman" panose="02020603050405020304" pitchFamily="18" charset="0"/>
                <a:ea typeface="楷体_GB2312" pitchFamily="49" charset="-122"/>
              </a:rPr>
              <a:t>、算法描述中可以使用的循环结构语句形式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7</a:t>
            </a:r>
            <a:r>
              <a:rPr lang="zh-CN" altLang="en-US" sz="2400" b="1">
                <a:latin typeface="Times New Roman" panose="02020603050405020304" pitchFamily="18" charset="0"/>
                <a:ea typeface="楷体_GB2312" pitchFamily="49" charset="-122"/>
              </a:rPr>
              <a:t>、描述算法中可以使用的结束语句形式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8</a:t>
            </a:r>
            <a:r>
              <a:rPr lang="zh-CN" altLang="en-US" sz="2400" b="1">
                <a:latin typeface="Times New Roman" panose="02020603050405020304" pitchFamily="18" charset="0"/>
                <a:ea typeface="楷体_GB2312" pitchFamily="49" charset="-122"/>
              </a:rPr>
              <a:t>、算法描述中可以使用的输入输出语句形式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9</a:t>
            </a:r>
            <a:r>
              <a:rPr lang="zh-CN" altLang="en-US" sz="2400" b="1">
                <a:latin typeface="Times New Roman" panose="02020603050405020304" pitchFamily="18" charset="0"/>
                <a:ea typeface="楷体_GB2312" pitchFamily="49" charset="-122"/>
              </a:rPr>
              <a:t>、算法描述中可以使用的注释格式</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10</a:t>
            </a:r>
            <a:r>
              <a:rPr lang="zh-CN" altLang="en-US" sz="2400" b="1">
                <a:latin typeface="Times New Roman" panose="02020603050405020304" pitchFamily="18" charset="0"/>
                <a:ea typeface="楷体_GB2312" pitchFamily="49" charset="-122"/>
              </a:rPr>
              <a:t>、算法描述中可以使用的扩展函数</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ea typeface="楷体_GB2312" pitchFamily="49" charset="-122"/>
              </a:rPr>
              <a:t>11</a:t>
            </a:r>
            <a:r>
              <a:rPr lang="zh-CN" altLang="en-US" sz="2400" b="1">
                <a:latin typeface="Times New Roman" panose="02020603050405020304" pitchFamily="18" charset="0"/>
                <a:ea typeface="楷体_GB2312" pitchFamily="49" charset="-122"/>
              </a:rPr>
              <a:t>、算法描述中可以使用的逻辑运算的约定</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06883AD-6047-4934-97BD-B2AFFF50D20F}"/>
              </a:ext>
            </a:extLst>
          </p:cNvPr>
          <p:cNvSpPr>
            <a:spLocks noGrp="1" noChangeArrowheads="1"/>
          </p:cNvSpPr>
          <p:nvPr>
            <p:ph type="title"/>
          </p:nvPr>
        </p:nvSpPr>
        <p:spPr>
          <a:xfrm>
            <a:off x="1219200" y="990600"/>
            <a:ext cx="5181600" cy="762000"/>
          </a:xfrm>
        </p:spPr>
        <p:txBody>
          <a:bodyPr/>
          <a:lstStyle/>
          <a:p>
            <a:pPr eaLnBrk="1" hangingPunct="1"/>
            <a:r>
              <a:rPr lang="en-US" altLang="zh-CN" sz="3600" b="1">
                <a:latin typeface="楷体_GB2312" pitchFamily="49" charset="-122"/>
                <a:ea typeface="楷体_GB2312" pitchFamily="49" charset="-122"/>
              </a:rPr>
              <a:t>1.4</a:t>
            </a:r>
            <a:r>
              <a:rPr lang="zh-CN" altLang="en-US" sz="3600" b="1">
                <a:latin typeface="楷体_GB2312" pitchFamily="49" charset="-122"/>
                <a:ea typeface="楷体_GB2312" pitchFamily="49" charset="-122"/>
              </a:rPr>
              <a:t>算法和算法分析</a:t>
            </a:r>
          </a:p>
        </p:txBody>
      </p:sp>
      <p:sp>
        <p:nvSpPr>
          <p:cNvPr id="45059" name="Rectangle 3">
            <a:extLst>
              <a:ext uri="{FF2B5EF4-FFF2-40B4-BE49-F238E27FC236}">
                <a16:creationId xmlns:a16="http://schemas.microsoft.com/office/drawing/2014/main" id="{7118E933-97DF-4861-9026-B3638691DC03}"/>
              </a:ext>
            </a:extLst>
          </p:cNvPr>
          <p:cNvSpPr>
            <a:spLocks noGrp="1" noChangeArrowheads="1"/>
          </p:cNvSpPr>
          <p:nvPr>
            <p:ph idx="1"/>
          </p:nvPr>
        </p:nvSpPr>
        <p:spPr>
          <a:xfrm>
            <a:off x="827088" y="2032000"/>
            <a:ext cx="7859712" cy="3197225"/>
          </a:xfrm>
        </p:spPr>
        <p:txBody>
          <a:bodyPr/>
          <a:lstStyle/>
          <a:p>
            <a:pPr marL="423863" indent="-423863" defTabSz="1128713" eaLnBrk="1" hangingPunct="1">
              <a:lnSpc>
                <a:spcPct val="150000"/>
              </a:lnSpc>
            </a:pPr>
            <a:r>
              <a:rPr lang="zh-CN" altLang="en-US" sz="2400" b="1">
                <a:solidFill>
                  <a:srgbClr val="0000FF"/>
                </a:solidFill>
                <a:latin typeface="楷体_GB2312" pitchFamily="49" charset="-122"/>
                <a:ea typeface="楷体_GB2312" pitchFamily="49" charset="-122"/>
              </a:rPr>
              <a:t>算法的定义：</a:t>
            </a:r>
            <a:r>
              <a:rPr lang="zh-CN" altLang="en-US" sz="2400" b="1">
                <a:latin typeface="楷体_GB2312" pitchFamily="49" charset="-122"/>
                <a:ea typeface="楷体_GB2312" pitchFamily="49" charset="-122"/>
              </a:rPr>
              <a:t>对特定问题求解步骤的一种描述，是指令的</a:t>
            </a:r>
            <a:r>
              <a:rPr lang="zh-CN" altLang="en-US" sz="2400" b="1">
                <a:solidFill>
                  <a:srgbClr val="FF0000"/>
                </a:solidFill>
                <a:latin typeface="楷体_GB2312" pitchFamily="49" charset="-122"/>
                <a:ea typeface="楷体_GB2312" pitchFamily="49" charset="-122"/>
              </a:rPr>
              <a:t>有限</a:t>
            </a:r>
            <a:r>
              <a:rPr lang="zh-CN" altLang="en-US" sz="2400" b="1">
                <a:latin typeface="楷体_GB2312" pitchFamily="49" charset="-122"/>
                <a:ea typeface="楷体_GB2312" pitchFamily="49" charset="-122"/>
              </a:rPr>
              <a:t>序列，一条指令表示一个或多个操作。</a:t>
            </a:r>
          </a:p>
          <a:p>
            <a:pPr marL="423863" indent="-423863" defTabSz="1128713" eaLnBrk="1" hangingPunct="1">
              <a:lnSpc>
                <a:spcPct val="150000"/>
              </a:lnSpc>
            </a:pPr>
            <a:r>
              <a:rPr lang="zh-CN" altLang="en-US" sz="2400" b="1">
                <a:solidFill>
                  <a:srgbClr val="0000FF"/>
                </a:solidFill>
                <a:ea typeface="楷体_GB2312" pitchFamily="49" charset="-122"/>
              </a:rPr>
              <a:t>操作分为： </a:t>
            </a:r>
          </a:p>
          <a:p>
            <a:pPr marL="917575" lvl="1" indent="-352425" defTabSz="1128713" eaLnBrk="1" hangingPunct="1">
              <a:lnSpc>
                <a:spcPct val="150000"/>
              </a:lnSpc>
            </a:pPr>
            <a:r>
              <a:rPr lang="zh-CN" altLang="en-US" sz="1600" b="1">
                <a:ea typeface="楷体_GB2312" pitchFamily="49" charset="-122"/>
              </a:rPr>
              <a:t>数值计算：加、减、乘、除等算术运算</a:t>
            </a:r>
          </a:p>
          <a:p>
            <a:pPr marL="917575" lvl="1" indent="-352425" defTabSz="1128713" eaLnBrk="1" hangingPunct="1">
              <a:lnSpc>
                <a:spcPct val="150000"/>
              </a:lnSpc>
            </a:pPr>
            <a:r>
              <a:rPr lang="zh-CN" altLang="en-US" sz="1600" b="1">
                <a:ea typeface="楷体_GB2312" pitchFamily="49" charset="-122"/>
              </a:rPr>
              <a:t>非数值计算：检索、排序、插入、删除</a:t>
            </a:r>
            <a:endParaRPr lang="zh-CN" altLang="en-US" sz="2400" b="1">
              <a:latin typeface="楷体_GB2312" pitchFamily="49" charset="-122"/>
              <a:ea typeface="楷体_GB2312" pitchFamily="49" charset="-122"/>
            </a:endParaRPr>
          </a:p>
          <a:p>
            <a:pPr marL="423863" indent="-423863" defTabSz="1128713" eaLnBrk="1" hangingPunct="1">
              <a:lnSpc>
                <a:spcPct val="150000"/>
              </a:lnSpc>
            </a:pPr>
            <a:r>
              <a:rPr lang="zh-CN" altLang="en-US" sz="2400" b="1">
                <a:solidFill>
                  <a:schemeClr val="folHlink"/>
                </a:solidFill>
                <a:latin typeface="楷体_GB2312" pitchFamily="49" charset="-122"/>
                <a:ea typeface="楷体_GB2312" pitchFamily="49" charset="-122"/>
              </a:rPr>
              <a:t>算法与程序的区别</a:t>
            </a:r>
          </a:p>
        </p:txBody>
      </p:sp>
    </p:spTree>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D653EE98-032B-49A1-8884-DCB3B9361E9D}"/>
              </a:ext>
            </a:extLst>
          </p:cNvPr>
          <p:cNvSpPr>
            <a:spLocks noGrp="1" noChangeArrowheads="1"/>
          </p:cNvSpPr>
          <p:nvPr>
            <p:ph type="sldNum" sz="quarter" idx="12"/>
          </p:nvPr>
        </p:nvSpPr>
        <p:spPr>
          <a:xfrm>
            <a:off x="8129588" y="5805488"/>
            <a:ext cx="609600" cy="52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E6767818-AFBA-4ADA-B0A9-047D3F5CC511}" type="slidenum">
              <a:rPr lang="en-US" altLang="zh-CN" sz="1400">
                <a:solidFill>
                  <a:srgbClr val="FFFFFF"/>
                </a:solidFill>
                <a:latin typeface="Arial" panose="020B0604020202020204" pitchFamily="34" charset="0"/>
              </a:rPr>
              <a:pPr eaLnBrk="1" hangingPunct="1">
                <a:spcBef>
                  <a:spcPct val="0"/>
                </a:spcBef>
                <a:buClrTx/>
                <a:buSzTx/>
                <a:buFont typeface="Arial" panose="020B0604020202020204" pitchFamily="34" charset="0"/>
                <a:buNone/>
              </a:pPr>
              <a:t>42</a:t>
            </a:fld>
            <a:endParaRPr lang="en-US" altLang="zh-CN" sz="1400">
              <a:solidFill>
                <a:srgbClr val="FFFFFF"/>
              </a:solidFill>
              <a:latin typeface="Arial" panose="020B0604020202020204" pitchFamily="34" charset="0"/>
            </a:endParaRPr>
          </a:p>
        </p:txBody>
      </p:sp>
      <p:sp>
        <p:nvSpPr>
          <p:cNvPr id="46083" name="Rectangle 2">
            <a:extLst>
              <a:ext uri="{FF2B5EF4-FFF2-40B4-BE49-F238E27FC236}">
                <a16:creationId xmlns:a16="http://schemas.microsoft.com/office/drawing/2014/main" id="{51A68337-259E-4A98-A476-6BCD172489FC}"/>
              </a:ext>
            </a:extLst>
          </p:cNvPr>
          <p:cNvSpPr>
            <a:spLocks noGrp="1" noChangeArrowheads="1"/>
          </p:cNvSpPr>
          <p:nvPr>
            <p:ph type="title" idx="4294967295"/>
          </p:nvPr>
        </p:nvSpPr>
        <p:spPr>
          <a:xfrm>
            <a:off x="1258888" y="1027113"/>
            <a:ext cx="2952750" cy="720725"/>
          </a:xfrm>
        </p:spPr>
        <p:txBody>
          <a:bodyPr/>
          <a:lstStyle/>
          <a:p>
            <a:pPr eaLnBrk="1" hangingPunct="1"/>
            <a:r>
              <a:rPr lang="zh-CN" altLang="en-US" sz="3600" b="1">
                <a:solidFill>
                  <a:schemeClr val="tx1"/>
                </a:solidFill>
              </a:rPr>
              <a:t>算法的特性</a:t>
            </a:r>
          </a:p>
        </p:txBody>
      </p:sp>
      <p:sp>
        <p:nvSpPr>
          <p:cNvPr id="10244" name="Text Box 4">
            <a:extLst>
              <a:ext uri="{FF2B5EF4-FFF2-40B4-BE49-F238E27FC236}">
                <a16:creationId xmlns:a16="http://schemas.microsoft.com/office/drawing/2014/main" id="{AA68BE9F-079D-4156-8886-64197ABFA565}"/>
              </a:ext>
            </a:extLst>
          </p:cNvPr>
          <p:cNvSpPr txBox="1">
            <a:spLocks noChangeArrowheads="1"/>
          </p:cNvSpPr>
          <p:nvPr/>
        </p:nvSpPr>
        <p:spPr bwMode="auto">
          <a:xfrm>
            <a:off x="539750" y="2492375"/>
            <a:ext cx="8270875" cy="1204913"/>
          </a:xfrm>
          <a:prstGeom prst="rect">
            <a:avLst/>
          </a:prstGeom>
          <a:noFill/>
          <a:ln w="9525" algn="ctr">
            <a:noFill/>
            <a:miter lim="800000"/>
          </a:ln>
          <a:effectLst/>
        </p:spPr>
        <p:txBody>
          <a:bodyPr>
            <a:spAutoFit/>
          </a:bodyPr>
          <a:lstStyle>
            <a:lvl1pPr marL="342900" indent="-342900" defTabSz="1127125" eaLnBrk="0" hangingPunct="0">
              <a:defRPr sz="2400">
                <a:solidFill>
                  <a:schemeClr val="tx1"/>
                </a:solidFill>
                <a:latin typeface="Times New Roman" panose="02020603050405020304" pitchFamily="18" charset="0"/>
                <a:ea typeface="宋体" panose="02010600030101010101" pitchFamily="2" charset="-122"/>
              </a:defRPr>
            </a:lvl1pPr>
            <a:lvl2pPr marL="917575" indent="-352425"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一个算法应包含有限的操作步骤，不能是无限的，并且每一步都必须在有限时间内完成。</a:t>
            </a:r>
          </a:p>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“有穷性”也必须是“在合理的范围之内”。</a:t>
            </a:r>
          </a:p>
        </p:txBody>
      </p:sp>
      <p:sp>
        <p:nvSpPr>
          <p:cNvPr id="10246" name="Text Box 6">
            <a:extLst>
              <a:ext uri="{FF2B5EF4-FFF2-40B4-BE49-F238E27FC236}">
                <a16:creationId xmlns:a16="http://schemas.microsoft.com/office/drawing/2014/main" id="{75EF5792-2F07-4595-8BF9-87446946E6BC}"/>
              </a:ext>
            </a:extLst>
          </p:cNvPr>
          <p:cNvSpPr txBox="1">
            <a:spLocks noChangeArrowheads="1"/>
          </p:cNvSpPr>
          <p:nvPr/>
        </p:nvSpPr>
        <p:spPr bwMode="auto">
          <a:xfrm>
            <a:off x="468313" y="4437063"/>
            <a:ext cx="8443912" cy="1204912"/>
          </a:xfrm>
          <a:prstGeom prst="rect">
            <a:avLst/>
          </a:prstGeom>
          <a:noFill/>
          <a:ln w="9525">
            <a:noFill/>
            <a:miter lim="800000"/>
          </a:ln>
          <a:effectLst/>
        </p:spPr>
        <p:txBody>
          <a:bodyPr>
            <a:spAutoFit/>
          </a:bodyPr>
          <a:lstStyle>
            <a:lvl1pPr marL="342900" indent="-342900" defTabSz="1127125" eaLnBrk="0" hangingPunct="0">
              <a:defRPr sz="2400">
                <a:solidFill>
                  <a:schemeClr val="tx1"/>
                </a:solidFill>
                <a:latin typeface="Times New Roman" panose="02020603050405020304" pitchFamily="18" charset="0"/>
                <a:ea typeface="宋体" panose="02010600030101010101" pitchFamily="2" charset="-122"/>
              </a:defRPr>
            </a:lvl1pPr>
            <a:lvl2pPr marL="917575" indent="-352425"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算法中的每一个步骤都应当是确定的，不应当是含糊的、模棱两可的。</a:t>
            </a:r>
          </a:p>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算法的含义应当是唯一的，不应当产生“歧义性”。且在任何情况下，算法只有唯一的一条执行路径，即相同的输入只能得到相同的输出。 </a:t>
            </a:r>
          </a:p>
        </p:txBody>
      </p:sp>
      <p:sp>
        <p:nvSpPr>
          <p:cNvPr id="46086" name="矩形 9">
            <a:extLst>
              <a:ext uri="{FF2B5EF4-FFF2-40B4-BE49-F238E27FC236}">
                <a16:creationId xmlns:a16="http://schemas.microsoft.com/office/drawing/2014/main" id="{749C5DF0-F059-408D-9281-066A5852B456}"/>
              </a:ext>
            </a:extLst>
          </p:cNvPr>
          <p:cNvSpPr>
            <a:spLocks noChangeArrowheads="1"/>
          </p:cNvSpPr>
          <p:nvPr/>
        </p:nvSpPr>
        <p:spPr bwMode="auto">
          <a:xfrm>
            <a:off x="542925" y="2097088"/>
            <a:ext cx="15414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23863" indent="-423863"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400" b="1">
                <a:solidFill>
                  <a:srgbClr val="0000FF"/>
                </a:solidFill>
                <a:ea typeface="楷体_GB2312" pitchFamily="49" charset="-122"/>
              </a:rPr>
              <a:t>有穷性</a:t>
            </a:r>
          </a:p>
        </p:txBody>
      </p:sp>
      <p:sp>
        <p:nvSpPr>
          <p:cNvPr id="46087" name="矩形 10">
            <a:extLst>
              <a:ext uri="{FF2B5EF4-FFF2-40B4-BE49-F238E27FC236}">
                <a16:creationId xmlns:a16="http://schemas.microsoft.com/office/drawing/2014/main" id="{376E5317-34D8-4CAE-AC83-7F9FBC107BB5}"/>
              </a:ext>
            </a:extLst>
          </p:cNvPr>
          <p:cNvSpPr>
            <a:spLocks noChangeArrowheads="1"/>
          </p:cNvSpPr>
          <p:nvPr/>
        </p:nvSpPr>
        <p:spPr bwMode="auto">
          <a:xfrm>
            <a:off x="539750" y="3970338"/>
            <a:ext cx="1541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23863" indent="-423863"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400" b="1">
                <a:solidFill>
                  <a:srgbClr val="0000FF"/>
                </a:solidFill>
                <a:ea typeface="楷体_GB2312" pitchFamily="49" charset="-122"/>
              </a:rPr>
              <a:t>确定性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checkerboard(across)">
                                      <p:cBhvr>
                                        <p:cTn id="7" dur="500"/>
                                        <p:tgtEl>
                                          <p:spTgt spid="1024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244">
                                            <p:txEl>
                                              <p:pRg st="1" end="1"/>
                                            </p:txEl>
                                          </p:spTgt>
                                        </p:tgtEl>
                                        <p:attrNameLst>
                                          <p:attrName>style.visibility</p:attrName>
                                        </p:attrNameLst>
                                      </p:cBhvr>
                                      <p:to>
                                        <p:strVal val="visible"/>
                                      </p:to>
                                    </p:set>
                                    <p:animEffect transition="in" filter="checkerboard(across)">
                                      <p:cBhvr>
                                        <p:cTn id="10" dur="500"/>
                                        <p:tgtEl>
                                          <p:spTgt spid="1024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246">
                                            <p:txEl>
                                              <p:pRg st="0" end="0"/>
                                            </p:txEl>
                                          </p:spTgt>
                                        </p:tgtEl>
                                        <p:attrNameLst>
                                          <p:attrName>style.visibility</p:attrName>
                                        </p:attrNameLst>
                                      </p:cBhvr>
                                      <p:to>
                                        <p:strVal val="visible"/>
                                      </p:to>
                                    </p:set>
                                    <p:animEffect transition="in" filter="checkerboard(across)">
                                      <p:cBhvr>
                                        <p:cTn id="15" dur="500"/>
                                        <p:tgtEl>
                                          <p:spTgt spid="10246">
                                            <p:txEl>
                                              <p:pRg st="0" end="0"/>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246">
                                            <p:txEl>
                                              <p:pRg st="1" end="1"/>
                                            </p:txEl>
                                          </p:spTgt>
                                        </p:tgtEl>
                                        <p:attrNameLst>
                                          <p:attrName>style.visibility</p:attrName>
                                        </p:attrNameLst>
                                      </p:cBhvr>
                                      <p:to>
                                        <p:strVal val="visible"/>
                                      </p:to>
                                    </p:set>
                                    <p:animEffect transition="in" filter="checkerboard(across)">
                                      <p:cBhvr>
                                        <p:cTn id="18" dur="500"/>
                                        <p:tgtEl>
                                          <p:spTgt spid="102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P spid="1024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8B916DE1-63EC-46C6-875B-8A3825A24CC1}"/>
              </a:ext>
            </a:extLst>
          </p:cNvPr>
          <p:cNvSpPr>
            <a:spLocks noGrp="1" noChangeArrowheads="1"/>
          </p:cNvSpPr>
          <p:nvPr>
            <p:ph type="sldNum" sz="quarter" idx="12"/>
          </p:nvPr>
        </p:nvSpPr>
        <p:spPr>
          <a:xfrm>
            <a:off x="8042275" y="345122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19194B57-A79E-406D-BD51-C27BBC57D7BA}" type="slidenum">
              <a:rPr lang="en-US" altLang="zh-CN" sz="1400">
                <a:solidFill>
                  <a:srgbClr val="FFFFFF"/>
                </a:solidFill>
                <a:latin typeface="Arial" panose="020B0604020202020204" pitchFamily="34" charset="0"/>
              </a:rPr>
              <a:pPr eaLnBrk="1" hangingPunct="1">
                <a:spcBef>
                  <a:spcPct val="0"/>
                </a:spcBef>
                <a:buClrTx/>
                <a:buSzTx/>
                <a:buFont typeface="Arial" panose="020B0604020202020204" pitchFamily="34" charset="0"/>
                <a:buNone/>
              </a:pPr>
              <a:t>43</a:t>
            </a:fld>
            <a:endParaRPr lang="en-US" altLang="zh-CN" sz="1400">
              <a:solidFill>
                <a:srgbClr val="FFFFFF"/>
              </a:solidFill>
              <a:latin typeface="Arial" panose="020B0604020202020204" pitchFamily="34" charset="0"/>
            </a:endParaRPr>
          </a:p>
        </p:txBody>
      </p:sp>
      <p:sp>
        <p:nvSpPr>
          <p:cNvPr id="61443" name="Text Box 3">
            <a:extLst>
              <a:ext uri="{FF2B5EF4-FFF2-40B4-BE49-F238E27FC236}">
                <a16:creationId xmlns:a16="http://schemas.microsoft.com/office/drawing/2014/main" id="{BCF0373A-E5D3-462E-A4F7-9AD45F85D3B5}"/>
              </a:ext>
            </a:extLst>
          </p:cNvPr>
          <p:cNvSpPr txBox="1">
            <a:spLocks noChangeArrowheads="1"/>
          </p:cNvSpPr>
          <p:nvPr/>
        </p:nvSpPr>
        <p:spPr bwMode="auto">
          <a:xfrm>
            <a:off x="911225" y="5511800"/>
            <a:ext cx="7851775" cy="415925"/>
          </a:xfrm>
          <a:prstGeom prst="rect">
            <a:avLst/>
          </a:prstGeom>
          <a:noFill/>
          <a:ln w="9525" algn="ctr">
            <a:noFill/>
            <a:miter lim="800000"/>
          </a:ln>
          <a:effectLst/>
        </p:spPr>
        <p:txBody>
          <a:bodyPr>
            <a:spAutoFit/>
          </a:bodyPr>
          <a:lstStyle>
            <a:lvl1pPr marL="342900" indent="-342900" defTabSz="1127125" eaLnBrk="0" hangingPunct="0">
              <a:defRPr sz="2400">
                <a:solidFill>
                  <a:schemeClr val="tx1"/>
                </a:solidFill>
                <a:latin typeface="Times New Roman" panose="02020603050405020304" pitchFamily="18" charset="0"/>
                <a:ea typeface="宋体" panose="02010600030101010101" pitchFamily="2" charset="-122"/>
              </a:defRPr>
            </a:lvl1pPr>
            <a:lvl2pPr marL="917575" indent="-352425"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算法的目的是为了求解，“解”就是输出。没有输出的算法是没有意义的。</a:t>
            </a:r>
          </a:p>
        </p:txBody>
      </p:sp>
      <p:sp>
        <p:nvSpPr>
          <p:cNvPr id="61445" name="Text Box 5">
            <a:extLst>
              <a:ext uri="{FF2B5EF4-FFF2-40B4-BE49-F238E27FC236}">
                <a16:creationId xmlns:a16="http://schemas.microsoft.com/office/drawing/2014/main" id="{1588A9A1-3AA8-4ADC-8C45-D2AF8725F4D5}"/>
              </a:ext>
            </a:extLst>
          </p:cNvPr>
          <p:cNvSpPr txBox="1">
            <a:spLocks noChangeArrowheads="1"/>
          </p:cNvSpPr>
          <p:nvPr/>
        </p:nvSpPr>
        <p:spPr bwMode="auto">
          <a:xfrm>
            <a:off x="830263" y="2717800"/>
            <a:ext cx="7845425" cy="835025"/>
          </a:xfrm>
          <a:prstGeom prst="rect">
            <a:avLst/>
          </a:prstGeom>
          <a:noFill/>
          <a:ln w="9525" algn="ctr">
            <a:noFill/>
            <a:miter lim="800000"/>
          </a:ln>
          <a:effectLst/>
        </p:spPr>
        <p:txBody>
          <a:bodyPr>
            <a:spAutoFit/>
          </a:bodyPr>
          <a:lstStyle>
            <a:lvl1pPr marL="342900" indent="-342900" defTabSz="1127125" eaLnBrk="0" hangingPunct="0">
              <a:defRPr sz="2400">
                <a:solidFill>
                  <a:schemeClr val="tx1"/>
                </a:solidFill>
                <a:latin typeface="Times New Roman" panose="02020603050405020304" pitchFamily="18" charset="0"/>
                <a:ea typeface="宋体" panose="02010600030101010101" pitchFamily="2" charset="-122"/>
              </a:defRPr>
            </a:lvl1pPr>
            <a:lvl2pPr marL="917575" indent="-352425"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算法中的每一个步骤都应当能有效地执行，并得到确定的结果。</a:t>
            </a:r>
          </a:p>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算法中描述的操作都可通过已经实现的基本运算执行有限次实现。</a:t>
            </a:r>
          </a:p>
        </p:txBody>
      </p:sp>
      <p:sp>
        <p:nvSpPr>
          <p:cNvPr id="61447" name="Text Box 7">
            <a:extLst>
              <a:ext uri="{FF2B5EF4-FFF2-40B4-BE49-F238E27FC236}">
                <a16:creationId xmlns:a16="http://schemas.microsoft.com/office/drawing/2014/main" id="{E192650E-ED5A-4C32-850B-F4E401399508}"/>
              </a:ext>
            </a:extLst>
          </p:cNvPr>
          <p:cNvSpPr txBox="1">
            <a:spLocks noChangeArrowheads="1"/>
          </p:cNvSpPr>
          <p:nvPr/>
        </p:nvSpPr>
        <p:spPr bwMode="auto">
          <a:xfrm>
            <a:off x="914400" y="4294188"/>
            <a:ext cx="7329488" cy="415925"/>
          </a:xfrm>
          <a:prstGeom prst="rect">
            <a:avLst/>
          </a:prstGeom>
          <a:noFill/>
          <a:ln w="9525" algn="ctr">
            <a:noFill/>
            <a:miter lim="800000"/>
          </a:ln>
          <a:effectLst/>
        </p:spPr>
        <p:txBody>
          <a:bodyPr>
            <a:spAutoFit/>
          </a:bodyPr>
          <a:lstStyle>
            <a:lvl1pPr marL="342900" indent="-342900" defTabSz="1127125" eaLnBrk="0" hangingPunct="0">
              <a:defRPr sz="2400">
                <a:solidFill>
                  <a:schemeClr val="tx1"/>
                </a:solidFill>
                <a:latin typeface="Times New Roman" panose="02020603050405020304" pitchFamily="18" charset="0"/>
                <a:ea typeface="宋体" panose="02010600030101010101" pitchFamily="2" charset="-122"/>
              </a:defRPr>
            </a:lvl1pPr>
            <a:lvl2pPr marL="917575" indent="-352425" defTabSz="1127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1127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1127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1127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defTabSz="1127125"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20000"/>
              </a:spcBef>
              <a:buClr>
                <a:schemeClr val="hlink"/>
              </a:buClr>
              <a:buSzPct val="55000"/>
              <a:buFont typeface="Wingdings" panose="05000000000000000000" pitchFamily="2" charset="2"/>
              <a:buChar char="n"/>
            </a:pPr>
            <a:r>
              <a:rPr kumimoji="1" lang="zh-CN" altLang="en-US" sz="1600" b="1">
                <a:latin typeface="Tahoma" panose="020B0604030504040204" pitchFamily="34" charset="0"/>
                <a:ea typeface="楷体_GB2312" pitchFamily="49" charset="-122"/>
                <a:sym typeface="+mn-ea"/>
              </a:rPr>
              <a:t>执行算法时需要从外界获取信息。</a:t>
            </a:r>
          </a:p>
        </p:txBody>
      </p:sp>
      <p:sp>
        <p:nvSpPr>
          <p:cNvPr id="47110" name="矩形 10">
            <a:extLst>
              <a:ext uri="{FF2B5EF4-FFF2-40B4-BE49-F238E27FC236}">
                <a16:creationId xmlns:a16="http://schemas.microsoft.com/office/drawing/2014/main" id="{5B7E06EA-8E44-41AA-97CA-74B02E7DBE8E}"/>
              </a:ext>
            </a:extLst>
          </p:cNvPr>
          <p:cNvSpPr>
            <a:spLocks noChangeArrowheads="1"/>
          </p:cNvSpPr>
          <p:nvPr/>
        </p:nvSpPr>
        <p:spPr bwMode="auto">
          <a:xfrm>
            <a:off x="684213" y="3789363"/>
            <a:ext cx="30876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23863" indent="-423863"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400" b="1">
                <a:solidFill>
                  <a:srgbClr val="0000FF"/>
                </a:solidFill>
                <a:ea typeface="楷体_GB2312" pitchFamily="49" charset="-122"/>
              </a:rPr>
              <a:t>有零个或多个输入</a:t>
            </a:r>
          </a:p>
        </p:txBody>
      </p:sp>
      <p:sp>
        <p:nvSpPr>
          <p:cNvPr id="47111" name="矩形 11">
            <a:extLst>
              <a:ext uri="{FF2B5EF4-FFF2-40B4-BE49-F238E27FC236}">
                <a16:creationId xmlns:a16="http://schemas.microsoft.com/office/drawing/2014/main" id="{C16036B3-0CC5-4251-865C-96F7CD2A1F6F}"/>
              </a:ext>
            </a:extLst>
          </p:cNvPr>
          <p:cNvSpPr>
            <a:spLocks noChangeArrowheads="1"/>
          </p:cNvSpPr>
          <p:nvPr/>
        </p:nvSpPr>
        <p:spPr bwMode="auto">
          <a:xfrm>
            <a:off x="684213" y="4941888"/>
            <a:ext cx="30876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23863" indent="-423863"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400" b="1">
                <a:solidFill>
                  <a:srgbClr val="0000FF"/>
                </a:solidFill>
                <a:ea typeface="楷体_GB2312" pitchFamily="49" charset="-122"/>
              </a:rPr>
              <a:t>有一个或多个输出</a:t>
            </a:r>
          </a:p>
        </p:txBody>
      </p:sp>
      <p:sp>
        <p:nvSpPr>
          <p:cNvPr id="47112" name="矩形 12">
            <a:extLst>
              <a:ext uri="{FF2B5EF4-FFF2-40B4-BE49-F238E27FC236}">
                <a16:creationId xmlns:a16="http://schemas.microsoft.com/office/drawing/2014/main" id="{2D97A16D-E674-47D4-BB7A-42950B576B12}"/>
              </a:ext>
            </a:extLst>
          </p:cNvPr>
          <p:cNvSpPr>
            <a:spLocks noChangeArrowheads="1"/>
          </p:cNvSpPr>
          <p:nvPr/>
        </p:nvSpPr>
        <p:spPr bwMode="auto">
          <a:xfrm>
            <a:off x="668338" y="2227263"/>
            <a:ext cx="1541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23863" indent="-423863"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400" b="1">
                <a:solidFill>
                  <a:srgbClr val="0000FF"/>
                </a:solidFill>
                <a:ea typeface="楷体_GB2312" pitchFamily="49" charset="-122"/>
              </a:rPr>
              <a:t>能行性</a:t>
            </a:r>
          </a:p>
        </p:txBody>
      </p:sp>
      <p:sp>
        <p:nvSpPr>
          <p:cNvPr id="47113" name="Rectangle 2">
            <a:extLst>
              <a:ext uri="{FF2B5EF4-FFF2-40B4-BE49-F238E27FC236}">
                <a16:creationId xmlns:a16="http://schemas.microsoft.com/office/drawing/2014/main" id="{2E538921-1821-4C52-B186-18852F913B43}"/>
              </a:ext>
            </a:extLst>
          </p:cNvPr>
          <p:cNvSpPr txBox="1">
            <a:spLocks noChangeArrowheads="1"/>
          </p:cNvSpPr>
          <p:nvPr/>
        </p:nvSpPr>
        <p:spPr bwMode="auto">
          <a:xfrm>
            <a:off x="1258888" y="1027113"/>
            <a:ext cx="29527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3600" b="1"/>
              <a:t>算法的特性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checkerboard(across)">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checkerboard(across)">
                                      <p:cBhvr>
                                        <p:cTn id="12" dur="500"/>
                                        <p:tgtEl>
                                          <p:spTgt spid="61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checkerboard(across)">
                                      <p:cBhvr>
                                        <p:cTn id="1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5" grpId="0"/>
      <p:bldP spid="6144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E91A9314-5A74-4F30-9D77-D84A20990A3C}"/>
              </a:ext>
            </a:extLst>
          </p:cNvPr>
          <p:cNvSpPr>
            <a:spLocks noGrp="1" noChangeArrowheads="1"/>
          </p:cNvSpPr>
          <p:nvPr>
            <p:ph type="title"/>
          </p:nvPr>
        </p:nvSpPr>
        <p:spPr>
          <a:xfrm>
            <a:off x="1042988" y="901700"/>
            <a:ext cx="5616575" cy="838200"/>
          </a:xfrm>
        </p:spPr>
        <p:txBody>
          <a:bodyPr/>
          <a:lstStyle/>
          <a:p>
            <a:pPr eaLnBrk="1" hangingPunct="1"/>
            <a:r>
              <a:rPr lang="en-US" altLang="zh-CN" sz="3600" b="1">
                <a:solidFill>
                  <a:schemeClr val="tx1"/>
                </a:solidFill>
              </a:rPr>
              <a:t>【</a:t>
            </a:r>
            <a:r>
              <a:rPr lang="zh-CN" altLang="en-US" sz="3600" b="1">
                <a:solidFill>
                  <a:schemeClr val="tx1"/>
                </a:solidFill>
              </a:rPr>
              <a:t>例</a:t>
            </a:r>
            <a:r>
              <a:rPr lang="en-US" altLang="zh-CN" sz="3600" b="1">
                <a:solidFill>
                  <a:schemeClr val="tx1"/>
                </a:solidFill>
              </a:rPr>
              <a:t>】</a:t>
            </a:r>
            <a:r>
              <a:rPr lang="zh-CN" altLang="en-US" sz="3600" b="1">
                <a:solidFill>
                  <a:schemeClr val="tx1"/>
                </a:solidFill>
              </a:rPr>
              <a:t>有穷性反例：</a:t>
            </a:r>
          </a:p>
        </p:txBody>
      </p:sp>
      <p:sp>
        <p:nvSpPr>
          <p:cNvPr id="48131" name="矩形 6">
            <a:extLst>
              <a:ext uri="{FF2B5EF4-FFF2-40B4-BE49-F238E27FC236}">
                <a16:creationId xmlns:a16="http://schemas.microsoft.com/office/drawing/2014/main" id="{518E9862-16D9-4C58-A059-E841CAE615B2}"/>
              </a:ext>
            </a:extLst>
          </p:cNvPr>
          <p:cNvSpPr>
            <a:spLocks noChangeArrowheads="1"/>
          </p:cNvSpPr>
          <p:nvPr/>
        </p:nvSpPr>
        <p:spPr bwMode="auto">
          <a:xfrm>
            <a:off x="755650" y="2205038"/>
            <a:ext cx="4800600"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000">
                <a:latin typeface="Arial" panose="020B0604020202020204" pitchFamily="34" charset="0"/>
              </a:rPr>
              <a:t>#include &lt;stdio.h&gt;</a:t>
            </a:r>
          </a:p>
          <a:p>
            <a:pPr>
              <a:spcBef>
                <a:spcPct val="0"/>
              </a:spcBef>
              <a:buClrTx/>
              <a:buSzTx/>
              <a:buFont typeface="Wingdings" panose="05000000000000000000" pitchFamily="2" charset="2"/>
              <a:buNone/>
            </a:pPr>
            <a:r>
              <a:rPr lang="en-US" altLang="zh-CN" sz="2000">
                <a:latin typeface="Arial" panose="020B0604020202020204" pitchFamily="34" charset="0"/>
              </a:rPr>
              <a:t>main()</a:t>
            </a:r>
          </a:p>
          <a:p>
            <a:pPr>
              <a:spcBef>
                <a:spcPct val="0"/>
              </a:spcBef>
              <a:buClrTx/>
              <a:buSzTx/>
              <a:buFont typeface="Wingdings" panose="05000000000000000000" pitchFamily="2" charset="2"/>
              <a:buNone/>
            </a:pPr>
            <a:r>
              <a:rPr lang="en-US" altLang="zh-CN" sz="2000">
                <a:latin typeface="Arial" panose="020B0604020202020204" pitchFamily="34" charset="0"/>
              </a:rPr>
              <a:t>{</a:t>
            </a:r>
          </a:p>
          <a:p>
            <a:pPr>
              <a:spcBef>
                <a:spcPct val="0"/>
              </a:spcBef>
              <a:buClrTx/>
              <a:buSzTx/>
              <a:buFont typeface="Wingdings" panose="05000000000000000000" pitchFamily="2" charset="2"/>
              <a:buNone/>
            </a:pPr>
            <a:r>
              <a:rPr lang="en-US" altLang="zh-CN" sz="2000">
                <a:latin typeface="Arial" panose="020B0604020202020204" pitchFamily="34" charset="0"/>
              </a:rPr>
              <a:t>   int a = 0;</a:t>
            </a:r>
          </a:p>
          <a:p>
            <a:pPr>
              <a:spcBef>
                <a:spcPct val="0"/>
              </a:spcBef>
              <a:buClrTx/>
              <a:buSzTx/>
              <a:buFont typeface="Wingdings" panose="05000000000000000000" pitchFamily="2" charset="2"/>
              <a:buNone/>
            </a:pPr>
            <a:r>
              <a:rPr lang="en-US" altLang="zh-CN" sz="2000">
                <a:latin typeface="Arial" panose="020B0604020202020204" pitchFamily="34" charset="0"/>
              </a:rPr>
              <a:t>   while (a &lt; 10)</a:t>
            </a:r>
          </a:p>
          <a:p>
            <a:pPr>
              <a:spcBef>
                <a:spcPct val="0"/>
              </a:spcBef>
              <a:buClrTx/>
              <a:buSzTx/>
              <a:buFont typeface="Wingdings" panose="05000000000000000000" pitchFamily="2" charset="2"/>
              <a:buNone/>
            </a:pPr>
            <a:r>
              <a:rPr lang="en-US" altLang="zh-CN" sz="2000">
                <a:latin typeface="Arial" panose="020B0604020202020204" pitchFamily="34" charset="0"/>
              </a:rPr>
              <a:t>   {</a:t>
            </a:r>
          </a:p>
          <a:p>
            <a:pPr>
              <a:spcBef>
                <a:spcPct val="0"/>
              </a:spcBef>
              <a:buClrTx/>
              <a:buSzTx/>
              <a:buFont typeface="Wingdings" panose="05000000000000000000" pitchFamily="2" charset="2"/>
              <a:buNone/>
            </a:pPr>
            <a:r>
              <a:rPr lang="en-US" altLang="zh-CN" sz="2000">
                <a:latin typeface="Arial" panose="020B0604020202020204" pitchFamily="34" charset="0"/>
              </a:rPr>
              <a:t>      printf("%d\n", a);</a:t>
            </a:r>
          </a:p>
          <a:p>
            <a:pPr>
              <a:spcBef>
                <a:spcPct val="0"/>
              </a:spcBef>
              <a:buClrTx/>
              <a:buSzTx/>
              <a:buFont typeface="Wingdings" panose="05000000000000000000" pitchFamily="2" charset="2"/>
              <a:buNone/>
            </a:pPr>
            <a:r>
              <a:rPr lang="en-US" altLang="zh-CN" sz="2000">
                <a:latin typeface="Arial" panose="020B0604020202020204" pitchFamily="34" charset="0"/>
              </a:rPr>
              <a:t>      if               {</a:t>
            </a:r>
          </a:p>
          <a:p>
            <a:pPr>
              <a:spcBef>
                <a:spcPct val="0"/>
              </a:spcBef>
              <a:buClrTx/>
              <a:buSzTx/>
              <a:buFont typeface="Wingdings" panose="05000000000000000000" pitchFamily="2" charset="2"/>
              <a:buNone/>
            </a:pPr>
            <a:r>
              <a:rPr lang="en-US" altLang="zh-CN" sz="2000">
                <a:latin typeface="Arial" panose="020B0604020202020204" pitchFamily="34" charset="0"/>
              </a:rPr>
              <a:t>                           printf("a equals 5!\n");</a:t>
            </a:r>
          </a:p>
          <a:p>
            <a:pPr>
              <a:spcBef>
                <a:spcPct val="0"/>
              </a:spcBef>
              <a:buClrTx/>
              <a:buSzTx/>
              <a:buFont typeface="Wingdings" panose="05000000000000000000" pitchFamily="2" charset="2"/>
              <a:buNone/>
            </a:pPr>
            <a:r>
              <a:rPr lang="en-US" altLang="zh-CN" sz="2000">
                <a:latin typeface="Arial" panose="020B0604020202020204" pitchFamily="34" charset="0"/>
              </a:rPr>
              <a:t>                        }</a:t>
            </a:r>
          </a:p>
          <a:p>
            <a:pPr>
              <a:spcBef>
                <a:spcPct val="0"/>
              </a:spcBef>
              <a:buClrTx/>
              <a:buSzTx/>
              <a:buFont typeface="Wingdings" panose="05000000000000000000" pitchFamily="2" charset="2"/>
              <a:buNone/>
            </a:pPr>
            <a:r>
              <a:rPr lang="en-US" altLang="zh-CN" sz="2000">
                <a:latin typeface="Arial" panose="020B0604020202020204" pitchFamily="34" charset="0"/>
              </a:rPr>
              <a:t>      a++;</a:t>
            </a:r>
          </a:p>
          <a:p>
            <a:pPr>
              <a:spcBef>
                <a:spcPct val="0"/>
              </a:spcBef>
              <a:buClrTx/>
              <a:buSzTx/>
              <a:buFont typeface="Wingdings" panose="05000000000000000000" pitchFamily="2" charset="2"/>
              <a:buNone/>
            </a:pPr>
            <a:r>
              <a:rPr lang="en-US" altLang="zh-CN" sz="2000">
                <a:latin typeface="Arial" panose="020B0604020202020204" pitchFamily="34" charset="0"/>
              </a:rPr>
              <a:t>    }</a:t>
            </a:r>
          </a:p>
          <a:p>
            <a:pPr>
              <a:spcBef>
                <a:spcPct val="0"/>
              </a:spcBef>
              <a:buClrTx/>
              <a:buSzTx/>
              <a:buFont typeface="Wingdings" panose="05000000000000000000" pitchFamily="2" charset="2"/>
              <a:buNone/>
            </a:pPr>
            <a:r>
              <a:rPr lang="en-US" altLang="zh-CN" sz="2000">
                <a:latin typeface="Arial" panose="020B0604020202020204" pitchFamily="34" charset="0"/>
              </a:rPr>
              <a:t>return 0;</a:t>
            </a:r>
          </a:p>
          <a:p>
            <a:pPr>
              <a:spcBef>
                <a:spcPct val="0"/>
              </a:spcBef>
              <a:buClrTx/>
              <a:buSzTx/>
              <a:buFont typeface="Wingdings" panose="05000000000000000000" pitchFamily="2" charset="2"/>
              <a:buNone/>
            </a:pPr>
            <a:r>
              <a:rPr lang="en-US" altLang="zh-CN" sz="2000">
                <a:latin typeface="Arial" panose="020B0604020202020204" pitchFamily="34" charset="0"/>
              </a:rPr>
              <a:t>}</a:t>
            </a:r>
          </a:p>
        </p:txBody>
      </p:sp>
      <p:sp>
        <p:nvSpPr>
          <p:cNvPr id="4" name="矩形 3">
            <a:extLst>
              <a:ext uri="{FF2B5EF4-FFF2-40B4-BE49-F238E27FC236}">
                <a16:creationId xmlns:a16="http://schemas.microsoft.com/office/drawing/2014/main" id="{2568FF8E-9673-437A-ADEF-6F3D148112FA}"/>
              </a:ext>
            </a:extLst>
          </p:cNvPr>
          <p:cNvSpPr>
            <a:spLocks noChangeArrowheads="1"/>
          </p:cNvSpPr>
          <p:nvPr/>
        </p:nvSpPr>
        <p:spPr bwMode="auto">
          <a:xfrm>
            <a:off x="1403350" y="4295775"/>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Arial" panose="020B0604020202020204" pitchFamily="34" charset="0"/>
              </a:rPr>
              <a:t>(a = 5)     </a:t>
            </a:r>
            <a:endParaRPr lang="zh-CN" altLang="en-US" sz="2400">
              <a:latin typeface="Arial" panose="020B0604020202020204" pitchFamily="34" charset="0"/>
            </a:endParaRPr>
          </a:p>
        </p:txBody>
      </p:sp>
      <p:sp>
        <p:nvSpPr>
          <p:cNvPr id="5" name="Text Box 10">
            <a:extLst>
              <a:ext uri="{FF2B5EF4-FFF2-40B4-BE49-F238E27FC236}">
                <a16:creationId xmlns:a16="http://schemas.microsoft.com/office/drawing/2014/main" id="{60D482B1-5EFD-490B-9713-72256D8D904D}"/>
              </a:ext>
            </a:extLst>
          </p:cNvPr>
          <p:cNvSpPr txBox="1">
            <a:spLocks noChangeArrowheads="1"/>
          </p:cNvSpPr>
          <p:nvPr/>
        </p:nvSpPr>
        <p:spPr bwMode="auto">
          <a:xfrm>
            <a:off x="5364163" y="1997075"/>
            <a:ext cx="3505200" cy="4632325"/>
          </a:xfrm>
          <a:prstGeom prst="rect">
            <a:avLst/>
          </a:prstGeom>
          <a:solidFill>
            <a:srgbClr val="8EFFE1"/>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50000"/>
              </a:lnSpc>
              <a:buClrTx/>
              <a:buSzTx/>
              <a:buFont typeface="Arial" panose="020B0604020202020204" pitchFamily="34" charset="0"/>
              <a:buNone/>
            </a:pPr>
            <a:r>
              <a:rPr lang="zh-CN" altLang="en-US" sz="2800">
                <a:solidFill>
                  <a:srgbClr val="FF0000"/>
                </a:solidFill>
                <a:latin typeface="宋体" panose="02010600030101010101" pitchFamily="2" charset="-122"/>
              </a:rPr>
              <a:t>程序</a:t>
            </a:r>
            <a:r>
              <a:rPr lang="zh-CN" altLang="en-US" sz="2800">
                <a:solidFill>
                  <a:srgbClr val="0000FF"/>
                </a:solidFill>
                <a:latin typeface="宋体" panose="02010600030101010101" pitchFamily="2" charset="-122"/>
              </a:rPr>
              <a:t>是算法的程序设计语言的具体实现</a:t>
            </a:r>
            <a:r>
              <a:rPr lang="en-US" altLang="zh-CN" sz="2800">
                <a:solidFill>
                  <a:srgbClr val="0000FF"/>
                </a:solidFill>
                <a:latin typeface="宋体" panose="02010600030101010101" pitchFamily="2" charset="-122"/>
              </a:rPr>
              <a:t>.</a:t>
            </a:r>
            <a:r>
              <a:rPr lang="zh-CN" altLang="en-US" sz="2800">
                <a:solidFill>
                  <a:srgbClr val="0000FF"/>
                </a:solidFill>
                <a:latin typeface="宋体" panose="02010600030101010101" pitchFamily="2" charset="-122"/>
              </a:rPr>
              <a:t>可不满足性质</a:t>
            </a:r>
            <a:r>
              <a:rPr lang="en-US" altLang="zh-CN" sz="2800">
                <a:solidFill>
                  <a:srgbClr val="0000FF"/>
                </a:solidFill>
                <a:latin typeface="宋体" panose="02010600030101010101" pitchFamily="2" charset="-122"/>
              </a:rPr>
              <a:t>1</a:t>
            </a:r>
            <a:r>
              <a:rPr lang="zh-CN" altLang="en-US" sz="2800">
                <a:solidFill>
                  <a:srgbClr val="0000FF"/>
                </a:solidFill>
                <a:latin typeface="宋体" panose="02010600030101010101" pitchFamily="2" charset="-122"/>
              </a:rPr>
              <a:t>。</a:t>
            </a:r>
            <a:endParaRPr lang="en-US" altLang="zh-CN" sz="2800">
              <a:solidFill>
                <a:srgbClr val="0000FF"/>
              </a:solidFill>
              <a:latin typeface="宋体" panose="02010600030101010101" pitchFamily="2" charset="-122"/>
            </a:endParaRPr>
          </a:p>
          <a:p>
            <a:pPr algn="just">
              <a:lnSpc>
                <a:spcPct val="150000"/>
              </a:lnSpc>
              <a:buClrTx/>
              <a:buSzTx/>
              <a:buFont typeface="Arial" panose="020B0604020202020204" pitchFamily="34" charset="0"/>
              <a:buNone/>
            </a:pPr>
            <a:r>
              <a:rPr lang="zh-CN" altLang="en-US" sz="2800">
                <a:solidFill>
                  <a:srgbClr val="FF0000"/>
                </a:solidFill>
                <a:latin typeface="宋体" panose="02010600030101010101" pitchFamily="2" charset="-122"/>
              </a:rPr>
              <a:t>操作系统程序</a:t>
            </a:r>
            <a:r>
              <a:rPr lang="zh-CN" altLang="en-US" sz="2800">
                <a:latin typeface="宋体" panose="02010600030101010101" pitchFamily="2" charset="-122"/>
              </a:rPr>
              <a:t>：是一个在无限循环中执行的程序，而不是一个算法。</a:t>
            </a:r>
            <a:r>
              <a:rPr lang="en-US" altLang="zh-CN" sz="2800">
                <a:solidFill>
                  <a:srgbClr val="0000FF"/>
                </a:solidFill>
                <a:latin typeface="楷体_GB2312" pitchFamily="49" charset="-122"/>
              </a:rPr>
              <a:t> </a:t>
            </a:r>
            <a:endParaRPr lang="zh-CN" altLang="en-US" sz="2800">
              <a:solidFill>
                <a:srgbClr val="0000FF"/>
              </a:solidFill>
              <a:latin typeface="楷体_GB2312" pitchFamily="49" charset="-122"/>
              <a:ea typeface="楷体_GB2312" pitchFamily="49" charset="-122"/>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1" presetClass="entr" presetSubtype="0" fill="hold" grpId="1"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37695258-D446-4AE3-BAED-3764DEB619F8}"/>
              </a:ext>
            </a:extLst>
          </p:cNvPr>
          <p:cNvSpPr>
            <a:spLocks noGrp="1" noChangeArrowheads="1"/>
          </p:cNvSpPr>
          <p:nvPr>
            <p:ph type="title"/>
          </p:nvPr>
        </p:nvSpPr>
        <p:spPr>
          <a:xfrm>
            <a:off x="990600" y="908050"/>
            <a:ext cx="7162800" cy="838200"/>
          </a:xfrm>
        </p:spPr>
        <p:txBody>
          <a:bodyPr/>
          <a:lstStyle/>
          <a:p>
            <a:pPr eaLnBrk="1" hangingPunct="1"/>
            <a:r>
              <a:rPr lang="en-US" altLang="zh-CN" sz="3600" b="1">
                <a:solidFill>
                  <a:schemeClr val="tx1"/>
                </a:solidFill>
              </a:rPr>
              <a:t>【</a:t>
            </a:r>
            <a:r>
              <a:rPr lang="zh-CN" altLang="en-US" sz="3600" b="1">
                <a:solidFill>
                  <a:schemeClr val="tx1"/>
                </a:solidFill>
              </a:rPr>
              <a:t>例</a:t>
            </a:r>
            <a:r>
              <a:rPr lang="en-US" altLang="zh-CN" sz="3600" b="1">
                <a:solidFill>
                  <a:schemeClr val="tx1"/>
                </a:solidFill>
              </a:rPr>
              <a:t>】</a:t>
            </a:r>
            <a:r>
              <a:rPr lang="zh-CN" altLang="en-US" sz="3600" b="1">
                <a:solidFill>
                  <a:schemeClr val="tx1"/>
                </a:solidFill>
              </a:rPr>
              <a:t>确定性反例：</a:t>
            </a:r>
          </a:p>
        </p:txBody>
      </p:sp>
      <p:sp>
        <p:nvSpPr>
          <p:cNvPr id="49155" name="内容占位符 2">
            <a:extLst>
              <a:ext uri="{FF2B5EF4-FFF2-40B4-BE49-F238E27FC236}">
                <a16:creationId xmlns:a16="http://schemas.microsoft.com/office/drawing/2014/main" id="{C0BBE47B-6942-4F83-A846-30B9EA6A2312}"/>
              </a:ext>
            </a:extLst>
          </p:cNvPr>
          <p:cNvSpPr>
            <a:spLocks noGrp="1" noChangeArrowheads="1"/>
          </p:cNvSpPr>
          <p:nvPr>
            <p:ph idx="1"/>
          </p:nvPr>
        </p:nvSpPr>
        <p:spPr>
          <a:xfrm>
            <a:off x="539750" y="2133600"/>
            <a:ext cx="8128000" cy="3287713"/>
          </a:xfrm>
        </p:spPr>
        <p:txBody>
          <a:bodyPr/>
          <a:lstStyle/>
          <a:p>
            <a:pPr eaLnBrk="1" hangingPunct="1">
              <a:lnSpc>
                <a:spcPct val="150000"/>
              </a:lnSpc>
            </a:pPr>
            <a:r>
              <a:rPr lang="en-US" altLang="zh-CN" sz="2800">
                <a:latin typeface="宋体" panose="02010600030101010101" pitchFamily="2" charset="-122"/>
              </a:rPr>
              <a:t>C</a:t>
            </a:r>
            <a:r>
              <a:rPr lang="zh-CN" altLang="en-US" sz="2800">
                <a:latin typeface="宋体" panose="02010600030101010101" pitchFamily="2" charset="-122"/>
              </a:rPr>
              <a:t>语句：</a:t>
            </a:r>
            <a:r>
              <a:rPr lang="en-US" altLang="zh-CN" sz="2800">
                <a:latin typeface="宋体" panose="02010600030101010101" pitchFamily="2" charset="-122"/>
              </a:rPr>
              <a:t>if B1 then if B2 then S1 else S2</a:t>
            </a:r>
          </a:p>
          <a:p>
            <a:pPr eaLnBrk="1" hangingPunct="1">
              <a:lnSpc>
                <a:spcPct val="150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存在</a:t>
            </a:r>
            <a:r>
              <a:rPr lang="zh-CN" altLang="en-US" sz="2800">
                <a:solidFill>
                  <a:srgbClr val="FF0000"/>
                </a:solidFill>
                <a:latin typeface="宋体" panose="02010600030101010101" pitchFamily="2" charset="-122"/>
              </a:rPr>
              <a:t>二义性</a:t>
            </a:r>
            <a:r>
              <a:rPr lang="zh-CN" altLang="en-US" sz="2800">
                <a:latin typeface="宋体" panose="02010600030101010101" pitchFamily="2" charset="-122"/>
              </a:rPr>
              <a:t>（即存在两种不同的最右推导）。</a:t>
            </a:r>
            <a:endParaRPr lang="en-US" altLang="zh-CN" sz="2800">
              <a:latin typeface="宋体" panose="02010600030101010101" pitchFamily="2" charset="-122"/>
            </a:endParaRPr>
          </a:p>
          <a:p>
            <a:pPr eaLnBrk="1" hangingPunct="1">
              <a:lnSpc>
                <a:spcPct val="150000"/>
              </a:lnSpc>
              <a:buFont typeface="Wingdings" panose="05000000000000000000" pitchFamily="2" charset="2"/>
              <a:buNone/>
            </a:pPr>
            <a:r>
              <a:rPr lang="en-US" altLang="zh-CN" sz="2800">
                <a:latin typeface="宋体" panose="02010600030101010101" pitchFamily="2" charset="-122"/>
              </a:rPr>
              <a:t>  if B1 then (if B2 then S1 else S2)</a:t>
            </a:r>
          </a:p>
          <a:p>
            <a:pPr eaLnBrk="1" hangingPunct="1">
              <a:lnSpc>
                <a:spcPct val="150000"/>
              </a:lnSpc>
              <a:buFont typeface="Wingdings" panose="05000000000000000000" pitchFamily="2" charset="2"/>
              <a:buNone/>
            </a:pPr>
            <a:r>
              <a:rPr lang="en-US" altLang="zh-CN">
                <a:latin typeface="宋体" panose="02010600030101010101" pitchFamily="2" charset="-122"/>
              </a:rPr>
              <a:t>    或</a:t>
            </a:r>
            <a:br>
              <a:rPr lang="en-US" altLang="zh-CN">
                <a:latin typeface="宋体" panose="02010600030101010101" pitchFamily="2" charset="-122"/>
              </a:rPr>
            </a:br>
            <a:r>
              <a:rPr lang="en-US" altLang="zh-CN" sz="2800">
                <a:latin typeface="宋体" panose="02010600030101010101" pitchFamily="2" charset="-122"/>
              </a:rPr>
              <a:t>if B1 then (if B2 then S1) else S2</a:t>
            </a:r>
            <a:endParaRPr lang="zh-CN" altLang="en-US" sz="2800">
              <a:latin typeface="宋体" panose="02010600030101010101" pitchFamily="2" charset="-122"/>
            </a:endParaRPr>
          </a:p>
        </p:txBody>
      </p:sp>
    </p:spTree>
  </p:cSld>
  <p:clrMapOvr>
    <a:masterClrMapping/>
  </p:clrMapOvr>
  <p:transition spd="slow"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3">
            <a:extLst>
              <a:ext uri="{FF2B5EF4-FFF2-40B4-BE49-F238E27FC236}">
                <a16:creationId xmlns:a16="http://schemas.microsoft.com/office/drawing/2014/main" id="{7F205E18-ACD7-4D7C-8F68-2F59B31A4F41}"/>
              </a:ext>
            </a:extLst>
          </p:cNvPr>
          <p:cNvSpPr txBox="1">
            <a:spLocks noChangeArrowheads="1"/>
          </p:cNvSpPr>
          <p:nvPr/>
        </p:nvSpPr>
        <p:spPr bwMode="auto">
          <a:xfrm>
            <a:off x="876300" y="2155825"/>
            <a:ext cx="7583488" cy="3649663"/>
          </a:xfrm>
          <a:prstGeom prst="rect">
            <a:avLst/>
          </a:prstGeom>
          <a:noFill/>
          <a:ln w="952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ts val="600"/>
              </a:spcBef>
              <a:spcAft>
                <a:spcPts val="600"/>
              </a:spcAft>
              <a:buClrTx/>
              <a:buSzTx/>
              <a:buFont typeface="Arial" panose="020B0604020202020204" pitchFamily="34" charset="0"/>
              <a:buNone/>
            </a:pPr>
            <a:endParaRPr lang="en-US" altLang="zh-CN" sz="800">
              <a:latin typeface="Arial Narrow" panose="020B0606020202030204" pitchFamily="34" charset="0"/>
              <a:ea typeface="楷体_GB2312" pitchFamily="49" charset="-122"/>
            </a:endParaRPr>
          </a:p>
          <a:p>
            <a:pPr>
              <a:spcBef>
                <a:spcPts val="600"/>
              </a:spcBef>
              <a:spcAft>
                <a:spcPts val="600"/>
              </a:spcAft>
              <a:buClrTx/>
              <a:buSzTx/>
              <a:buFont typeface="Arial" panose="020B0604020202020204" pitchFamily="34" charset="0"/>
              <a:buNone/>
            </a:pPr>
            <a:r>
              <a:rPr lang="zh-CN" altLang="en-US">
                <a:latin typeface="Arial Narrow" panose="020B0606020202030204" pitchFamily="34" charset="0"/>
                <a:ea typeface="楷体_GB2312" pitchFamily="49" charset="-122"/>
              </a:rPr>
              <a:t>计算分段函数 </a:t>
            </a:r>
            <a:r>
              <a:rPr lang="en-US" altLang="zh-CN" i="1">
                <a:latin typeface="Times New Roman" panose="02020603050405020304" pitchFamily="18" charset="0"/>
                <a:ea typeface="楷体_GB2312" pitchFamily="49" charset="-122"/>
              </a:rPr>
              <a:t>f</a:t>
            </a:r>
            <a:r>
              <a:rPr lang="en-US" altLang="zh-CN">
                <a:latin typeface="Arial Narrow" panose="020B0606020202030204" pitchFamily="34" charset="0"/>
                <a:ea typeface="楷体_GB2312" pitchFamily="49" charset="-122"/>
              </a:rPr>
              <a:t>(x) =</a:t>
            </a:r>
          </a:p>
          <a:p>
            <a:pPr>
              <a:spcBef>
                <a:spcPts val="600"/>
              </a:spcBef>
              <a:spcAft>
                <a:spcPts val="600"/>
              </a:spcAft>
              <a:buClrTx/>
              <a:buSzTx/>
              <a:buFont typeface="Arial" panose="020B0604020202020204" pitchFamily="34" charset="0"/>
              <a:buNone/>
            </a:pPr>
            <a:endParaRPr lang="en-US" altLang="zh-CN" sz="800">
              <a:latin typeface="Arial Narrow" panose="020B0606020202030204" pitchFamily="34" charset="0"/>
              <a:ea typeface="楷体_GB2312" pitchFamily="49" charset="-122"/>
            </a:endParaRPr>
          </a:p>
          <a:p>
            <a:pPr>
              <a:spcBef>
                <a:spcPts val="600"/>
              </a:spcBef>
              <a:spcAft>
                <a:spcPts val="600"/>
              </a:spcAft>
              <a:buClrTx/>
              <a:buSzTx/>
              <a:buFont typeface="Arial" panose="020B0604020202020204" pitchFamily="34" charset="0"/>
              <a:buNone/>
            </a:pPr>
            <a:r>
              <a:rPr lang="zh-CN" altLang="en-US" sz="2400">
                <a:latin typeface="Times New Roman" panose="02020603050405020304" pitchFamily="18" charset="0"/>
                <a:ea typeface="楷体_GB2312" pitchFamily="49" charset="-122"/>
              </a:rPr>
              <a:t> </a:t>
            </a:r>
            <a:r>
              <a:rPr lang="zh-CN" altLang="en-US" sz="2400" b="1">
                <a:solidFill>
                  <a:srgbClr val="00AB7E"/>
                </a:solidFill>
                <a:latin typeface="Times New Roman" panose="02020603050405020304" pitchFamily="18" charset="0"/>
                <a:ea typeface="楷体_GB2312" pitchFamily="49" charset="-122"/>
              </a:rPr>
              <a:t>算法描述</a:t>
            </a:r>
            <a:r>
              <a:rPr lang="zh-CN" altLang="en-US" sz="2400">
                <a:latin typeface="Times New Roman" panose="02020603050405020304" pitchFamily="18" charset="0"/>
                <a:ea typeface="楷体_GB2312" pitchFamily="49" charset="-122"/>
              </a:rPr>
              <a:t>：输入变量</a:t>
            </a:r>
            <a:r>
              <a:rPr lang="en-US" altLang="zh-CN" sz="2400">
                <a:latin typeface="Times New Roman" panose="02020603050405020304" pitchFamily="18" charset="0"/>
                <a:ea typeface="楷体_GB2312" pitchFamily="49" charset="-122"/>
              </a:rPr>
              <a:t>x</a:t>
            </a:r>
            <a:r>
              <a:rPr lang="zh-CN" altLang="en-US"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a:p>
            <a:pPr>
              <a:spcBef>
                <a:spcPts val="600"/>
              </a:spcBef>
              <a:spcAft>
                <a:spcPts val="600"/>
              </a:spcAft>
              <a:buClrTx/>
              <a:buSzTx/>
              <a:buFont typeface="Arial" panose="020B0604020202020204" pitchFamily="34" charset="0"/>
              <a:buNone/>
            </a:pPr>
            <a:endParaRPr lang="en-US" altLang="zh-CN">
              <a:latin typeface="Arial Narrow" panose="020B0606020202030204" pitchFamily="34" charset="0"/>
              <a:ea typeface="楷体_GB2312" pitchFamily="49" charset="-122"/>
            </a:endParaRPr>
          </a:p>
          <a:p>
            <a:pPr>
              <a:spcBef>
                <a:spcPct val="0"/>
              </a:spcBef>
              <a:spcAft>
                <a:spcPts val="1200"/>
              </a:spcAft>
              <a:buClrTx/>
              <a:buSzTx/>
              <a:buFont typeface="Arial" panose="020B0604020202020204" pitchFamily="34" charset="0"/>
              <a:buNone/>
            </a:pPr>
            <a:endParaRPr lang="en-US" altLang="zh-CN">
              <a:latin typeface="Arial Narrow" panose="020B0606020202030204" pitchFamily="34" charset="0"/>
              <a:ea typeface="楷体_GB2312" pitchFamily="49" charset="-122"/>
            </a:endParaRPr>
          </a:p>
          <a:p>
            <a:pPr>
              <a:spcBef>
                <a:spcPct val="0"/>
              </a:spcBef>
              <a:spcAft>
                <a:spcPts val="1200"/>
              </a:spcAft>
              <a:buClrTx/>
              <a:buSzTx/>
              <a:buFont typeface="Arial" panose="020B0604020202020204" pitchFamily="34" charset="0"/>
              <a:buNone/>
            </a:pPr>
            <a:endParaRPr lang="en-US" altLang="zh-CN">
              <a:latin typeface="Arial Narrow" panose="020B0606020202030204" pitchFamily="34" charset="0"/>
              <a:ea typeface="楷体_GB2312" pitchFamily="49" charset="-122"/>
            </a:endParaRPr>
          </a:p>
        </p:txBody>
      </p:sp>
      <p:grpSp>
        <p:nvGrpSpPr>
          <p:cNvPr id="2" name="组合 12">
            <a:extLst>
              <a:ext uri="{FF2B5EF4-FFF2-40B4-BE49-F238E27FC236}">
                <a16:creationId xmlns:a16="http://schemas.microsoft.com/office/drawing/2014/main" id="{456E0254-A007-41AC-AD47-91E51E05A618}"/>
              </a:ext>
            </a:extLst>
          </p:cNvPr>
          <p:cNvGrpSpPr>
            <a:grpSpLocks/>
          </p:cNvGrpSpPr>
          <p:nvPr/>
        </p:nvGrpSpPr>
        <p:grpSpPr bwMode="auto">
          <a:xfrm>
            <a:off x="3771900" y="2155825"/>
            <a:ext cx="3319463" cy="1177925"/>
            <a:chOff x="4503735" y="2285992"/>
            <a:chExt cx="3319463" cy="1177925"/>
          </a:xfrm>
        </p:grpSpPr>
        <p:sp>
          <p:nvSpPr>
            <p:cNvPr id="50182" name="AutoShape 14">
              <a:extLst>
                <a:ext uri="{FF2B5EF4-FFF2-40B4-BE49-F238E27FC236}">
                  <a16:creationId xmlns:a16="http://schemas.microsoft.com/office/drawing/2014/main" id="{B79BE347-83C2-4EFE-93B3-2294BD736B30}"/>
                </a:ext>
              </a:extLst>
            </p:cNvPr>
            <p:cNvSpPr>
              <a:spLocks/>
            </p:cNvSpPr>
            <p:nvPr/>
          </p:nvSpPr>
          <p:spPr bwMode="auto">
            <a:xfrm>
              <a:off x="5057775" y="2517597"/>
              <a:ext cx="336550" cy="686143"/>
            </a:xfrm>
            <a:prstGeom prst="leftBrace">
              <a:avLst>
                <a:gd name="adj1" fmla="val 20076"/>
                <a:gd name="adj2" fmla="val 50000"/>
              </a:avLst>
            </a:pr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3600">
                <a:latin typeface="Arial" panose="020B0604020202020204" pitchFamily="34" charset="0"/>
              </a:endParaRPr>
            </a:p>
          </p:txBody>
        </p:sp>
        <p:sp>
          <p:nvSpPr>
            <p:cNvPr id="50183" name="Text Box 15">
              <a:extLst>
                <a:ext uri="{FF2B5EF4-FFF2-40B4-BE49-F238E27FC236}">
                  <a16:creationId xmlns:a16="http://schemas.microsoft.com/office/drawing/2014/main" id="{8AE5EAF9-F36F-4D6B-AD2D-2A9105965C0E}"/>
                </a:ext>
              </a:extLst>
            </p:cNvPr>
            <p:cNvSpPr txBox="1">
              <a:spLocks noChangeArrowheads="1"/>
            </p:cNvSpPr>
            <p:nvPr/>
          </p:nvSpPr>
          <p:spPr bwMode="auto">
            <a:xfrm>
              <a:off x="4503735" y="2285992"/>
              <a:ext cx="331946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lang="en-US" altLang="zh-CN">
                  <a:latin typeface="Bookman Old Style" panose="02050604050505020204" pitchFamily="18" charset="0"/>
                  <a:ea typeface="幼圆" panose="02010509060101010101" pitchFamily="49" charset="-122"/>
                </a:rPr>
                <a:t>  1  x&gt;100</a:t>
              </a:r>
            </a:p>
            <a:p>
              <a:pPr algn="ctr" eaLnBrk="1" hangingPunct="1">
                <a:lnSpc>
                  <a:spcPct val="110000"/>
                </a:lnSpc>
                <a:spcBef>
                  <a:spcPct val="0"/>
                </a:spcBef>
                <a:buClrTx/>
                <a:buSzTx/>
                <a:buFont typeface="Wingdings" panose="05000000000000000000" pitchFamily="2" charset="2"/>
                <a:buNone/>
              </a:pPr>
              <a:r>
                <a:rPr lang="en-US" altLang="zh-CN">
                  <a:latin typeface="Bookman Old Style" panose="02050604050505020204" pitchFamily="18" charset="0"/>
                  <a:ea typeface="幼圆" panose="02010509060101010101" pitchFamily="49" charset="-122"/>
                </a:rPr>
                <a:t> 0  x&lt;10</a:t>
              </a:r>
            </a:p>
          </p:txBody>
        </p:sp>
      </p:grpSp>
      <p:sp>
        <p:nvSpPr>
          <p:cNvPr id="50180" name="标题 1">
            <a:extLst>
              <a:ext uri="{FF2B5EF4-FFF2-40B4-BE49-F238E27FC236}">
                <a16:creationId xmlns:a16="http://schemas.microsoft.com/office/drawing/2014/main" id="{CB9A2FAD-77B1-4717-9060-94AC47ECC8E3}"/>
              </a:ext>
            </a:extLst>
          </p:cNvPr>
          <p:cNvSpPr>
            <a:spLocks noGrp="1" noChangeArrowheads="1"/>
          </p:cNvSpPr>
          <p:nvPr>
            <p:ph type="title"/>
          </p:nvPr>
        </p:nvSpPr>
        <p:spPr>
          <a:xfrm>
            <a:off x="990600" y="946150"/>
            <a:ext cx="7162800" cy="838200"/>
          </a:xfrm>
        </p:spPr>
        <p:txBody>
          <a:bodyPr/>
          <a:lstStyle/>
          <a:p>
            <a:pPr eaLnBrk="1" hangingPunct="1"/>
            <a:r>
              <a:rPr lang="en-US" altLang="zh-CN" sz="3600" b="1">
                <a:solidFill>
                  <a:schemeClr val="tx1"/>
                </a:solidFill>
              </a:rPr>
              <a:t>【</a:t>
            </a:r>
            <a:r>
              <a:rPr lang="zh-CN" altLang="en-US" sz="3600" b="1">
                <a:solidFill>
                  <a:schemeClr val="tx1"/>
                </a:solidFill>
              </a:rPr>
              <a:t>例</a:t>
            </a:r>
            <a:r>
              <a:rPr lang="en-US" altLang="zh-CN" sz="3600" b="1">
                <a:solidFill>
                  <a:schemeClr val="tx1"/>
                </a:solidFill>
              </a:rPr>
              <a:t>】</a:t>
            </a:r>
            <a:r>
              <a:rPr lang="zh-CN" altLang="en-US" sz="3600" b="1">
                <a:solidFill>
                  <a:schemeClr val="tx1"/>
                </a:solidFill>
              </a:rPr>
              <a:t>确定性反例：</a:t>
            </a:r>
          </a:p>
        </p:txBody>
      </p:sp>
      <p:sp>
        <p:nvSpPr>
          <p:cNvPr id="12" name="矩形 11">
            <a:extLst>
              <a:ext uri="{FF2B5EF4-FFF2-40B4-BE49-F238E27FC236}">
                <a16:creationId xmlns:a16="http://schemas.microsoft.com/office/drawing/2014/main" id="{93AE9806-738A-4444-A2FF-BE8B8569B7B1}"/>
              </a:ext>
            </a:extLst>
          </p:cNvPr>
          <p:cNvSpPr>
            <a:spLocks noChangeArrowheads="1"/>
          </p:cNvSpPr>
          <p:nvPr/>
        </p:nvSpPr>
        <p:spPr bwMode="auto">
          <a:xfrm>
            <a:off x="712788" y="3984625"/>
            <a:ext cx="748823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spcBef>
                <a:spcPct val="0"/>
              </a:spcBef>
              <a:spcAft>
                <a:spcPts val="1200"/>
              </a:spcAft>
              <a:buClr>
                <a:srgbClr val="FF0000"/>
              </a:buClr>
              <a:buSzPct val="110000"/>
              <a:buFont typeface="Wingdings" panose="05000000000000000000" pitchFamily="2" charset="2"/>
              <a:buChar char="ü"/>
            </a:pPr>
            <a:r>
              <a:rPr lang="zh-CN" altLang="en-US" sz="2400">
                <a:latin typeface="Arial Narrow" panose="020B0606020202030204" pitchFamily="34" charset="0"/>
                <a:ea typeface="楷体_GB2312" pitchFamily="49" charset="-122"/>
              </a:rPr>
              <a:t>若</a:t>
            </a:r>
            <a:r>
              <a:rPr lang="en-US" altLang="zh-CN" sz="2400" i="1">
                <a:latin typeface="Arial" panose="020B0604020202020204" pitchFamily="34" charset="0"/>
                <a:ea typeface="楷体_GB2312" pitchFamily="49" charset="-122"/>
              </a:rPr>
              <a:t>x</a:t>
            </a:r>
            <a:r>
              <a:rPr lang="zh-CN" altLang="en-US" sz="2400">
                <a:latin typeface="Arial" panose="020B0604020202020204" pitchFamily="34" charset="0"/>
                <a:ea typeface="楷体_GB2312" pitchFamily="49" charset="-122"/>
              </a:rPr>
              <a:t>是大于</a:t>
            </a:r>
            <a:r>
              <a:rPr lang="en-US" altLang="zh-CN" sz="2400">
                <a:latin typeface="Arial" panose="020B0604020202020204" pitchFamily="34" charset="0"/>
                <a:ea typeface="楷体_GB2312" pitchFamily="49" charset="-122"/>
              </a:rPr>
              <a:t>100</a:t>
            </a:r>
            <a:r>
              <a:rPr lang="zh-CN" altLang="en-US" sz="2400">
                <a:latin typeface="Arial" panose="020B0604020202020204" pitchFamily="34" charset="0"/>
                <a:ea typeface="楷体_GB2312" pitchFamily="49" charset="-122"/>
              </a:rPr>
              <a:t>的数，输出</a:t>
            </a:r>
            <a:r>
              <a:rPr lang="en-US" altLang="zh-CN" sz="2400">
                <a:latin typeface="Arial" panose="020B0604020202020204" pitchFamily="34" charset="0"/>
                <a:ea typeface="楷体_GB2312" pitchFamily="49" charset="-122"/>
              </a:rPr>
              <a:t>1;</a:t>
            </a:r>
          </a:p>
          <a:p>
            <a:pPr lvl="1" eaLnBrk="1" hangingPunct="1">
              <a:spcBef>
                <a:spcPct val="0"/>
              </a:spcBef>
              <a:spcAft>
                <a:spcPts val="1200"/>
              </a:spcAft>
              <a:buClr>
                <a:srgbClr val="FF0000"/>
              </a:buClr>
              <a:buSzPct val="110000"/>
              <a:buFont typeface="Wingdings" panose="05000000000000000000" pitchFamily="2" charset="2"/>
              <a:buChar char="ü"/>
            </a:pPr>
            <a:r>
              <a:rPr lang="zh-CN" altLang="en-US" sz="2400">
                <a:latin typeface="Arial" panose="020B0604020202020204" pitchFamily="34" charset="0"/>
                <a:ea typeface="楷体_GB2312" pitchFamily="49" charset="-122"/>
              </a:rPr>
              <a:t>若</a:t>
            </a:r>
            <a:r>
              <a:rPr lang="en-US" altLang="zh-CN" sz="2400" i="1">
                <a:latin typeface="Arial" panose="020B0604020202020204" pitchFamily="34" charset="0"/>
                <a:ea typeface="楷体_GB2312" pitchFamily="49" charset="-122"/>
              </a:rPr>
              <a:t>x</a:t>
            </a:r>
            <a:r>
              <a:rPr lang="zh-CN" altLang="en-US" sz="2400">
                <a:latin typeface="Arial" panose="020B0604020202020204" pitchFamily="34" charset="0"/>
                <a:ea typeface="楷体_GB2312" pitchFamily="49" charset="-122"/>
              </a:rPr>
              <a:t>是小于</a:t>
            </a:r>
            <a:r>
              <a:rPr lang="en-US" altLang="zh-CN" sz="2400">
                <a:latin typeface="Arial" panose="020B0604020202020204" pitchFamily="34" charset="0"/>
                <a:ea typeface="楷体_GB2312" pitchFamily="49" charset="-122"/>
              </a:rPr>
              <a:t>10</a:t>
            </a:r>
            <a:r>
              <a:rPr lang="zh-CN" altLang="en-US" sz="2400">
                <a:latin typeface="Arial" panose="020B0604020202020204" pitchFamily="34" charset="0"/>
                <a:ea typeface="楷体_GB2312" pitchFamily="49" charset="-122"/>
              </a:rPr>
              <a:t>的数，输出</a:t>
            </a:r>
            <a:r>
              <a:rPr lang="en-US" altLang="zh-CN" sz="2400">
                <a:latin typeface="Arial" panose="020B0604020202020204" pitchFamily="34" charset="0"/>
                <a:ea typeface="楷体_GB2312" pitchFamily="49" charset="-122"/>
              </a:rPr>
              <a:t>0.</a:t>
            </a:r>
          </a:p>
          <a:p>
            <a:pPr lvl="1" eaLnBrk="1" hangingPunct="1">
              <a:spcBef>
                <a:spcPct val="0"/>
              </a:spcBef>
              <a:spcAft>
                <a:spcPts val="1200"/>
              </a:spcAft>
              <a:buClr>
                <a:srgbClr val="FF0000"/>
              </a:buClr>
              <a:buSzPct val="110000"/>
              <a:buFont typeface="Wingdings" panose="05000000000000000000" pitchFamily="2" charset="2"/>
              <a:buNone/>
            </a:pPr>
            <a:r>
              <a:rPr lang="zh-CN" altLang="en-US" sz="2400" b="1">
                <a:solidFill>
                  <a:srgbClr val="FF0000"/>
                </a:solidFill>
                <a:latin typeface="Arial" panose="020B0604020202020204" pitchFamily="34" charset="0"/>
                <a:ea typeface="楷体_GB2312" pitchFamily="49" charset="-122"/>
              </a:rPr>
              <a:t>？</a:t>
            </a:r>
            <a:r>
              <a:rPr lang="zh-CN" altLang="en-US" sz="2400">
                <a:latin typeface="Arial" panose="020B0604020202020204" pitchFamily="34" charset="0"/>
                <a:ea typeface="楷体_GB2312" pitchFamily="49" charset="-122"/>
              </a:rPr>
              <a:t>输入</a:t>
            </a:r>
            <a:r>
              <a:rPr lang="en-US" altLang="zh-CN" sz="2400">
                <a:latin typeface="Arial" panose="020B0604020202020204" pitchFamily="34" charset="0"/>
                <a:ea typeface="楷体_GB2312" pitchFamily="49" charset="-122"/>
              </a:rPr>
              <a:t>10&lt;=</a:t>
            </a:r>
            <a:r>
              <a:rPr lang="en-US" altLang="zh-CN" sz="2400" i="1">
                <a:latin typeface="Arial" panose="020B0604020202020204" pitchFamily="34" charset="0"/>
                <a:ea typeface="楷体_GB2312" pitchFamily="49" charset="-122"/>
              </a:rPr>
              <a:t>x</a:t>
            </a:r>
            <a:r>
              <a:rPr lang="en-US" altLang="zh-CN" sz="2400">
                <a:latin typeface="Arial" panose="020B0604020202020204" pitchFamily="34" charset="0"/>
                <a:ea typeface="楷体_GB2312" pitchFamily="49" charset="-122"/>
              </a:rPr>
              <a:t>&lt;=100</a:t>
            </a:r>
            <a:r>
              <a:rPr lang="zh-CN" altLang="en-US" sz="2400">
                <a:latin typeface="Arial" panose="020B0604020202020204" pitchFamily="34" charset="0"/>
                <a:ea typeface="楷体_GB2312" pitchFamily="49" charset="-122"/>
              </a:rPr>
              <a:t>，则算法执行结果是不确定的</a:t>
            </a:r>
            <a:r>
              <a:rPr lang="zh-CN" altLang="en-US" sz="2400">
                <a:latin typeface="Arial" panose="020B0604020202020204" pitchFamily="34" charset="0"/>
                <a:ea typeface="幼圆" panose="02010509060101010101" pitchFamily="49" charset="-122"/>
              </a:rPr>
              <a:t>。</a:t>
            </a:r>
            <a:endParaRPr lang="en-US" altLang="zh-CN" sz="2400">
              <a:latin typeface="Arial" panose="020B0604020202020204" pitchFamily="34" charset="0"/>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22" presetClass="entr" presetSubtype="8"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AB9BA83E-4340-43CE-A150-5024477B3800}"/>
              </a:ext>
            </a:extLst>
          </p:cNvPr>
          <p:cNvSpPr>
            <a:spLocks noGrp="1" noChangeArrowheads="1"/>
          </p:cNvSpPr>
          <p:nvPr>
            <p:ph type="title"/>
          </p:nvPr>
        </p:nvSpPr>
        <p:spPr>
          <a:xfrm>
            <a:off x="990600" y="946150"/>
            <a:ext cx="7162800" cy="838200"/>
          </a:xfrm>
        </p:spPr>
        <p:txBody>
          <a:bodyPr/>
          <a:lstStyle/>
          <a:p>
            <a:pPr eaLnBrk="1" hangingPunct="1"/>
            <a:r>
              <a:rPr lang="en-US" altLang="zh-CN" sz="3600" b="1">
                <a:solidFill>
                  <a:schemeClr val="tx1"/>
                </a:solidFill>
              </a:rPr>
              <a:t>【</a:t>
            </a:r>
            <a:r>
              <a:rPr lang="zh-CN" altLang="en-US" sz="3600" b="1">
                <a:solidFill>
                  <a:schemeClr val="tx1"/>
                </a:solidFill>
              </a:rPr>
              <a:t>例</a:t>
            </a:r>
            <a:r>
              <a:rPr lang="en-US" altLang="zh-CN" sz="3600" b="1">
                <a:solidFill>
                  <a:schemeClr val="tx1"/>
                </a:solidFill>
              </a:rPr>
              <a:t>】</a:t>
            </a:r>
            <a:r>
              <a:rPr lang="zh-CN" altLang="en-US" sz="3600" b="1">
                <a:solidFill>
                  <a:schemeClr val="tx1"/>
                </a:solidFill>
              </a:rPr>
              <a:t>能行性反例：</a:t>
            </a:r>
          </a:p>
        </p:txBody>
      </p:sp>
      <p:sp>
        <p:nvSpPr>
          <p:cNvPr id="51203" name="内容占位符 2">
            <a:extLst>
              <a:ext uri="{FF2B5EF4-FFF2-40B4-BE49-F238E27FC236}">
                <a16:creationId xmlns:a16="http://schemas.microsoft.com/office/drawing/2014/main" id="{E7002D83-B39E-467C-81C0-378C376AF380}"/>
              </a:ext>
            </a:extLst>
          </p:cNvPr>
          <p:cNvSpPr>
            <a:spLocks noGrp="1" noChangeArrowheads="1"/>
          </p:cNvSpPr>
          <p:nvPr>
            <p:ph idx="1"/>
          </p:nvPr>
        </p:nvSpPr>
        <p:spPr>
          <a:xfrm>
            <a:off x="508000" y="1989138"/>
            <a:ext cx="8128000" cy="3863975"/>
          </a:xfrm>
        </p:spPr>
        <p:txBody>
          <a:bodyPr/>
          <a:lstStyle/>
          <a:p>
            <a:pPr eaLnBrk="1" hangingPunct="1">
              <a:lnSpc>
                <a:spcPct val="150000"/>
              </a:lnSpc>
              <a:buFont typeface="Wingdings" panose="05000000000000000000" pitchFamily="2" charset="2"/>
              <a:buNone/>
            </a:pPr>
            <a:r>
              <a:rPr lang="zh-CN" altLang="en-US" sz="2800">
                <a:latin typeface="宋体" panose="02010600030101010101" pitchFamily="2" charset="-122"/>
              </a:rPr>
              <a:t>  </a:t>
            </a:r>
            <a:r>
              <a:rPr lang="en-US" altLang="zh-CN" sz="2800">
                <a:latin typeface="宋体" panose="02010600030101010101" pitchFamily="2" charset="-122"/>
              </a:rPr>
              <a:t>A=123456,B=-123456,C=1,</a:t>
            </a:r>
            <a:r>
              <a:rPr lang="zh-CN" altLang="en-US" sz="2800">
                <a:latin typeface="宋体" panose="02010600030101010101" pitchFamily="2" charset="-122"/>
              </a:rPr>
              <a:t>运算要求用科学计数法并且</a:t>
            </a:r>
            <a:r>
              <a:rPr lang="zh-CN" altLang="en-US" sz="2800">
                <a:solidFill>
                  <a:srgbClr val="FF0000"/>
                </a:solidFill>
                <a:latin typeface="宋体" panose="02010600030101010101" pitchFamily="2" charset="-122"/>
              </a:rPr>
              <a:t>保留两位小数</a:t>
            </a:r>
            <a:r>
              <a:rPr lang="zh-CN" altLang="en-US" sz="2800">
                <a:latin typeface="宋体" panose="02010600030101010101" pitchFamily="2" charset="-122"/>
              </a:rPr>
              <a:t>，则</a:t>
            </a:r>
            <a:br>
              <a:rPr lang="zh-CN" altLang="en-US" sz="2800"/>
            </a:br>
            <a:r>
              <a:rPr lang="en-US" altLang="zh-CN" sz="2800">
                <a:latin typeface="宋体" panose="02010600030101010101" pitchFamily="2" charset="-122"/>
              </a:rPr>
              <a:t>A+B+C=1.23*10^5-1.23*10^5+1=0+1=1</a:t>
            </a:r>
            <a:br>
              <a:rPr lang="en-US" altLang="zh-CN" sz="2800">
                <a:latin typeface="宋体" panose="02010600030101010101" pitchFamily="2" charset="-122"/>
              </a:rPr>
            </a:br>
            <a:r>
              <a:rPr lang="zh-CN" altLang="en-US" sz="2800">
                <a:latin typeface="宋体" panose="02010600030101010101" pitchFamily="2" charset="-122"/>
              </a:rPr>
              <a:t>而 </a:t>
            </a:r>
            <a:r>
              <a:rPr lang="en-US" altLang="zh-CN" sz="2800">
                <a:latin typeface="宋体" panose="02010600030101010101" pitchFamily="2" charset="-122"/>
              </a:rPr>
              <a:t>A+C+B=</a:t>
            </a:r>
            <a:r>
              <a:rPr lang="en-US" altLang="zh-CN" sz="2800">
                <a:solidFill>
                  <a:srgbClr val="FF0000"/>
                </a:solidFill>
                <a:latin typeface="宋体" panose="02010600030101010101" pitchFamily="2" charset="-122"/>
              </a:rPr>
              <a:t>1.23*10^5+1</a:t>
            </a:r>
            <a:r>
              <a:rPr lang="en-US" altLang="zh-CN" sz="2800">
                <a:latin typeface="宋体" panose="02010600030101010101" pitchFamily="2" charset="-122"/>
              </a:rPr>
              <a:t>-1.23*10^5</a:t>
            </a:r>
          </a:p>
          <a:p>
            <a:pPr eaLnBrk="1" hangingPunct="1">
              <a:lnSpc>
                <a:spcPct val="150000"/>
              </a:lnSpc>
              <a:buFont typeface="Wingdings" panose="05000000000000000000" pitchFamily="2" charset="2"/>
              <a:buNone/>
            </a:pPr>
            <a:r>
              <a:rPr lang="en-US" altLang="zh-CN" sz="2800">
                <a:latin typeface="宋体" panose="02010600030101010101" pitchFamily="2" charset="-122"/>
              </a:rPr>
              <a:t>          =</a:t>
            </a:r>
            <a:r>
              <a:rPr lang="en-US" altLang="zh-CN" sz="2800">
                <a:solidFill>
                  <a:srgbClr val="FF0000"/>
                </a:solidFill>
                <a:latin typeface="宋体" panose="02010600030101010101" pitchFamily="2" charset="-122"/>
              </a:rPr>
              <a:t>1.23*10^5</a:t>
            </a:r>
            <a:r>
              <a:rPr lang="en-US" altLang="zh-CN" sz="2800">
                <a:latin typeface="宋体" panose="02010600030101010101" pitchFamily="2" charset="-122"/>
              </a:rPr>
              <a:t>-1.23*10^5=0</a:t>
            </a:r>
            <a:br>
              <a:rPr lang="en-US" altLang="zh-CN" sz="2800">
                <a:latin typeface="宋体" panose="02010600030101010101" pitchFamily="2" charset="-122"/>
              </a:rPr>
            </a:br>
            <a:r>
              <a:rPr lang="zh-CN" altLang="en-US" sz="2800">
                <a:latin typeface="宋体" panose="02010600030101010101" pitchFamily="2" charset="-122"/>
              </a:rPr>
              <a:t>注意</a:t>
            </a:r>
            <a:r>
              <a:rPr lang="en-US" altLang="zh-CN" sz="2800">
                <a:latin typeface="宋体" panose="02010600030101010101" pitchFamily="2" charset="-122"/>
              </a:rPr>
              <a:t>1.23*10^5+1=1.23*10^5,</a:t>
            </a:r>
            <a:r>
              <a:rPr lang="zh-CN" altLang="en-US" sz="2800">
                <a:latin typeface="宋体" panose="02010600030101010101" pitchFamily="2" charset="-122"/>
              </a:rPr>
              <a:t>那个</a:t>
            </a:r>
            <a:r>
              <a:rPr lang="en-US" altLang="zh-CN" sz="2800">
                <a:latin typeface="宋体" panose="02010600030101010101" pitchFamily="2" charset="-122"/>
              </a:rPr>
              <a:t>1</a:t>
            </a:r>
            <a:r>
              <a:rPr lang="zh-CN" altLang="en-US" sz="2800">
                <a:latin typeface="宋体" panose="02010600030101010101" pitchFamily="2" charset="-122"/>
              </a:rPr>
              <a:t>就是在这里被丢掉了</a:t>
            </a:r>
          </a:p>
        </p:txBody>
      </p:sp>
    </p:spTree>
  </p:cSld>
  <p:clrMapOvr>
    <a:masterClrMapping/>
  </p:clrMapOvr>
  <p:transition spd="slow"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2A4B216F-735C-49B0-B96A-5F893341B284}"/>
              </a:ext>
            </a:extLst>
          </p:cNvPr>
          <p:cNvSpPr>
            <a:spLocks noGrp="1" noChangeArrowheads="1"/>
          </p:cNvSpPr>
          <p:nvPr>
            <p:ph type="title"/>
          </p:nvPr>
        </p:nvSpPr>
        <p:spPr/>
        <p:txBody>
          <a:bodyPr/>
          <a:lstStyle/>
          <a:p>
            <a:pPr eaLnBrk="1" hangingPunct="1"/>
            <a:r>
              <a:rPr lang="zh-CN" altLang="en-US" sz="3600" b="1">
                <a:ea typeface="楷体_GB2312" pitchFamily="49" charset="-122"/>
              </a:rPr>
              <a:t>算法设计的要求</a:t>
            </a:r>
          </a:p>
        </p:txBody>
      </p:sp>
      <p:sp>
        <p:nvSpPr>
          <p:cNvPr id="52227" name="Rectangle 1027">
            <a:extLst>
              <a:ext uri="{FF2B5EF4-FFF2-40B4-BE49-F238E27FC236}">
                <a16:creationId xmlns:a16="http://schemas.microsoft.com/office/drawing/2014/main" id="{A06A7BFF-2D2A-4093-A690-C224AE6D009C}"/>
              </a:ext>
            </a:extLst>
          </p:cNvPr>
          <p:cNvSpPr>
            <a:spLocks noGrp="1" noChangeArrowheads="1"/>
          </p:cNvSpPr>
          <p:nvPr>
            <p:ph idx="1"/>
          </p:nvPr>
        </p:nvSpPr>
        <p:spPr>
          <a:xfrm>
            <a:off x="1042988" y="1989138"/>
            <a:ext cx="7829550" cy="4773612"/>
          </a:xfrm>
        </p:spPr>
        <p:txBody>
          <a:bodyPr/>
          <a:lstStyle/>
          <a:p>
            <a:pPr marL="0" indent="0" eaLnBrk="1" hangingPunct="1">
              <a:lnSpc>
                <a:spcPct val="90000"/>
              </a:lnSpc>
            </a:pPr>
            <a:r>
              <a:rPr lang="zh-CN" altLang="en-US" sz="2400" b="1">
                <a:solidFill>
                  <a:srgbClr val="FF0000"/>
                </a:solidFill>
                <a:ea typeface="楷体_GB2312" pitchFamily="49" charset="-122"/>
              </a:rPr>
              <a:t>正确性</a:t>
            </a:r>
            <a:r>
              <a:rPr lang="zh-CN" altLang="en-US" sz="2400" b="1">
                <a:ea typeface="楷体_GB2312" pitchFamily="49" charset="-122"/>
              </a:rPr>
              <a:t>：</a:t>
            </a:r>
            <a:endParaRPr lang="zh-CN" altLang="en-US" sz="2400" b="1"/>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程序不含语法错误；</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程序对于几组输入数据能够得出满足要求的结果；</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对精心选择带有刁难性的几组数据能得出满足要求的结果；</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程序对于一切合法的输入数据都能产生满足要求的结果。</a:t>
            </a:r>
            <a:endParaRPr lang="zh-CN" altLang="en-US" sz="1800" b="1">
              <a:solidFill>
                <a:srgbClr val="FF6600"/>
              </a:solidFill>
            </a:endParaRPr>
          </a:p>
          <a:p>
            <a:pPr marL="0" indent="0" eaLnBrk="1" hangingPunct="1">
              <a:lnSpc>
                <a:spcPct val="90000"/>
              </a:lnSpc>
            </a:pPr>
            <a:r>
              <a:rPr lang="zh-CN" altLang="en-US" sz="2400" b="1">
                <a:solidFill>
                  <a:srgbClr val="FF0000"/>
                </a:solidFill>
                <a:ea typeface="楷体_GB2312" pitchFamily="49" charset="-122"/>
              </a:rPr>
              <a:t>可读性</a:t>
            </a:r>
            <a:r>
              <a:rPr lang="zh-CN" altLang="en-US" sz="2400" b="1">
                <a:ea typeface="楷体_GB2312" pitchFamily="49" charset="-122"/>
              </a:rPr>
              <a:t>：</a:t>
            </a:r>
            <a:endParaRPr lang="en-US" altLang="zh-CN" sz="2400" b="1">
              <a:ea typeface="楷体_GB2312" pitchFamily="49" charset="-122"/>
            </a:endParaRP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易于阅读和交流，其次是机器运行。 </a:t>
            </a:r>
          </a:p>
          <a:p>
            <a:pPr marL="0" indent="0" eaLnBrk="1" hangingPunct="1">
              <a:lnSpc>
                <a:spcPct val="90000"/>
              </a:lnSpc>
            </a:pPr>
            <a:r>
              <a:rPr lang="zh-CN" altLang="en-US" sz="2400" b="1">
                <a:solidFill>
                  <a:srgbClr val="FF0000"/>
                </a:solidFill>
                <a:ea typeface="楷体_GB2312" pitchFamily="49" charset="-122"/>
              </a:rPr>
              <a:t>健壮性</a:t>
            </a:r>
            <a:r>
              <a:rPr lang="zh-CN" altLang="en-US" sz="2400" b="1">
                <a:ea typeface="楷体_GB2312" pitchFamily="49" charset="-122"/>
              </a:rPr>
              <a:t>：</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当输入数据非法时，算法能适当地作出反应或进行处理，保证不会产生莫名其妙的输出结果。</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处理出错的方法是返回一个表示错误或错误性质的值，以便在更高的抽象层次上进行处理，不应中断程序的执行。</a:t>
            </a:r>
          </a:p>
          <a:p>
            <a:pPr marL="0" indent="0" eaLnBrk="1" hangingPunct="1">
              <a:lnSpc>
                <a:spcPct val="90000"/>
              </a:lnSpc>
            </a:pPr>
            <a:r>
              <a:rPr lang="zh-CN" altLang="en-US" sz="2400" b="1">
                <a:solidFill>
                  <a:srgbClr val="FF0000"/>
                </a:solidFill>
                <a:ea typeface="楷体_GB2312" pitchFamily="49" charset="-122"/>
              </a:rPr>
              <a:t>高效率和低存储量需求</a:t>
            </a:r>
            <a:r>
              <a:rPr lang="zh-CN" altLang="en-US" sz="2400" b="1">
                <a:ea typeface="楷体_GB2312" pitchFamily="49" charset="-122"/>
              </a:rPr>
              <a:t>：</a:t>
            </a:r>
          </a:p>
          <a:p>
            <a:pPr marL="762000" lvl="1" eaLnBrk="1" hangingPunct="1">
              <a:lnSpc>
                <a:spcPct val="90000"/>
              </a:lnSpc>
              <a:buClr>
                <a:srgbClr val="FF6600"/>
              </a:buClr>
              <a:buFont typeface="Wingdings" panose="05000000000000000000" pitchFamily="2" charset="2"/>
              <a:buChar char="§"/>
            </a:pPr>
            <a:r>
              <a:rPr lang="zh-CN" altLang="en-US" sz="1800" b="1">
                <a:ea typeface="楷体_GB2312" pitchFamily="49" charset="-122"/>
              </a:rPr>
              <a:t>两者都与问题的规模有关。</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a:extLst>
              <a:ext uri="{FF2B5EF4-FFF2-40B4-BE49-F238E27FC236}">
                <a16:creationId xmlns:a16="http://schemas.microsoft.com/office/drawing/2014/main" id="{E741D906-01CA-4D64-8EFE-2D2448228B0F}"/>
              </a:ext>
            </a:extLst>
          </p:cNvPr>
          <p:cNvSpPr>
            <a:spLocks noGrp="1" noChangeArrowheads="1"/>
          </p:cNvSpPr>
          <p:nvPr>
            <p:ph idx="1"/>
          </p:nvPr>
        </p:nvSpPr>
        <p:spPr>
          <a:xfrm>
            <a:off x="827088" y="1989138"/>
            <a:ext cx="7056437" cy="3744912"/>
          </a:xfrm>
        </p:spPr>
        <p:txBody>
          <a:bodyPr/>
          <a:lstStyle/>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#include&lt;string.h&gt;</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        void  main </a:t>
            </a:r>
            <a:r>
              <a:rPr lang="en-US" altLang="zh-CN" sz="2400">
                <a:latin typeface="Times" panose="02020603050405020304" pitchFamily="18" charset="0"/>
              </a:rPr>
              <a:t>(</a:t>
            </a:r>
            <a:r>
              <a:rPr lang="en-US" altLang="zh-CN" sz="2400">
                <a:latin typeface="Times" panose="02020603050405020304" pitchFamily="18" charset="0"/>
                <a:ea typeface="Arial Unicode MS" panose="020B0604020202020204" pitchFamily="34" charset="-128"/>
                <a:cs typeface="Arial Unicode MS" panose="020B0604020202020204" pitchFamily="34" charset="-128"/>
              </a:rPr>
              <a:t>int argc,char *argv[ ]</a:t>
            </a:r>
            <a:r>
              <a:rPr lang="en-US" altLang="zh-CN" sz="2400">
                <a:latin typeface="Times" panose="02020603050405020304" pitchFamily="18" charset="0"/>
              </a:rPr>
              <a:t>)</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        {</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             char buffer[10];</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             strcpy</a:t>
            </a:r>
            <a:r>
              <a:rPr lang="en-US" altLang="zh-CN" sz="2400">
                <a:latin typeface="Times" panose="02020603050405020304" pitchFamily="18" charset="0"/>
              </a:rPr>
              <a:t>(</a:t>
            </a:r>
            <a:r>
              <a:rPr lang="en-US" altLang="zh-CN" sz="2400">
                <a:latin typeface="Times" panose="02020603050405020304" pitchFamily="18" charset="0"/>
                <a:ea typeface="Arial Unicode MS" panose="020B0604020202020204" pitchFamily="34" charset="-128"/>
                <a:cs typeface="Arial Unicode MS" panose="020B0604020202020204" pitchFamily="34" charset="-128"/>
              </a:rPr>
              <a:t>buffer,argv[1]</a:t>
            </a:r>
            <a:r>
              <a:rPr lang="en-US" altLang="zh-CN" sz="2400">
                <a:latin typeface="Times" panose="02020603050405020304" pitchFamily="18" charset="0"/>
              </a:rPr>
              <a:t>)</a:t>
            </a:r>
            <a:r>
              <a:rPr lang="en-US" altLang="zh-CN" sz="2400">
                <a:latin typeface="Times" panose="02020603050405020304" pitchFamily="18" charset="0"/>
                <a:ea typeface="Arial Unicode MS" panose="020B0604020202020204" pitchFamily="34" charset="-128"/>
                <a:cs typeface="Arial Unicode MS" panose="020B0604020202020204" pitchFamily="34" charset="-128"/>
              </a:rPr>
              <a:t>;</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ea typeface="Arial Unicode MS" panose="020B0604020202020204" pitchFamily="34" charset="-128"/>
                <a:cs typeface="Arial Unicode MS" panose="020B0604020202020204" pitchFamily="34" charset="-128"/>
              </a:rPr>
              <a:t>        }</a:t>
            </a:r>
            <a:endParaRPr lang="en-US" altLang="zh-CN" sz="24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eaLnBrk="1" hangingPunct="1">
              <a:lnSpc>
                <a:spcPct val="150000"/>
              </a:lnSpc>
              <a:spcBef>
                <a:spcPct val="0"/>
              </a:spcBef>
              <a:buFont typeface="Wingdings" panose="05000000000000000000" pitchFamily="2" charset="2"/>
              <a:buNone/>
            </a:pPr>
            <a:r>
              <a:rPr lang="en-US" altLang="zh-CN" sz="2400">
                <a:latin typeface="Times" panose="02020603050405020304" pitchFamily="18" charset="0"/>
              </a:rPr>
              <a:t>        </a:t>
            </a:r>
            <a:r>
              <a:rPr lang="zh-CN" altLang="en-US" sz="2400">
                <a:latin typeface="Times" panose="02020603050405020304" pitchFamily="18" charset="0"/>
              </a:rPr>
              <a:t>执行该程序，输入字符串长度小于</a:t>
            </a:r>
            <a:r>
              <a:rPr lang="en-US" altLang="zh-CN" sz="2400">
                <a:latin typeface="Arial Unicode MS" panose="020B0604020202020204" pitchFamily="34" charset="-128"/>
              </a:rPr>
              <a:t>10</a:t>
            </a:r>
            <a:r>
              <a:rPr lang="zh-CN" altLang="en-US" sz="2400">
                <a:latin typeface="Times" panose="02020603050405020304" pitchFamily="18" charset="0"/>
              </a:rPr>
              <a:t>时，程序正常运行，否则系统崩溃。</a:t>
            </a:r>
            <a:endParaRPr lang="zh-CN" altLang="en-US" sz="2400"/>
          </a:p>
        </p:txBody>
      </p:sp>
      <p:sp>
        <p:nvSpPr>
          <p:cNvPr id="53251" name="Rectangle 2">
            <a:extLst>
              <a:ext uri="{FF2B5EF4-FFF2-40B4-BE49-F238E27FC236}">
                <a16:creationId xmlns:a16="http://schemas.microsoft.com/office/drawing/2014/main" id="{FED5CAD6-1F32-4422-8E71-DB9B126F0E67}"/>
              </a:ext>
            </a:extLst>
          </p:cNvPr>
          <p:cNvSpPr>
            <a:spLocks noGrp="1" noChangeArrowheads="1"/>
          </p:cNvSpPr>
          <p:nvPr>
            <p:ph type="title"/>
          </p:nvPr>
        </p:nvSpPr>
        <p:spPr>
          <a:xfrm>
            <a:off x="755650" y="957263"/>
            <a:ext cx="6264275" cy="708025"/>
          </a:xfrm>
        </p:spPr>
        <p:txBody>
          <a:bodyPr/>
          <a:lstStyle/>
          <a:p>
            <a:pPr eaLnBrk="1" hangingPunct="1"/>
            <a:r>
              <a:rPr lang="en-US" altLang="zh-CN" sz="3600" b="1">
                <a:solidFill>
                  <a:schemeClr val="tx1"/>
                </a:solidFill>
              </a:rPr>
              <a:t>【</a:t>
            </a:r>
            <a:r>
              <a:rPr lang="zh-CN" altLang="en-US" sz="3600" b="1">
                <a:solidFill>
                  <a:schemeClr val="tx1"/>
                </a:solidFill>
              </a:rPr>
              <a:t>例</a:t>
            </a:r>
            <a:r>
              <a:rPr lang="en-US" altLang="zh-CN" sz="3600" b="1">
                <a:solidFill>
                  <a:schemeClr val="tx1"/>
                </a:solidFill>
              </a:rPr>
              <a:t>】</a:t>
            </a:r>
            <a:r>
              <a:rPr lang="zh-CN" altLang="en-US" sz="3600" b="1">
                <a:solidFill>
                  <a:schemeClr val="tx1"/>
                </a:solidFill>
              </a:rPr>
              <a:t>非健壮性举例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 calcmode="lin" valueType="num">
                                      <p:cBhvr>
                                        <p:cTn id="7" dur="500" fill="hold"/>
                                        <p:tgtEl>
                                          <p:spTgt spid="66765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67650">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67650">
                                            <p:txEl>
                                              <p:pRg st="1" end="1"/>
                                            </p:txEl>
                                          </p:spTgt>
                                        </p:tgtEl>
                                        <p:attrNameLst>
                                          <p:attrName>style.visibility</p:attrName>
                                        </p:attrNameLst>
                                      </p:cBhvr>
                                      <p:to>
                                        <p:strVal val="visible"/>
                                      </p:to>
                                    </p:set>
                                    <p:anim calcmode="lin" valueType="num">
                                      <p:cBhvr>
                                        <p:cTn id="11" dur="500" fill="hold"/>
                                        <p:tgtEl>
                                          <p:spTgt spid="667650">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67650">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667650">
                                            <p:txEl>
                                              <p:pRg st="2" end="2"/>
                                            </p:txEl>
                                          </p:spTgt>
                                        </p:tgtEl>
                                        <p:attrNameLst>
                                          <p:attrName>style.visibility</p:attrName>
                                        </p:attrNameLst>
                                      </p:cBhvr>
                                      <p:to>
                                        <p:strVal val="visible"/>
                                      </p:to>
                                    </p:set>
                                    <p:anim calcmode="lin" valueType="num">
                                      <p:cBhvr>
                                        <p:cTn id="15" dur="500" fill="hold"/>
                                        <p:tgtEl>
                                          <p:spTgt spid="667650">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667650">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667650">
                                            <p:txEl>
                                              <p:pRg st="3" end="3"/>
                                            </p:txEl>
                                          </p:spTgt>
                                        </p:tgtEl>
                                        <p:attrNameLst>
                                          <p:attrName>style.visibility</p:attrName>
                                        </p:attrNameLst>
                                      </p:cBhvr>
                                      <p:to>
                                        <p:strVal val="visible"/>
                                      </p:to>
                                    </p:set>
                                    <p:anim calcmode="lin" valueType="num">
                                      <p:cBhvr>
                                        <p:cTn id="19" dur="500" fill="hold"/>
                                        <p:tgtEl>
                                          <p:spTgt spid="667650">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67650">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667650">
                                            <p:txEl>
                                              <p:pRg st="4" end="4"/>
                                            </p:txEl>
                                          </p:spTgt>
                                        </p:tgtEl>
                                        <p:attrNameLst>
                                          <p:attrName>style.visibility</p:attrName>
                                        </p:attrNameLst>
                                      </p:cBhvr>
                                      <p:to>
                                        <p:strVal val="visible"/>
                                      </p:to>
                                    </p:set>
                                    <p:anim calcmode="lin" valueType="num">
                                      <p:cBhvr>
                                        <p:cTn id="23" dur="500" fill="hold"/>
                                        <p:tgtEl>
                                          <p:spTgt spid="667650">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67650">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667650">
                                            <p:txEl>
                                              <p:pRg st="5" end="5"/>
                                            </p:txEl>
                                          </p:spTgt>
                                        </p:tgtEl>
                                        <p:attrNameLst>
                                          <p:attrName>style.visibility</p:attrName>
                                        </p:attrNameLst>
                                      </p:cBhvr>
                                      <p:to>
                                        <p:strVal val="visible"/>
                                      </p:to>
                                    </p:set>
                                    <p:anim calcmode="lin" valueType="num">
                                      <p:cBhvr>
                                        <p:cTn id="27" dur="500" fill="hold"/>
                                        <p:tgtEl>
                                          <p:spTgt spid="667650">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667650">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67650">
                                            <p:txEl>
                                              <p:pRg st="6" end="6"/>
                                            </p:txEl>
                                          </p:spTgt>
                                        </p:tgtEl>
                                        <p:attrNameLst>
                                          <p:attrName>style.visibility</p:attrName>
                                        </p:attrNameLst>
                                      </p:cBhvr>
                                      <p:to>
                                        <p:strVal val="visible"/>
                                      </p:to>
                                    </p:set>
                                    <p:anim calcmode="lin" valueType="num">
                                      <p:cBhvr additive="base">
                                        <p:cTn id="33" dur="500" fill="hold"/>
                                        <p:tgtEl>
                                          <p:spTgt spid="66765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76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3320FFF5-6AAC-45D7-8986-067EBF855136}"/>
              </a:ext>
            </a:extLst>
          </p:cNvPr>
          <p:cNvSpPr>
            <a:spLocks noGrp="1" noChangeArrowheads="1"/>
          </p:cNvSpPr>
          <p:nvPr>
            <p:ph type="title"/>
          </p:nvPr>
        </p:nvSpPr>
        <p:spPr>
          <a:xfrm>
            <a:off x="1327150" y="836613"/>
            <a:ext cx="4684713" cy="868362"/>
          </a:xfrm>
        </p:spPr>
        <p:txBody>
          <a:bodyPr/>
          <a:lstStyle/>
          <a:p>
            <a:pPr eaLnBrk="1" hangingPunct="1"/>
            <a:r>
              <a:rPr lang="zh-CN" altLang="en-US" sz="3600" b="1">
                <a:solidFill>
                  <a:schemeClr val="tx1"/>
                </a:solidFill>
                <a:latin typeface="楷体_GB2312" pitchFamily="49" charset="-122"/>
              </a:rPr>
              <a:t>无所不在的“计算”</a:t>
            </a:r>
          </a:p>
        </p:txBody>
      </p:sp>
      <p:sp>
        <p:nvSpPr>
          <p:cNvPr id="3" name="内容占位符 2">
            <a:extLst>
              <a:ext uri="{FF2B5EF4-FFF2-40B4-BE49-F238E27FC236}">
                <a16:creationId xmlns:a16="http://schemas.microsoft.com/office/drawing/2014/main" id="{86C57216-4731-4DFB-99E6-D7ED9A4D0B68}"/>
              </a:ext>
            </a:extLst>
          </p:cNvPr>
          <p:cNvSpPr>
            <a:spLocks noGrp="1"/>
          </p:cNvSpPr>
          <p:nvPr>
            <p:ph idx="1"/>
          </p:nvPr>
        </p:nvSpPr>
        <p:spPr>
          <a:xfrm>
            <a:off x="611188" y="1916113"/>
            <a:ext cx="8229600" cy="4870450"/>
          </a:xfrm>
        </p:spPr>
        <p:txBody>
          <a:bodyPr>
            <a:normAutofit/>
          </a:bodyPr>
          <a:lstStyle/>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科学计算</a:t>
            </a:r>
            <a:r>
              <a:rPr kumimoji="1" lang="zh-CN" altLang="en-US" sz="1900">
                <a:latin typeface="楷体_GB2312" pitchFamily="49" charset="-122"/>
              </a:rPr>
              <a:t>：如高能物理、工程设计、地震预测、气象预报、航天技术等。</a:t>
            </a:r>
            <a:endParaRPr kumimoji="1" lang="en-US" altLang="zh-CN" sz="1900">
              <a:latin typeface="楷体_GB2312" pitchFamily="49" charset="-122"/>
            </a:endParaRP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数据处理（信息管理）</a:t>
            </a:r>
            <a:r>
              <a:rPr kumimoji="1" lang="zh-CN" altLang="en-US" sz="1900">
                <a:latin typeface="楷体_GB2312" pitchFamily="49" charset="-122"/>
              </a:rPr>
              <a:t>：用计算机来加工、管理与操作任何形式的数据资料，如企业管理、物资管理、报表统计、帐目计算、信息情报检索，主要包括数据的采集、转换、分组、组织、计算、排序、存储、检索等。</a:t>
            </a:r>
            <a:endParaRPr kumimoji="1" lang="en-US" altLang="zh-CN" sz="1900">
              <a:latin typeface="楷体_GB2312" pitchFamily="49" charset="-122"/>
            </a:endParaRP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辅助工程</a:t>
            </a:r>
            <a:r>
              <a:rPr kumimoji="1" lang="zh-CN" altLang="en-US" sz="1900">
                <a:latin typeface="楷体_GB2312" pitchFamily="49" charset="-122"/>
              </a:rPr>
              <a:t>：计算机辅助设计、制造、测试（</a:t>
            </a:r>
            <a:r>
              <a:rPr kumimoji="1" lang="en-US" altLang="zh-CN" sz="1900">
                <a:latin typeface="楷体_GB2312" pitchFamily="49" charset="-122"/>
              </a:rPr>
              <a:t>CAD/CAM/CAT</a:t>
            </a:r>
            <a:r>
              <a:rPr kumimoji="1" lang="zh-CN" altLang="en-US" sz="1900">
                <a:latin typeface="楷体_GB2312" pitchFamily="49" charset="-122"/>
              </a:rPr>
              <a:t>）。</a:t>
            </a:r>
            <a:endParaRPr kumimoji="1" lang="en-US" altLang="zh-CN" sz="1900">
              <a:latin typeface="楷体_GB2312" pitchFamily="49" charset="-122"/>
            </a:endParaRP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生产自动化</a:t>
            </a:r>
            <a:r>
              <a:rPr kumimoji="1" lang="zh-CN" altLang="en-US" sz="1900">
                <a:latin typeface="楷体_GB2312" pitchFamily="49" charset="-122"/>
              </a:rPr>
              <a:t>：利用计算机对工业生产过程中的某些信号自动进行检测，并把检测到的数据存入计算机，再根据需要对这些数据进行处理。</a:t>
            </a: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人工智能</a:t>
            </a:r>
            <a:r>
              <a:rPr kumimoji="1" lang="zh-CN" altLang="en-US" sz="1900">
                <a:latin typeface="楷体_GB2312" pitchFamily="49" charset="-122"/>
              </a:rPr>
              <a:t>：开发一些具有人类某些智能的应用系统，如计算机推理、智能学习系统、专家系统、机器人等。</a:t>
            </a:r>
            <a:endParaRPr kumimoji="1" lang="en-US" altLang="zh-CN" sz="1900">
              <a:latin typeface="楷体_GB2312" pitchFamily="49" charset="-122"/>
            </a:endParaRP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网络通信</a:t>
            </a:r>
            <a:endParaRPr kumimoji="1" lang="en-US" altLang="zh-CN" sz="1900" b="1">
              <a:solidFill>
                <a:srgbClr val="C00000"/>
              </a:solidFill>
              <a:latin typeface="楷体_GB2312" pitchFamily="49" charset="-122"/>
            </a:endParaRPr>
          </a:p>
          <a:p>
            <a:pPr marL="273050" indent="-273050" eaLnBrk="1" hangingPunct="1">
              <a:lnSpc>
                <a:spcPct val="130000"/>
              </a:lnSpc>
              <a:buFont typeface="Wingdings" panose="05000000000000000000" pitchFamily="2" charset="2"/>
              <a:buChar char=""/>
            </a:pPr>
            <a:r>
              <a:rPr kumimoji="1" lang="zh-CN" altLang="en-US" sz="1900" b="1">
                <a:solidFill>
                  <a:srgbClr val="C00000"/>
                </a:solidFill>
                <a:latin typeface="楷体_GB2312" pitchFamily="49" charset="-122"/>
              </a:rPr>
              <a:t>多媒体视听娱乐</a:t>
            </a:r>
            <a:endParaRPr kumimoji="1" lang="en-US" altLang="zh-CN" sz="3000">
              <a:latin typeface="楷体_GB2312" pitchFamily="49"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67E1ABB-1ADB-4AA5-B94C-73E867BDC334}"/>
              </a:ext>
            </a:extLst>
          </p:cNvPr>
          <p:cNvSpPr>
            <a:spLocks noGrp="1" noChangeArrowheads="1"/>
          </p:cNvSpPr>
          <p:nvPr>
            <p:ph type="title"/>
          </p:nvPr>
        </p:nvSpPr>
        <p:spPr>
          <a:xfrm>
            <a:off x="1209675" y="1055688"/>
            <a:ext cx="3997325" cy="636587"/>
          </a:xfrm>
        </p:spPr>
        <p:txBody>
          <a:bodyPr/>
          <a:lstStyle/>
          <a:p>
            <a:pPr eaLnBrk="1" hangingPunct="1"/>
            <a:r>
              <a:rPr lang="zh-CN" altLang="en-US" sz="3600" b="1">
                <a:solidFill>
                  <a:schemeClr val="tx1"/>
                </a:solidFill>
              </a:rPr>
              <a:t>缓冲区溢出示意图</a:t>
            </a:r>
          </a:p>
        </p:txBody>
      </p:sp>
      <p:sp>
        <p:nvSpPr>
          <p:cNvPr id="164900" name="Line 36">
            <a:extLst>
              <a:ext uri="{FF2B5EF4-FFF2-40B4-BE49-F238E27FC236}">
                <a16:creationId xmlns:a16="http://schemas.microsoft.com/office/drawing/2014/main" id="{38107FBF-9862-44E5-BD10-5CCE441F616F}"/>
              </a:ext>
            </a:extLst>
          </p:cNvPr>
          <p:cNvSpPr>
            <a:spLocks noChangeShapeType="1"/>
          </p:cNvSpPr>
          <p:nvPr/>
        </p:nvSpPr>
        <p:spPr bwMode="auto">
          <a:xfrm flipV="1">
            <a:off x="250825" y="4005263"/>
            <a:ext cx="8642350" cy="71437"/>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40">
            <a:extLst>
              <a:ext uri="{FF2B5EF4-FFF2-40B4-BE49-F238E27FC236}">
                <a16:creationId xmlns:a16="http://schemas.microsoft.com/office/drawing/2014/main" id="{413E5787-E6B8-4B3E-BC57-D378E766F423}"/>
              </a:ext>
            </a:extLst>
          </p:cNvPr>
          <p:cNvGrpSpPr>
            <a:grpSpLocks/>
          </p:cNvGrpSpPr>
          <p:nvPr/>
        </p:nvGrpSpPr>
        <p:grpSpPr bwMode="auto">
          <a:xfrm>
            <a:off x="250825" y="4029075"/>
            <a:ext cx="8097838" cy="2103438"/>
            <a:chOff x="227" y="2452"/>
            <a:chExt cx="5101" cy="1325"/>
          </a:xfrm>
        </p:grpSpPr>
        <p:sp>
          <p:nvSpPr>
            <p:cNvPr id="54292" name="Text Box 22">
              <a:extLst>
                <a:ext uri="{FF2B5EF4-FFF2-40B4-BE49-F238E27FC236}">
                  <a16:creationId xmlns:a16="http://schemas.microsoft.com/office/drawing/2014/main" id="{DA151A76-81C8-4F8D-BF84-725E3AD72227}"/>
                </a:ext>
              </a:extLst>
            </p:cNvPr>
            <p:cNvSpPr txBox="1">
              <a:spLocks noChangeArrowheads="1"/>
            </p:cNvSpPr>
            <p:nvPr/>
          </p:nvSpPr>
          <p:spPr bwMode="auto">
            <a:xfrm>
              <a:off x="1573" y="2732"/>
              <a:ext cx="1549" cy="237"/>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字符串变量数组</a:t>
              </a:r>
            </a:p>
          </p:txBody>
        </p:sp>
        <p:sp>
          <p:nvSpPr>
            <p:cNvPr id="54293" name="Line 24">
              <a:extLst>
                <a:ext uri="{FF2B5EF4-FFF2-40B4-BE49-F238E27FC236}">
                  <a16:creationId xmlns:a16="http://schemas.microsoft.com/office/drawing/2014/main" id="{D7AB057F-15AE-4860-9531-37ACF6A8D93A}"/>
                </a:ext>
              </a:extLst>
            </p:cNvPr>
            <p:cNvSpPr>
              <a:spLocks noChangeShapeType="1"/>
            </p:cNvSpPr>
            <p:nvPr/>
          </p:nvSpPr>
          <p:spPr bwMode="auto">
            <a:xfrm>
              <a:off x="1573" y="2452"/>
              <a:ext cx="1"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25">
              <a:extLst>
                <a:ext uri="{FF2B5EF4-FFF2-40B4-BE49-F238E27FC236}">
                  <a16:creationId xmlns:a16="http://schemas.microsoft.com/office/drawing/2014/main" id="{FD4F9E70-D786-46B4-91A5-A13125E2C176}"/>
                </a:ext>
              </a:extLst>
            </p:cNvPr>
            <p:cNvSpPr>
              <a:spLocks noChangeShapeType="1"/>
            </p:cNvSpPr>
            <p:nvPr/>
          </p:nvSpPr>
          <p:spPr bwMode="auto">
            <a:xfrm>
              <a:off x="2547" y="2545"/>
              <a:ext cx="57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5" name="Line 26">
              <a:extLst>
                <a:ext uri="{FF2B5EF4-FFF2-40B4-BE49-F238E27FC236}">
                  <a16:creationId xmlns:a16="http://schemas.microsoft.com/office/drawing/2014/main" id="{BF59F04A-4EA8-4EFF-B211-045643D195E4}"/>
                </a:ext>
              </a:extLst>
            </p:cNvPr>
            <p:cNvSpPr>
              <a:spLocks noChangeShapeType="1"/>
            </p:cNvSpPr>
            <p:nvPr/>
          </p:nvSpPr>
          <p:spPr bwMode="auto">
            <a:xfrm flipV="1">
              <a:off x="3122" y="2452"/>
              <a:ext cx="1"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7">
              <a:extLst>
                <a:ext uri="{FF2B5EF4-FFF2-40B4-BE49-F238E27FC236}">
                  <a16:creationId xmlns:a16="http://schemas.microsoft.com/office/drawing/2014/main" id="{EB4F4A5C-B259-4D3F-8285-AF4B755DEE79}"/>
                </a:ext>
              </a:extLst>
            </p:cNvPr>
            <p:cNvSpPr>
              <a:spLocks noChangeShapeType="1"/>
            </p:cNvSpPr>
            <p:nvPr/>
          </p:nvSpPr>
          <p:spPr bwMode="auto">
            <a:xfrm flipH="1">
              <a:off x="1573" y="2545"/>
              <a:ext cx="48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7" name="Text Box 28">
              <a:extLst>
                <a:ext uri="{FF2B5EF4-FFF2-40B4-BE49-F238E27FC236}">
                  <a16:creationId xmlns:a16="http://schemas.microsoft.com/office/drawing/2014/main" id="{6D6F3BAB-C13F-467F-B7CB-BB77E7924D7B}"/>
                </a:ext>
              </a:extLst>
            </p:cNvPr>
            <p:cNvSpPr txBox="1">
              <a:spLocks noChangeArrowheads="1"/>
            </p:cNvSpPr>
            <p:nvPr/>
          </p:nvSpPr>
          <p:spPr bwMode="auto">
            <a:xfrm>
              <a:off x="2060" y="2452"/>
              <a:ext cx="6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solidFill>
                    <a:srgbClr val="660066"/>
                  </a:solidFill>
                  <a:latin typeface="Arial" panose="020B0604020202020204" pitchFamily="34" charset="0"/>
                </a:rPr>
                <a:t>n</a:t>
              </a:r>
              <a:r>
                <a:rPr lang="zh-CN" altLang="en-US" sz="2400">
                  <a:solidFill>
                    <a:srgbClr val="660066"/>
                  </a:solidFill>
                  <a:latin typeface="Arial" panose="020B0604020202020204" pitchFamily="34" charset="0"/>
                </a:rPr>
                <a:t>字节</a:t>
              </a:r>
            </a:p>
          </p:txBody>
        </p:sp>
        <p:sp>
          <p:nvSpPr>
            <p:cNvPr id="54298" name="AutoShape 29">
              <a:extLst>
                <a:ext uri="{FF2B5EF4-FFF2-40B4-BE49-F238E27FC236}">
                  <a16:creationId xmlns:a16="http://schemas.microsoft.com/office/drawing/2014/main" id="{7AD4F348-DCA0-4406-B7F4-AA481264C245}"/>
                </a:ext>
              </a:extLst>
            </p:cNvPr>
            <p:cNvSpPr>
              <a:spLocks noChangeArrowheads="1"/>
            </p:cNvSpPr>
            <p:nvPr/>
          </p:nvSpPr>
          <p:spPr bwMode="auto">
            <a:xfrm>
              <a:off x="2856" y="2989"/>
              <a:ext cx="89" cy="421"/>
            </a:xfrm>
            <a:prstGeom prst="upArrow">
              <a:avLst>
                <a:gd name="adj1" fmla="val 50000"/>
                <a:gd name="adj2" fmla="val 118237"/>
              </a:avLst>
            </a:prstGeom>
            <a:gradFill rotWithShape="1">
              <a:gsLst>
                <a:gs pos="0">
                  <a:srgbClr val="CC00FF">
                    <a:alpha val="67998"/>
                  </a:srgbClr>
                </a:gs>
                <a:gs pos="100000">
                  <a:srgbClr val="660066">
                    <a:alpha val="74001"/>
                  </a:srgb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54299" name="Text Box 30">
              <a:extLst>
                <a:ext uri="{FF2B5EF4-FFF2-40B4-BE49-F238E27FC236}">
                  <a16:creationId xmlns:a16="http://schemas.microsoft.com/office/drawing/2014/main" id="{40A4360F-0630-407F-BD8D-CA6D6A29AE4C}"/>
                </a:ext>
              </a:extLst>
            </p:cNvPr>
            <p:cNvSpPr txBox="1">
              <a:spLocks noChangeArrowheads="1"/>
            </p:cNvSpPr>
            <p:nvPr/>
          </p:nvSpPr>
          <p:spPr bwMode="auto">
            <a:xfrm>
              <a:off x="1573" y="3435"/>
              <a:ext cx="2523" cy="237"/>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输入数据&gt;</a:t>
              </a:r>
              <a:r>
                <a:rPr lang="en-US" altLang="zh-CN" sz="2400">
                  <a:solidFill>
                    <a:srgbClr val="0066CC"/>
                  </a:solidFill>
                  <a:latin typeface="宋体" panose="02010600030101010101" pitchFamily="2" charset="-122"/>
                </a:rPr>
                <a:t>n</a:t>
              </a:r>
              <a:r>
                <a:rPr lang="zh-CN" altLang="en-US" sz="2400">
                  <a:solidFill>
                    <a:srgbClr val="0066CC"/>
                  </a:solidFill>
                  <a:latin typeface="宋体" panose="02010600030101010101" pitchFamily="2" charset="-122"/>
                </a:rPr>
                <a:t>字节</a:t>
              </a:r>
              <a:r>
                <a:rPr lang="en-US" altLang="zh-CN" sz="2400">
                  <a:solidFill>
                    <a:srgbClr val="0066CC"/>
                  </a:solidFill>
                  <a:latin typeface="宋体" panose="02010600030101010101" pitchFamily="2" charset="-122"/>
                </a:rPr>
                <a:t>,</a:t>
              </a:r>
              <a:r>
                <a:rPr lang="zh-CN" altLang="en-US" sz="2400">
                  <a:solidFill>
                    <a:srgbClr val="0066CC"/>
                  </a:solidFill>
                  <a:latin typeface="宋体" panose="02010600030101010101" pitchFamily="2" charset="-122"/>
                </a:rPr>
                <a:t>尾部为跳转的地址</a:t>
              </a:r>
            </a:p>
          </p:txBody>
        </p:sp>
        <p:sp>
          <p:nvSpPr>
            <p:cNvPr id="54300" name="Text Box 31">
              <a:extLst>
                <a:ext uri="{FF2B5EF4-FFF2-40B4-BE49-F238E27FC236}">
                  <a16:creationId xmlns:a16="http://schemas.microsoft.com/office/drawing/2014/main" id="{4DC89A2A-097F-43F2-ABA7-927C64817DC5}"/>
                </a:ext>
              </a:extLst>
            </p:cNvPr>
            <p:cNvSpPr txBox="1">
              <a:spLocks noChangeArrowheads="1"/>
            </p:cNvSpPr>
            <p:nvPr/>
          </p:nvSpPr>
          <p:spPr bwMode="auto">
            <a:xfrm>
              <a:off x="401" y="2686"/>
              <a:ext cx="108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9900FF"/>
                  </a:solidFill>
                  <a:latin typeface="Arial" panose="020B0604020202020204" pitchFamily="34" charset="0"/>
                </a:rPr>
                <a:t>缓冲区</a:t>
              </a:r>
            </a:p>
          </p:txBody>
        </p:sp>
        <p:sp>
          <p:nvSpPr>
            <p:cNvPr id="54301" name="Text Box 32">
              <a:extLst>
                <a:ext uri="{FF2B5EF4-FFF2-40B4-BE49-F238E27FC236}">
                  <a16:creationId xmlns:a16="http://schemas.microsoft.com/office/drawing/2014/main" id="{2349A4DB-2622-434C-906F-55466FDCD118}"/>
                </a:ext>
              </a:extLst>
            </p:cNvPr>
            <p:cNvSpPr txBox="1">
              <a:spLocks noChangeArrowheads="1"/>
            </p:cNvSpPr>
            <p:nvPr/>
          </p:nvSpPr>
          <p:spPr bwMode="auto">
            <a:xfrm>
              <a:off x="227" y="3409"/>
              <a:ext cx="1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9900FF"/>
                  </a:solidFill>
                  <a:latin typeface="Arial" panose="020B0604020202020204" pitchFamily="34" charset="0"/>
                </a:rPr>
                <a:t>用户输入</a:t>
              </a:r>
            </a:p>
          </p:txBody>
        </p:sp>
        <p:sp>
          <p:nvSpPr>
            <p:cNvPr id="54302" name="AutoShape 33">
              <a:extLst>
                <a:ext uri="{FF2B5EF4-FFF2-40B4-BE49-F238E27FC236}">
                  <a16:creationId xmlns:a16="http://schemas.microsoft.com/office/drawing/2014/main" id="{DECEFABC-E22C-4041-BBCC-63AA086F3408}"/>
                </a:ext>
              </a:extLst>
            </p:cNvPr>
            <p:cNvSpPr>
              <a:spLocks noChangeArrowheads="1"/>
            </p:cNvSpPr>
            <p:nvPr/>
          </p:nvSpPr>
          <p:spPr bwMode="auto">
            <a:xfrm>
              <a:off x="4586" y="2873"/>
              <a:ext cx="177" cy="608"/>
            </a:xfrm>
            <a:prstGeom prst="downArrow">
              <a:avLst>
                <a:gd name="adj1" fmla="val 50000"/>
                <a:gd name="adj2" fmla="val 85860"/>
              </a:avLst>
            </a:prstGeom>
            <a:gradFill rotWithShape="1">
              <a:gsLst>
                <a:gs pos="0">
                  <a:srgbClr val="99FF99"/>
                </a:gs>
                <a:gs pos="50000">
                  <a:srgbClr val="00FF00"/>
                </a:gs>
                <a:gs pos="100000">
                  <a:srgbClr val="99FF9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54303" name="AutoShape 34">
              <a:extLst>
                <a:ext uri="{FF2B5EF4-FFF2-40B4-BE49-F238E27FC236}">
                  <a16:creationId xmlns:a16="http://schemas.microsoft.com/office/drawing/2014/main" id="{BED45F6E-05DB-4C19-9170-C24A7D72B975}"/>
                </a:ext>
              </a:extLst>
            </p:cNvPr>
            <p:cNvSpPr>
              <a:spLocks noChangeArrowheads="1"/>
            </p:cNvSpPr>
            <p:nvPr/>
          </p:nvSpPr>
          <p:spPr bwMode="auto">
            <a:xfrm>
              <a:off x="4246" y="2779"/>
              <a:ext cx="1062" cy="141"/>
            </a:xfrm>
            <a:custGeom>
              <a:avLst/>
              <a:gdLst>
                <a:gd name="T0" fmla="*/ 797 w 21600"/>
                <a:gd name="T1" fmla="*/ 0 h 21600"/>
                <a:gd name="T2" fmla="*/ 797 w 21600"/>
                <a:gd name="T3" fmla="*/ 35 h 21600"/>
                <a:gd name="T4" fmla="*/ 166 w 21600"/>
                <a:gd name="T5" fmla="*/ 35 h 21600"/>
                <a:gd name="T6" fmla="*/ 166 w 21600"/>
                <a:gd name="T7" fmla="*/ 106 h 21600"/>
                <a:gd name="T8" fmla="*/ 797 w 21600"/>
                <a:gd name="T9" fmla="*/ 106 h 21600"/>
                <a:gd name="T10" fmla="*/ 797 w 21600"/>
                <a:gd name="T11" fmla="*/ 141 h 21600"/>
                <a:gd name="T12" fmla="*/ 1062 w 21600"/>
                <a:gd name="T13" fmla="*/ 71 h 21600"/>
                <a:gd name="T14" fmla="*/ 797 w 21600"/>
                <a:gd name="T15" fmla="*/ 0 h 21600"/>
                <a:gd name="T16" fmla="*/ 66 w 21600"/>
                <a:gd name="T17" fmla="*/ 35 h 21600"/>
                <a:gd name="T18" fmla="*/ 66 w 21600"/>
                <a:gd name="T19" fmla="*/ 106 h 21600"/>
                <a:gd name="T20" fmla="*/ 133 w 21600"/>
                <a:gd name="T21" fmla="*/ 106 h 21600"/>
                <a:gd name="T22" fmla="*/ 133 w 21600"/>
                <a:gd name="T23" fmla="*/ 35 h 21600"/>
                <a:gd name="T24" fmla="*/ 66 w 21600"/>
                <a:gd name="T25" fmla="*/ 35 h 21600"/>
                <a:gd name="T26" fmla="*/ 0 w 21600"/>
                <a:gd name="T27" fmla="*/ 35 h 21600"/>
                <a:gd name="T28" fmla="*/ 0 w 21600"/>
                <a:gd name="T29" fmla="*/ 106 h 21600"/>
                <a:gd name="T30" fmla="*/ 33 w 21600"/>
                <a:gd name="T31" fmla="*/ 106 h 21600"/>
                <a:gd name="T32" fmla="*/ 33 w 21600"/>
                <a:gd name="T33" fmla="*/ 35 h 21600"/>
                <a:gd name="T34" fmla="*/ 0 w 21600"/>
                <a:gd name="T35" fmla="*/ 35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CC00FF">
                    <a:alpha val="67998"/>
                  </a:srgbClr>
                </a:gs>
                <a:gs pos="100000">
                  <a:srgbClr val="660066">
                    <a:alpha val="74001"/>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4" name="Text Box 35">
              <a:extLst>
                <a:ext uri="{FF2B5EF4-FFF2-40B4-BE49-F238E27FC236}">
                  <a16:creationId xmlns:a16="http://schemas.microsoft.com/office/drawing/2014/main" id="{906502A5-2A8F-422A-AA57-2157AEE43124}"/>
                </a:ext>
              </a:extLst>
            </p:cNvPr>
            <p:cNvSpPr txBox="1">
              <a:spLocks noChangeArrowheads="1"/>
            </p:cNvSpPr>
            <p:nvPr/>
          </p:nvSpPr>
          <p:spPr bwMode="auto">
            <a:xfrm>
              <a:off x="4140" y="2543"/>
              <a:ext cx="10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Arial" panose="020B0604020202020204" pitchFamily="34" charset="0"/>
                </a:rPr>
                <a:t>正常流程</a:t>
              </a:r>
            </a:p>
          </p:txBody>
        </p:sp>
        <p:sp>
          <p:nvSpPr>
            <p:cNvPr id="164901" name="Text Box 37">
              <a:extLst>
                <a:ext uri="{FF2B5EF4-FFF2-40B4-BE49-F238E27FC236}">
                  <a16:creationId xmlns:a16="http://schemas.microsoft.com/office/drawing/2014/main" id="{BA4953BC-A608-4A7D-A14F-CBFD82F2A8EB}"/>
                </a:ext>
              </a:extLst>
            </p:cNvPr>
            <p:cNvSpPr txBox="1">
              <a:spLocks noChangeArrowheads="1"/>
            </p:cNvSpPr>
            <p:nvPr/>
          </p:nvSpPr>
          <p:spPr bwMode="auto">
            <a:xfrm>
              <a:off x="4149" y="3430"/>
              <a:ext cx="1179" cy="250"/>
            </a:xfrm>
            <a:prstGeom prst="rect">
              <a:avLst/>
            </a:prstGeom>
            <a:noFill/>
            <a:ln w="9525">
              <a:noFill/>
              <a:miter lim="800000"/>
            </a:ln>
            <a:effec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zh-CN" altLang="en-US" sz="2000">
                  <a:solidFill>
                    <a:srgbClr val="00CC00"/>
                  </a:solidFill>
                  <a:effectLst>
                    <a:outerShdw blurRad="38100" dist="38100" dir="2700000" algn="tl">
                      <a:srgbClr val="C0C0C0"/>
                    </a:outerShdw>
                  </a:effectLst>
                  <a:ea typeface="楷体_GB2312" pitchFamily="49" charset="-122"/>
                  <a:sym typeface="+mn-ea"/>
                </a:rPr>
                <a:t>溢出改变流程</a:t>
              </a:r>
            </a:p>
          </p:txBody>
        </p:sp>
      </p:grpSp>
      <p:grpSp>
        <p:nvGrpSpPr>
          <p:cNvPr id="3" name="Group 86">
            <a:extLst>
              <a:ext uri="{FF2B5EF4-FFF2-40B4-BE49-F238E27FC236}">
                <a16:creationId xmlns:a16="http://schemas.microsoft.com/office/drawing/2014/main" id="{A1B6C5DB-2CDC-4958-AD6E-DE510967947E}"/>
              </a:ext>
            </a:extLst>
          </p:cNvPr>
          <p:cNvGrpSpPr>
            <a:grpSpLocks/>
          </p:cNvGrpSpPr>
          <p:nvPr/>
        </p:nvGrpSpPr>
        <p:grpSpPr bwMode="auto">
          <a:xfrm>
            <a:off x="179388" y="1916113"/>
            <a:ext cx="8188325" cy="2103437"/>
            <a:chOff x="491" y="779"/>
            <a:chExt cx="4667" cy="1325"/>
          </a:xfrm>
        </p:grpSpPr>
        <p:sp>
          <p:nvSpPr>
            <p:cNvPr id="54279" name="Text Box 73">
              <a:extLst>
                <a:ext uri="{FF2B5EF4-FFF2-40B4-BE49-F238E27FC236}">
                  <a16:creationId xmlns:a16="http://schemas.microsoft.com/office/drawing/2014/main" id="{17D30F5E-4C4A-4F97-95EE-0081493BFB57}"/>
                </a:ext>
              </a:extLst>
            </p:cNvPr>
            <p:cNvSpPr txBox="1">
              <a:spLocks noChangeArrowheads="1"/>
            </p:cNvSpPr>
            <p:nvPr/>
          </p:nvSpPr>
          <p:spPr bwMode="auto">
            <a:xfrm>
              <a:off x="1573" y="1059"/>
              <a:ext cx="1549" cy="237"/>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字符串变量数组</a:t>
              </a:r>
            </a:p>
          </p:txBody>
        </p:sp>
        <p:sp>
          <p:nvSpPr>
            <p:cNvPr id="54280" name="Text Box 74">
              <a:extLst>
                <a:ext uri="{FF2B5EF4-FFF2-40B4-BE49-F238E27FC236}">
                  <a16:creationId xmlns:a16="http://schemas.microsoft.com/office/drawing/2014/main" id="{FDED3DED-7691-44BB-8EAB-5A94A860165D}"/>
                </a:ext>
              </a:extLst>
            </p:cNvPr>
            <p:cNvSpPr txBox="1">
              <a:spLocks noChangeArrowheads="1"/>
            </p:cNvSpPr>
            <p:nvPr/>
          </p:nvSpPr>
          <p:spPr bwMode="auto">
            <a:xfrm>
              <a:off x="3122" y="1059"/>
              <a:ext cx="974" cy="237"/>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函数返回点</a:t>
              </a:r>
            </a:p>
          </p:txBody>
        </p:sp>
        <p:sp>
          <p:nvSpPr>
            <p:cNvPr id="54281" name="Line 75">
              <a:extLst>
                <a:ext uri="{FF2B5EF4-FFF2-40B4-BE49-F238E27FC236}">
                  <a16:creationId xmlns:a16="http://schemas.microsoft.com/office/drawing/2014/main" id="{B0D7B734-F254-47E2-AA0A-5B1829209F0A}"/>
                </a:ext>
              </a:extLst>
            </p:cNvPr>
            <p:cNvSpPr>
              <a:spLocks noChangeShapeType="1"/>
            </p:cNvSpPr>
            <p:nvPr/>
          </p:nvSpPr>
          <p:spPr bwMode="auto">
            <a:xfrm>
              <a:off x="1573" y="779"/>
              <a:ext cx="1"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76">
              <a:extLst>
                <a:ext uri="{FF2B5EF4-FFF2-40B4-BE49-F238E27FC236}">
                  <a16:creationId xmlns:a16="http://schemas.microsoft.com/office/drawing/2014/main" id="{891A51F6-3078-4B99-BF32-E137DAE219FF}"/>
                </a:ext>
              </a:extLst>
            </p:cNvPr>
            <p:cNvSpPr>
              <a:spLocks noChangeShapeType="1"/>
            </p:cNvSpPr>
            <p:nvPr/>
          </p:nvSpPr>
          <p:spPr bwMode="auto">
            <a:xfrm>
              <a:off x="2547" y="872"/>
              <a:ext cx="57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3" name="Line 77">
              <a:extLst>
                <a:ext uri="{FF2B5EF4-FFF2-40B4-BE49-F238E27FC236}">
                  <a16:creationId xmlns:a16="http://schemas.microsoft.com/office/drawing/2014/main" id="{796DBBA0-3021-491D-8AC2-0C9055A9B703}"/>
                </a:ext>
              </a:extLst>
            </p:cNvPr>
            <p:cNvSpPr>
              <a:spLocks noChangeShapeType="1"/>
            </p:cNvSpPr>
            <p:nvPr/>
          </p:nvSpPr>
          <p:spPr bwMode="auto">
            <a:xfrm flipV="1">
              <a:off x="3122" y="779"/>
              <a:ext cx="1"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78">
              <a:extLst>
                <a:ext uri="{FF2B5EF4-FFF2-40B4-BE49-F238E27FC236}">
                  <a16:creationId xmlns:a16="http://schemas.microsoft.com/office/drawing/2014/main" id="{E78848A9-F1B4-4ADF-9A4B-D983BAD02902}"/>
                </a:ext>
              </a:extLst>
            </p:cNvPr>
            <p:cNvSpPr>
              <a:spLocks noChangeShapeType="1"/>
            </p:cNvSpPr>
            <p:nvPr/>
          </p:nvSpPr>
          <p:spPr bwMode="auto">
            <a:xfrm flipH="1">
              <a:off x="1573" y="872"/>
              <a:ext cx="48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Text Box 79">
              <a:extLst>
                <a:ext uri="{FF2B5EF4-FFF2-40B4-BE49-F238E27FC236}">
                  <a16:creationId xmlns:a16="http://schemas.microsoft.com/office/drawing/2014/main" id="{250FB438-C5BD-42A3-8BA0-ED14B70DAD86}"/>
                </a:ext>
              </a:extLst>
            </p:cNvPr>
            <p:cNvSpPr txBox="1">
              <a:spLocks noChangeArrowheads="1"/>
            </p:cNvSpPr>
            <p:nvPr/>
          </p:nvSpPr>
          <p:spPr bwMode="auto">
            <a:xfrm>
              <a:off x="2060" y="779"/>
              <a:ext cx="5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solidFill>
                    <a:srgbClr val="660066"/>
                  </a:solidFill>
                  <a:latin typeface="Arial" panose="020B0604020202020204" pitchFamily="34" charset="0"/>
                </a:rPr>
                <a:t>n</a:t>
              </a:r>
              <a:r>
                <a:rPr lang="zh-CN" altLang="en-US" sz="2400">
                  <a:solidFill>
                    <a:srgbClr val="660066"/>
                  </a:solidFill>
                  <a:latin typeface="Arial" panose="020B0604020202020204" pitchFamily="34" charset="0"/>
                </a:rPr>
                <a:t>字节</a:t>
              </a:r>
            </a:p>
          </p:txBody>
        </p:sp>
        <p:sp>
          <p:nvSpPr>
            <p:cNvPr id="54286" name="AutoShape 80">
              <a:extLst>
                <a:ext uri="{FF2B5EF4-FFF2-40B4-BE49-F238E27FC236}">
                  <a16:creationId xmlns:a16="http://schemas.microsoft.com/office/drawing/2014/main" id="{2C2D692D-400A-4299-B332-29FF9CA0B592}"/>
                </a:ext>
              </a:extLst>
            </p:cNvPr>
            <p:cNvSpPr>
              <a:spLocks noChangeArrowheads="1"/>
            </p:cNvSpPr>
            <p:nvPr/>
          </p:nvSpPr>
          <p:spPr bwMode="auto">
            <a:xfrm>
              <a:off x="2154" y="1316"/>
              <a:ext cx="89" cy="421"/>
            </a:xfrm>
            <a:prstGeom prst="upArrow">
              <a:avLst>
                <a:gd name="adj1" fmla="val 50000"/>
                <a:gd name="adj2" fmla="val 118237"/>
              </a:avLst>
            </a:prstGeom>
            <a:gradFill rotWithShape="1">
              <a:gsLst>
                <a:gs pos="0">
                  <a:srgbClr val="CC00FF">
                    <a:alpha val="67998"/>
                  </a:srgbClr>
                </a:gs>
                <a:gs pos="100000">
                  <a:srgbClr val="660066">
                    <a:alpha val="74001"/>
                  </a:srgb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54287" name="Text Box 81">
              <a:extLst>
                <a:ext uri="{FF2B5EF4-FFF2-40B4-BE49-F238E27FC236}">
                  <a16:creationId xmlns:a16="http://schemas.microsoft.com/office/drawing/2014/main" id="{D617E04F-9705-4BDC-83CB-626CB7164C88}"/>
                </a:ext>
              </a:extLst>
            </p:cNvPr>
            <p:cNvSpPr txBox="1">
              <a:spLocks noChangeArrowheads="1"/>
            </p:cNvSpPr>
            <p:nvPr/>
          </p:nvSpPr>
          <p:spPr bwMode="auto">
            <a:xfrm>
              <a:off x="1573" y="1762"/>
              <a:ext cx="1337" cy="291"/>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输入数据</a:t>
              </a:r>
              <a:r>
                <a:rPr lang="en-US" altLang="zh-CN" sz="2400">
                  <a:solidFill>
                    <a:srgbClr val="0066CC"/>
                  </a:solidFill>
                  <a:latin typeface="宋体" panose="02010600030101010101" pitchFamily="2" charset="-122"/>
                </a:rPr>
                <a:t>&lt;n</a:t>
              </a:r>
              <a:r>
                <a:rPr lang="zh-CN" altLang="en-US" sz="2400">
                  <a:solidFill>
                    <a:srgbClr val="0066CC"/>
                  </a:solidFill>
                  <a:latin typeface="宋体" panose="02010600030101010101" pitchFamily="2" charset="-122"/>
                </a:rPr>
                <a:t>字节</a:t>
              </a:r>
            </a:p>
          </p:txBody>
        </p:sp>
        <p:sp>
          <p:nvSpPr>
            <p:cNvPr id="54288" name="Text Box 82">
              <a:extLst>
                <a:ext uri="{FF2B5EF4-FFF2-40B4-BE49-F238E27FC236}">
                  <a16:creationId xmlns:a16="http://schemas.microsoft.com/office/drawing/2014/main" id="{BAEF6DD6-75BB-4FFE-9217-386316472858}"/>
                </a:ext>
              </a:extLst>
            </p:cNvPr>
            <p:cNvSpPr txBox="1">
              <a:spLocks noChangeArrowheads="1"/>
            </p:cNvSpPr>
            <p:nvPr/>
          </p:nvSpPr>
          <p:spPr bwMode="auto">
            <a:xfrm>
              <a:off x="673" y="1013"/>
              <a:ext cx="8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9900FF"/>
                  </a:solidFill>
                  <a:latin typeface="Arial" panose="020B0604020202020204" pitchFamily="34" charset="0"/>
                </a:rPr>
                <a:t>缓冲区</a:t>
              </a:r>
            </a:p>
          </p:txBody>
        </p:sp>
        <p:sp>
          <p:nvSpPr>
            <p:cNvPr id="54289" name="Text Box 83">
              <a:extLst>
                <a:ext uri="{FF2B5EF4-FFF2-40B4-BE49-F238E27FC236}">
                  <a16:creationId xmlns:a16="http://schemas.microsoft.com/office/drawing/2014/main" id="{B2ABE617-1F50-4045-89B2-335F46EBE144}"/>
                </a:ext>
              </a:extLst>
            </p:cNvPr>
            <p:cNvSpPr txBox="1">
              <a:spLocks noChangeArrowheads="1"/>
            </p:cNvSpPr>
            <p:nvPr/>
          </p:nvSpPr>
          <p:spPr bwMode="auto">
            <a:xfrm>
              <a:off x="491" y="1736"/>
              <a:ext cx="11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9900FF"/>
                  </a:solidFill>
                  <a:latin typeface="Arial" panose="020B0604020202020204" pitchFamily="34" charset="0"/>
                </a:rPr>
                <a:t>用户输入</a:t>
              </a:r>
            </a:p>
          </p:txBody>
        </p:sp>
        <p:sp>
          <p:nvSpPr>
            <p:cNvPr id="54290" name="AutoShape 84">
              <a:extLst>
                <a:ext uri="{FF2B5EF4-FFF2-40B4-BE49-F238E27FC236}">
                  <a16:creationId xmlns:a16="http://schemas.microsoft.com/office/drawing/2014/main" id="{A8E25B0F-5733-4544-8E65-881A7948CBB8}"/>
                </a:ext>
              </a:extLst>
            </p:cNvPr>
            <p:cNvSpPr>
              <a:spLocks noChangeArrowheads="1"/>
            </p:cNvSpPr>
            <p:nvPr/>
          </p:nvSpPr>
          <p:spPr bwMode="auto">
            <a:xfrm>
              <a:off x="4096" y="1106"/>
              <a:ext cx="1062" cy="141"/>
            </a:xfrm>
            <a:custGeom>
              <a:avLst/>
              <a:gdLst>
                <a:gd name="T0" fmla="*/ 797 w 21600"/>
                <a:gd name="T1" fmla="*/ 0 h 21600"/>
                <a:gd name="T2" fmla="*/ 797 w 21600"/>
                <a:gd name="T3" fmla="*/ 35 h 21600"/>
                <a:gd name="T4" fmla="*/ 166 w 21600"/>
                <a:gd name="T5" fmla="*/ 35 h 21600"/>
                <a:gd name="T6" fmla="*/ 166 w 21600"/>
                <a:gd name="T7" fmla="*/ 106 h 21600"/>
                <a:gd name="T8" fmla="*/ 797 w 21600"/>
                <a:gd name="T9" fmla="*/ 106 h 21600"/>
                <a:gd name="T10" fmla="*/ 797 w 21600"/>
                <a:gd name="T11" fmla="*/ 141 h 21600"/>
                <a:gd name="T12" fmla="*/ 1062 w 21600"/>
                <a:gd name="T13" fmla="*/ 71 h 21600"/>
                <a:gd name="T14" fmla="*/ 797 w 21600"/>
                <a:gd name="T15" fmla="*/ 0 h 21600"/>
                <a:gd name="T16" fmla="*/ 66 w 21600"/>
                <a:gd name="T17" fmla="*/ 35 h 21600"/>
                <a:gd name="T18" fmla="*/ 66 w 21600"/>
                <a:gd name="T19" fmla="*/ 106 h 21600"/>
                <a:gd name="T20" fmla="*/ 133 w 21600"/>
                <a:gd name="T21" fmla="*/ 106 h 21600"/>
                <a:gd name="T22" fmla="*/ 133 w 21600"/>
                <a:gd name="T23" fmla="*/ 35 h 21600"/>
                <a:gd name="T24" fmla="*/ 66 w 21600"/>
                <a:gd name="T25" fmla="*/ 35 h 21600"/>
                <a:gd name="T26" fmla="*/ 0 w 21600"/>
                <a:gd name="T27" fmla="*/ 35 h 21600"/>
                <a:gd name="T28" fmla="*/ 0 w 21600"/>
                <a:gd name="T29" fmla="*/ 106 h 21600"/>
                <a:gd name="T30" fmla="*/ 33 w 21600"/>
                <a:gd name="T31" fmla="*/ 106 h 21600"/>
                <a:gd name="T32" fmla="*/ 33 w 21600"/>
                <a:gd name="T33" fmla="*/ 35 h 21600"/>
                <a:gd name="T34" fmla="*/ 0 w 21600"/>
                <a:gd name="T35" fmla="*/ 35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CC00FF">
                    <a:alpha val="67998"/>
                  </a:srgbClr>
                </a:gs>
                <a:gs pos="100000">
                  <a:srgbClr val="660066">
                    <a:alpha val="74001"/>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1" name="Text Box 85">
              <a:extLst>
                <a:ext uri="{FF2B5EF4-FFF2-40B4-BE49-F238E27FC236}">
                  <a16:creationId xmlns:a16="http://schemas.microsoft.com/office/drawing/2014/main" id="{5A7F43E1-7D18-486C-8F0B-51896B29D43A}"/>
                </a:ext>
              </a:extLst>
            </p:cNvPr>
            <p:cNvSpPr txBox="1">
              <a:spLocks noChangeArrowheads="1"/>
            </p:cNvSpPr>
            <p:nvPr/>
          </p:nvSpPr>
          <p:spPr bwMode="auto">
            <a:xfrm>
              <a:off x="4140" y="870"/>
              <a:ext cx="8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Arial" panose="020B0604020202020204" pitchFamily="34" charset="0"/>
                </a:rPr>
                <a:t>正常流程</a:t>
              </a:r>
            </a:p>
          </p:txBody>
        </p:sp>
      </p:grpSp>
      <p:sp>
        <p:nvSpPr>
          <p:cNvPr id="54278" name="Text Box 74">
            <a:extLst>
              <a:ext uri="{FF2B5EF4-FFF2-40B4-BE49-F238E27FC236}">
                <a16:creationId xmlns:a16="http://schemas.microsoft.com/office/drawing/2014/main" id="{AC6BB70A-0BB5-4F70-A61F-E76258E1D45F}"/>
              </a:ext>
            </a:extLst>
          </p:cNvPr>
          <p:cNvSpPr txBox="1">
            <a:spLocks noChangeArrowheads="1"/>
          </p:cNvSpPr>
          <p:nvPr/>
        </p:nvSpPr>
        <p:spPr bwMode="auto">
          <a:xfrm>
            <a:off x="4849813" y="4476750"/>
            <a:ext cx="1708150" cy="376238"/>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66CC"/>
                </a:solidFill>
                <a:latin typeface="宋体" panose="02010600030101010101" pitchFamily="2" charset="-122"/>
              </a:rPr>
              <a:t>函数返回点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49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3F95350-266E-4AE4-B72D-4202836495F2}"/>
              </a:ext>
            </a:extLst>
          </p:cNvPr>
          <p:cNvSpPr>
            <a:spLocks noGrp="1" noChangeArrowheads="1"/>
          </p:cNvSpPr>
          <p:nvPr>
            <p:ph type="title" idx="4294967295"/>
          </p:nvPr>
        </p:nvSpPr>
        <p:spPr>
          <a:xfrm>
            <a:off x="1274763" y="1052513"/>
            <a:ext cx="5457825" cy="647700"/>
          </a:xfrm>
        </p:spPr>
        <p:txBody>
          <a:bodyPr/>
          <a:lstStyle/>
          <a:p>
            <a:pPr eaLnBrk="1" hangingPunct="1"/>
            <a:r>
              <a:rPr lang="zh-CN" altLang="en-US" sz="3600" b="1">
                <a:solidFill>
                  <a:schemeClr val="tx1"/>
                </a:solidFill>
              </a:rPr>
              <a:t>算法的表示</a:t>
            </a:r>
          </a:p>
        </p:txBody>
      </p:sp>
      <p:sp>
        <p:nvSpPr>
          <p:cNvPr id="5" name="矩形 4">
            <a:extLst>
              <a:ext uri="{FF2B5EF4-FFF2-40B4-BE49-F238E27FC236}">
                <a16:creationId xmlns:a16="http://schemas.microsoft.com/office/drawing/2014/main" id="{CE6354ED-39E5-45CA-9E91-A50CEB86C461}"/>
              </a:ext>
            </a:extLst>
          </p:cNvPr>
          <p:cNvSpPr/>
          <p:nvPr/>
        </p:nvSpPr>
        <p:spPr>
          <a:xfrm>
            <a:off x="1619250" y="2205038"/>
            <a:ext cx="4572000" cy="2800350"/>
          </a:xfrm>
          <a:prstGeom prst="rect">
            <a:avLst/>
          </a:prstGeom>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eriod"/>
            </a:pPr>
            <a:r>
              <a:rPr lang="zh-CN" altLang="en-US" sz="3200">
                <a:latin typeface="宋体" panose="02010600030101010101" pitchFamily="2" charset="-122"/>
              </a:rPr>
              <a:t>自然语言</a:t>
            </a:r>
          </a:p>
          <a:p>
            <a:pPr eaLnBrk="1" hangingPunct="1">
              <a:spcBef>
                <a:spcPct val="50000"/>
              </a:spcBef>
              <a:buFontTx/>
              <a:buAutoNum type="arabicPeriod"/>
            </a:pPr>
            <a:r>
              <a:rPr lang="zh-CN" altLang="en-US" sz="3200">
                <a:latin typeface="宋体" panose="02010600030101010101" pitchFamily="2" charset="-122"/>
              </a:rPr>
              <a:t>流程图</a:t>
            </a:r>
            <a:endParaRPr lang="en-US" altLang="zh-CN" sz="3200">
              <a:latin typeface="宋体" panose="02010600030101010101" pitchFamily="2" charset="-122"/>
            </a:endParaRPr>
          </a:p>
          <a:p>
            <a:pPr eaLnBrk="1" hangingPunct="1">
              <a:spcBef>
                <a:spcPct val="50000"/>
              </a:spcBef>
              <a:buFontTx/>
              <a:buAutoNum type="arabicPeriod"/>
            </a:pPr>
            <a:r>
              <a:rPr lang="en-US" altLang="zh-CN" sz="3200">
                <a:latin typeface="宋体" panose="02010600030101010101" pitchFamily="2" charset="-122"/>
              </a:rPr>
              <a:t>N-S</a:t>
            </a:r>
            <a:r>
              <a:rPr lang="zh-CN" altLang="en-US" sz="3200">
                <a:latin typeface="宋体" panose="02010600030101010101" pitchFamily="2" charset="-122"/>
              </a:rPr>
              <a:t>图</a:t>
            </a:r>
          </a:p>
          <a:p>
            <a:pPr eaLnBrk="1" hangingPunct="1">
              <a:spcBef>
                <a:spcPct val="50000"/>
              </a:spcBef>
              <a:buFontTx/>
              <a:buAutoNum type="arabicPeriod"/>
            </a:pPr>
            <a:r>
              <a:rPr lang="zh-CN" altLang="en-US" sz="3200">
                <a:latin typeface="宋体" panose="02010600030101010101" pitchFamily="2" charset="-122"/>
              </a:rPr>
              <a:t>伪代码</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2949A53-099C-4E2F-8646-893BD6B379A8}"/>
              </a:ext>
            </a:extLst>
          </p:cNvPr>
          <p:cNvSpPr>
            <a:spLocks noGrp="1" noChangeArrowheads="1"/>
          </p:cNvSpPr>
          <p:nvPr>
            <p:ph type="title" idx="4294967295"/>
          </p:nvPr>
        </p:nvSpPr>
        <p:spPr>
          <a:xfrm>
            <a:off x="1350963" y="908050"/>
            <a:ext cx="7793037" cy="792163"/>
          </a:xfrm>
        </p:spPr>
        <p:txBody>
          <a:bodyPr/>
          <a:lstStyle/>
          <a:p>
            <a:pPr eaLnBrk="1" hangingPunct="1"/>
            <a:r>
              <a:rPr lang="zh-CN" altLang="en-US" sz="3600" b="1">
                <a:solidFill>
                  <a:schemeClr val="tx1"/>
                </a:solidFill>
              </a:rPr>
              <a:t>用自然语言表示算法</a:t>
            </a:r>
          </a:p>
        </p:txBody>
      </p:sp>
      <p:sp>
        <p:nvSpPr>
          <p:cNvPr id="56323" name="矩形 5">
            <a:extLst>
              <a:ext uri="{FF2B5EF4-FFF2-40B4-BE49-F238E27FC236}">
                <a16:creationId xmlns:a16="http://schemas.microsoft.com/office/drawing/2014/main" id="{A5C0E4BD-0C2A-4213-A8BF-CCBAA24E70EE}"/>
              </a:ext>
            </a:extLst>
          </p:cNvPr>
          <p:cNvSpPr>
            <a:spLocks noChangeArrowheads="1"/>
          </p:cNvSpPr>
          <p:nvPr/>
        </p:nvSpPr>
        <p:spPr bwMode="auto">
          <a:xfrm>
            <a:off x="1112838" y="1989138"/>
            <a:ext cx="8066087"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b="1">
                <a:latin typeface="Arial" panose="020B0604020202020204" pitchFamily="34" charset="0"/>
              </a:rPr>
              <a:t>【</a:t>
            </a:r>
            <a:r>
              <a:rPr lang="zh-CN" altLang="en-US" sz="2000" b="1">
                <a:latin typeface="Arial" panose="020B0604020202020204" pitchFamily="34" charset="0"/>
              </a:rPr>
              <a:t>例</a:t>
            </a:r>
            <a:r>
              <a:rPr lang="en-US" altLang="zh-CN" sz="2000" b="1">
                <a:latin typeface="Arial" panose="020B0604020202020204" pitchFamily="34" charset="0"/>
              </a:rPr>
              <a:t>】 </a:t>
            </a:r>
            <a:r>
              <a:rPr lang="zh-CN" altLang="en-US" sz="2000" b="1">
                <a:latin typeface="Arial" panose="020B0604020202020204" pitchFamily="34" charset="0"/>
              </a:rPr>
              <a:t>：</a:t>
            </a:r>
            <a:r>
              <a:rPr lang="zh-CN" altLang="en-US" sz="2000">
                <a:latin typeface="Arial" panose="020B0604020202020204" pitchFamily="34" charset="0"/>
              </a:rPr>
              <a:t>使用自然语言描述从</a:t>
            </a:r>
            <a:r>
              <a:rPr lang="en-US" altLang="zh-CN" sz="2000">
                <a:latin typeface="Arial" panose="020B0604020202020204" pitchFamily="34" charset="0"/>
              </a:rPr>
              <a:t>1</a:t>
            </a:r>
            <a:r>
              <a:rPr lang="zh-CN" altLang="en-US" sz="2000">
                <a:latin typeface="Arial" panose="020B0604020202020204" pitchFamily="34" charset="0"/>
              </a:rPr>
              <a:t>开始的连续</a:t>
            </a:r>
            <a:r>
              <a:rPr lang="en-US" altLang="zh-CN" sz="2000">
                <a:latin typeface="Arial" panose="020B0604020202020204" pitchFamily="34" charset="0"/>
              </a:rPr>
              <a:t>n</a:t>
            </a:r>
            <a:r>
              <a:rPr lang="zh-CN" altLang="en-US" sz="2000">
                <a:latin typeface="Arial" panose="020B0604020202020204" pitchFamily="34" charset="0"/>
              </a:rPr>
              <a:t>个自然数求和的算法</a:t>
            </a:r>
          </a:p>
          <a:p>
            <a:pPr eaLnBrk="1" hangingPunct="1">
              <a:lnSpc>
                <a:spcPct val="150000"/>
              </a:lnSpc>
              <a:spcBef>
                <a:spcPct val="0"/>
              </a:spcBef>
              <a:buClrTx/>
              <a:buSzTx/>
              <a:buFontTx/>
              <a:buNone/>
            </a:pPr>
            <a:r>
              <a:rPr lang="zh-CN" altLang="en-US" sz="2000">
                <a:latin typeface="Arial" panose="020B0604020202020204" pitchFamily="34" charset="0"/>
              </a:rPr>
              <a:t>　　　① 确定一个</a:t>
            </a:r>
            <a:r>
              <a:rPr lang="en-US" altLang="zh-CN" sz="2000">
                <a:latin typeface="Arial" panose="020B0604020202020204" pitchFamily="34" charset="0"/>
              </a:rPr>
              <a:t>n</a:t>
            </a:r>
            <a:r>
              <a:rPr lang="zh-CN" altLang="en-US" sz="2000">
                <a:latin typeface="Arial" panose="020B0604020202020204" pitchFamily="34" charset="0"/>
              </a:rPr>
              <a:t>的值；</a:t>
            </a:r>
          </a:p>
          <a:p>
            <a:pPr eaLnBrk="1" hangingPunct="1">
              <a:lnSpc>
                <a:spcPct val="150000"/>
              </a:lnSpc>
              <a:spcBef>
                <a:spcPct val="0"/>
              </a:spcBef>
              <a:buClrTx/>
              <a:buSzTx/>
              <a:buFontTx/>
              <a:buNone/>
            </a:pPr>
            <a:r>
              <a:rPr lang="zh-CN" altLang="en-US" sz="2000">
                <a:latin typeface="Arial" panose="020B0604020202020204" pitchFamily="34" charset="0"/>
              </a:rPr>
              <a:t>　　　② 假设等号右边的算式项中的初始值</a:t>
            </a:r>
            <a:r>
              <a:rPr lang="en-US" altLang="zh-CN" sz="2000">
                <a:latin typeface="Arial" panose="020B0604020202020204" pitchFamily="34" charset="0"/>
              </a:rPr>
              <a:t>i</a:t>
            </a:r>
            <a:r>
              <a:rPr lang="zh-CN" altLang="en-US" sz="2000">
                <a:latin typeface="Arial" panose="020B0604020202020204" pitchFamily="34" charset="0"/>
              </a:rPr>
              <a:t>为</a:t>
            </a:r>
            <a:r>
              <a:rPr lang="en-US" altLang="zh-CN" sz="2000">
                <a:latin typeface="Arial" panose="020B0604020202020204" pitchFamily="34" charset="0"/>
              </a:rPr>
              <a:t>1</a:t>
            </a:r>
            <a:r>
              <a:rPr lang="zh-CN" altLang="en-US" sz="2000">
                <a:latin typeface="Arial" panose="020B0604020202020204" pitchFamily="34" charset="0"/>
              </a:rPr>
              <a:t>；</a:t>
            </a:r>
          </a:p>
          <a:p>
            <a:pPr eaLnBrk="1" hangingPunct="1">
              <a:lnSpc>
                <a:spcPct val="150000"/>
              </a:lnSpc>
              <a:spcBef>
                <a:spcPct val="0"/>
              </a:spcBef>
              <a:buClrTx/>
              <a:buSzTx/>
              <a:buFontTx/>
              <a:buNone/>
            </a:pPr>
            <a:r>
              <a:rPr lang="zh-CN" altLang="en-US" sz="2000">
                <a:latin typeface="Arial" panose="020B0604020202020204" pitchFamily="34" charset="0"/>
              </a:rPr>
              <a:t>　　　③ 假设</a:t>
            </a:r>
            <a:r>
              <a:rPr lang="en-US" altLang="zh-CN" sz="2000">
                <a:latin typeface="Arial" panose="020B0604020202020204" pitchFamily="34" charset="0"/>
              </a:rPr>
              <a:t>sum</a:t>
            </a:r>
            <a:r>
              <a:rPr lang="zh-CN" altLang="en-US" sz="2000">
                <a:latin typeface="Arial" panose="020B0604020202020204" pitchFamily="34" charset="0"/>
              </a:rPr>
              <a:t>的初始值为</a:t>
            </a:r>
            <a:r>
              <a:rPr lang="en-US" altLang="zh-CN" sz="2000">
                <a:latin typeface="Arial" panose="020B0604020202020204" pitchFamily="34" charset="0"/>
              </a:rPr>
              <a:t>0</a:t>
            </a:r>
            <a:r>
              <a:rPr lang="zh-CN" altLang="en-US" sz="2000">
                <a:latin typeface="Arial" panose="020B0604020202020204" pitchFamily="34" charset="0"/>
              </a:rPr>
              <a:t>；</a:t>
            </a:r>
          </a:p>
          <a:p>
            <a:pPr eaLnBrk="1" hangingPunct="1">
              <a:lnSpc>
                <a:spcPct val="150000"/>
              </a:lnSpc>
              <a:spcBef>
                <a:spcPct val="0"/>
              </a:spcBef>
              <a:buClrTx/>
              <a:buSzTx/>
              <a:buFontTx/>
              <a:buNone/>
            </a:pPr>
            <a:r>
              <a:rPr lang="zh-CN" altLang="en-US" sz="2000">
                <a:latin typeface="Arial" panose="020B0604020202020204" pitchFamily="34" charset="0"/>
              </a:rPr>
              <a:t>　　　④ 如果</a:t>
            </a:r>
            <a:r>
              <a:rPr lang="en-US" altLang="zh-CN" sz="2000">
                <a:latin typeface="Arial" panose="020B0604020202020204" pitchFamily="34" charset="0"/>
              </a:rPr>
              <a:t>i≤n</a:t>
            </a:r>
            <a:r>
              <a:rPr lang="zh-CN" altLang="en-US" sz="2000">
                <a:latin typeface="Arial" panose="020B0604020202020204" pitchFamily="34" charset="0"/>
              </a:rPr>
              <a:t>时，执行⑤，否则转出执行⑧；</a:t>
            </a:r>
          </a:p>
          <a:p>
            <a:pPr eaLnBrk="1" hangingPunct="1">
              <a:lnSpc>
                <a:spcPct val="150000"/>
              </a:lnSpc>
              <a:spcBef>
                <a:spcPct val="0"/>
              </a:spcBef>
              <a:buClrTx/>
              <a:buSzTx/>
              <a:buFontTx/>
              <a:buNone/>
            </a:pPr>
            <a:r>
              <a:rPr lang="zh-CN" altLang="en-US" sz="2000">
                <a:latin typeface="Arial" panose="020B0604020202020204" pitchFamily="34" charset="0"/>
              </a:rPr>
              <a:t>　　　⑤ 计算</a:t>
            </a:r>
            <a:r>
              <a:rPr lang="en-US" altLang="zh-CN" sz="2000">
                <a:latin typeface="Arial" panose="020B0604020202020204" pitchFamily="34" charset="0"/>
              </a:rPr>
              <a:t>sum</a:t>
            </a:r>
            <a:r>
              <a:rPr lang="zh-CN" altLang="en-US" sz="2000">
                <a:latin typeface="Arial" panose="020B0604020202020204" pitchFamily="34" charset="0"/>
              </a:rPr>
              <a:t>加上</a:t>
            </a:r>
            <a:r>
              <a:rPr lang="en-US" altLang="zh-CN" sz="2000">
                <a:latin typeface="Arial" panose="020B0604020202020204" pitchFamily="34" charset="0"/>
              </a:rPr>
              <a:t>i</a:t>
            </a:r>
            <a:r>
              <a:rPr lang="zh-CN" altLang="en-US" sz="2000">
                <a:latin typeface="Arial" panose="020B0604020202020204" pitchFamily="34" charset="0"/>
              </a:rPr>
              <a:t>的值后，重新赋值给</a:t>
            </a:r>
            <a:r>
              <a:rPr lang="en-US" altLang="zh-CN" sz="2000">
                <a:latin typeface="Arial" panose="020B0604020202020204" pitchFamily="34" charset="0"/>
              </a:rPr>
              <a:t>sum</a:t>
            </a:r>
            <a:r>
              <a:rPr lang="zh-CN" altLang="en-US" sz="2000">
                <a:latin typeface="Arial" panose="020B0604020202020204" pitchFamily="34" charset="0"/>
              </a:rPr>
              <a:t>；</a:t>
            </a:r>
          </a:p>
          <a:p>
            <a:pPr eaLnBrk="1" hangingPunct="1">
              <a:lnSpc>
                <a:spcPct val="150000"/>
              </a:lnSpc>
              <a:spcBef>
                <a:spcPct val="0"/>
              </a:spcBef>
              <a:buClrTx/>
              <a:buSzTx/>
              <a:buFontTx/>
              <a:buNone/>
            </a:pPr>
            <a:r>
              <a:rPr lang="zh-CN" altLang="en-US" sz="2000">
                <a:latin typeface="Arial" panose="020B0604020202020204" pitchFamily="34" charset="0"/>
              </a:rPr>
              <a:t>　　　⑥ 计算</a:t>
            </a:r>
            <a:r>
              <a:rPr lang="en-US" altLang="zh-CN" sz="2000">
                <a:latin typeface="Arial" panose="020B0604020202020204" pitchFamily="34" charset="0"/>
              </a:rPr>
              <a:t>i</a:t>
            </a:r>
            <a:r>
              <a:rPr lang="zh-CN" altLang="en-US" sz="2000">
                <a:latin typeface="Arial" panose="020B0604020202020204" pitchFamily="34" charset="0"/>
              </a:rPr>
              <a:t>加</a:t>
            </a:r>
            <a:r>
              <a:rPr lang="en-US" altLang="zh-CN" sz="2000">
                <a:latin typeface="Arial" panose="020B0604020202020204" pitchFamily="34" charset="0"/>
              </a:rPr>
              <a:t>1</a:t>
            </a:r>
            <a:r>
              <a:rPr lang="zh-CN" altLang="en-US" sz="2000">
                <a:latin typeface="Arial" panose="020B0604020202020204" pitchFamily="34" charset="0"/>
              </a:rPr>
              <a:t>，然后将值重新赋值给</a:t>
            </a:r>
            <a:r>
              <a:rPr lang="en-US" altLang="zh-CN" sz="2000">
                <a:latin typeface="Arial" panose="020B0604020202020204" pitchFamily="34" charset="0"/>
              </a:rPr>
              <a:t>i</a:t>
            </a:r>
            <a:r>
              <a:rPr lang="zh-CN" altLang="en-US" sz="2000">
                <a:latin typeface="Arial" panose="020B0604020202020204" pitchFamily="34" charset="0"/>
              </a:rPr>
              <a:t>；</a:t>
            </a:r>
          </a:p>
          <a:p>
            <a:pPr eaLnBrk="1" hangingPunct="1">
              <a:lnSpc>
                <a:spcPct val="150000"/>
              </a:lnSpc>
              <a:spcBef>
                <a:spcPct val="0"/>
              </a:spcBef>
              <a:buClrTx/>
              <a:buSzTx/>
              <a:buFontTx/>
              <a:buNone/>
            </a:pPr>
            <a:r>
              <a:rPr lang="zh-CN" altLang="en-US" sz="2000">
                <a:latin typeface="Arial" panose="020B0604020202020204" pitchFamily="34" charset="0"/>
              </a:rPr>
              <a:t>　　　⑦ 转去执行④；</a:t>
            </a:r>
          </a:p>
          <a:p>
            <a:pPr eaLnBrk="1" hangingPunct="1">
              <a:lnSpc>
                <a:spcPct val="150000"/>
              </a:lnSpc>
              <a:spcBef>
                <a:spcPct val="0"/>
              </a:spcBef>
              <a:buClrTx/>
              <a:buSzTx/>
              <a:buFontTx/>
              <a:buNone/>
            </a:pPr>
            <a:r>
              <a:rPr lang="zh-CN" altLang="en-US" sz="2000">
                <a:latin typeface="Arial" panose="020B0604020202020204" pitchFamily="34" charset="0"/>
              </a:rPr>
              <a:t>　　　⑧ 输出</a:t>
            </a:r>
            <a:r>
              <a:rPr lang="en-US" altLang="zh-CN" sz="2000">
                <a:latin typeface="Arial" panose="020B0604020202020204" pitchFamily="34" charset="0"/>
              </a:rPr>
              <a:t>sum </a:t>
            </a:r>
            <a:r>
              <a:rPr lang="zh-CN" altLang="en-US" sz="2000">
                <a:latin typeface="Arial" panose="020B0604020202020204" pitchFamily="34" charset="0"/>
              </a:rPr>
              <a:t>的值，算法结束。</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C36AFEC-1A9E-4C19-83FB-96338CA6C22F}"/>
              </a:ext>
            </a:extLst>
          </p:cNvPr>
          <p:cNvSpPr>
            <a:spLocks noGrp="1" noChangeArrowheads="1"/>
          </p:cNvSpPr>
          <p:nvPr>
            <p:ph type="title" idx="4294967295"/>
          </p:nvPr>
        </p:nvSpPr>
        <p:spPr>
          <a:xfrm>
            <a:off x="1358900" y="908050"/>
            <a:ext cx="5300663" cy="792163"/>
          </a:xfrm>
        </p:spPr>
        <p:txBody>
          <a:bodyPr/>
          <a:lstStyle/>
          <a:p>
            <a:pPr eaLnBrk="1" hangingPunct="1"/>
            <a:r>
              <a:rPr lang="zh-CN" altLang="en-US" sz="3600" b="1">
                <a:solidFill>
                  <a:schemeClr val="tx1"/>
                </a:solidFill>
              </a:rPr>
              <a:t>用自然语言表示算法</a:t>
            </a:r>
          </a:p>
        </p:txBody>
      </p:sp>
      <p:sp>
        <p:nvSpPr>
          <p:cNvPr id="44035" name="矩形 5">
            <a:extLst>
              <a:ext uri="{FF2B5EF4-FFF2-40B4-BE49-F238E27FC236}">
                <a16:creationId xmlns:a16="http://schemas.microsoft.com/office/drawing/2014/main" id="{623C53F2-BA3F-49C5-8BA4-544961634701}"/>
              </a:ext>
            </a:extLst>
          </p:cNvPr>
          <p:cNvSpPr>
            <a:spLocks noChangeArrowheads="1"/>
          </p:cNvSpPr>
          <p:nvPr/>
        </p:nvSpPr>
        <p:spPr bwMode="auto">
          <a:xfrm>
            <a:off x="1476375" y="2205038"/>
            <a:ext cx="62420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AutoNum type="arabicPeriod"/>
            </a:pPr>
            <a:r>
              <a:rPr lang="zh-CN" altLang="en-US" sz="1800" b="1">
                <a:latin typeface="Arial" panose="020B0604020202020204" pitchFamily="34" charset="0"/>
              </a:rPr>
              <a:t>通俗易懂</a:t>
            </a:r>
          </a:p>
          <a:p>
            <a:pPr eaLnBrk="1" hangingPunct="1">
              <a:lnSpc>
                <a:spcPct val="150000"/>
              </a:lnSpc>
              <a:spcBef>
                <a:spcPct val="0"/>
              </a:spcBef>
              <a:buClrTx/>
              <a:buSzTx/>
              <a:buFontTx/>
              <a:buAutoNum type="arabicPeriod"/>
            </a:pPr>
            <a:r>
              <a:rPr lang="zh-CN" altLang="en-US" sz="1800" b="1">
                <a:latin typeface="Arial" panose="020B0604020202020204" pitchFamily="34" charset="0"/>
              </a:rPr>
              <a:t>文字冗长</a:t>
            </a:r>
          </a:p>
          <a:p>
            <a:pPr eaLnBrk="1" hangingPunct="1">
              <a:lnSpc>
                <a:spcPct val="150000"/>
              </a:lnSpc>
              <a:spcBef>
                <a:spcPct val="0"/>
              </a:spcBef>
              <a:buClrTx/>
              <a:buSzTx/>
              <a:buFontTx/>
              <a:buAutoNum type="arabicPeriod"/>
            </a:pPr>
            <a:r>
              <a:rPr lang="zh-CN" altLang="en-US" sz="1800" b="1">
                <a:latin typeface="Arial" panose="020B0604020202020204" pitchFamily="34" charset="0"/>
              </a:rPr>
              <a:t>容易出现</a:t>
            </a:r>
            <a:r>
              <a:rPr lang="zh-CN" altLang="en-US" sz="1800" b="1">
                <a:latin typeface="Times New Roman" panose="02020603050405020304" pitchFamily="18" charset="0"/>
              </a:rPr>
              <a:t>“</a:t>
            </a:r>
            <a:r>
              <a:rPr lang="zh-CN" altLang="en-US" sz="1800" b="1">
                <a:latin typeface="Arial" panose="020B0604020202020204" pitchFamily="34" charset="0"/>
              </a:rPr>
              <a:t>歧义性</a:t>
            </a:r>
            <a:r>
              <a:rPr lang="zh-CN" altLang="en-US" sz="1800" b="1">
                <a:latin typeface="Times New Roman" panose="02020603050405020304" pitchFamily="18" charset="0"/>
              </a:rPr>
              <a:t>”</a:t>
            </a:r>
            <a:endParaRPr lang="en-US" altLang="zh-CN" sz="1800" b="1">
              <a:latin typeface="Times New Roman" panose="02020603050405020304" pitchFamily="18" charset="0"/>
            </a:endParaRPr>
          </a:p>
          <a:p>
            <a:pPr eaLnBrk="1" hangingPunct="1">
              <a:lnSpc>
                <a:spcPct val="150000"/>
              </a:lnSpc>
              <a:spcBef>
                <a:spcPct val="0"/>
              </a:spcBef>
              <a:buClrTx/>
              <a:buSzTx/>
              <a:buFontTx/>
              <a:buAutoNum type="arabicPeriod"/>
            </a:pPr>
            <a:r>
              <a:rPr lang="zh-CN" altLang="en-US" sz="1800" b="1">
                <a:latin typeface="Arial" panose="020B0604020202020204" pitchFamily="34" charset="0"/>
              </a:rPr>
              <a:t>用自然语言描述包含分支和循环的算法，不方便。</a:t>
            </a:r>
          </a:p>
          <a:p>
            <a:pPr eaLnBrk="1" hangingPunct="1">
              <a:lnSpc>
                <a:spcPct val="150000"/>
              </a:lnSpc>
              <a:spcBef>
                <a:spcPct val="0"/>
              </a:spcBef>
              <a:buClrTx/>
              <a:buSzTx/>
              <a:buFont typeface="Wingdings" panose="05000000000000000000" pitchFamily="2" charset="2"/>
              <a:buNone/>
            </a:pPr>
            <a:br>
              <a:rPr lang="zh-CN" altLang="en-US" sz="1800" b="1">
                <a:latin typeface="Arial" panose="020B0604020202020204" pitchFamily="34" charset="0"/>
              </a:rPr>
            </a:br>
            <a:endParaRPr lang="zh-CN" altLang="en-US" sz="1800" b="1">
              <a:latin typeface="Arial" panose="020B0604020202020204" pitchFamily="34" charset="0"/>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5" name="Group 3">
            <a:extLst>
              <a:ext uri="{FF2B5EF4-FFF2-40B4-BE49-F238E27FC236}">
                <a16:creationId xmlns:a16="http://schemas.microsoft.com/office/drawing/2014/main" id="{15452EAD-08CB-40B3-AA20-9F9CFE882CCE}"/>
              </a:ext>
            </a:extLst>
          </p:cNvPr>
          <p:cNvGraphicFramePr>
            <a:graphicFrameLocks noGrp="1"/>
          </p:cNvGraphicFramePr>
          <p:nvPr/>
        </p:nvGraphicFramePr>
        <p:xfrm>
          <a:off x="323850" y="765175"/>
          <a:ext cx="8208963" cy="5903913"/>
        </p:xfrm>
        <a:graphic>
          <a:graphicData uri="http://schemas.openxmlformats.org/drawingml/2006/table">
            <a:tbl>
              <a:tblPr/>
              <a:tblGrid>
                <a:gridCol w="2016125">
                  <a:extLst>
                    <a:ext uri="{9D8B030D-6E8A-4147-A177-3AD203B41FA5}">
                      <a16:colId xmlns:a16="http://schemas.microsoft.com/office/drawing/2014/main" val="3935315358"/>
                    </a:ext>
                  </a:extLst>
                </a:gridCol>
                <a:gridCol w="1871663">
                  <a:extLst>
                    <a:ext uri="{9D8B030D-6E8A-4147-A177-3AD203B41FA5}">
                      <a16:colId xmlns:a16="http://schemas.microsoft.com/office/drawing/2014/main" val="3257996820"/>
                    </a:ext>
                  </a:extLst>
                </a:gridCol>
                <a:gridCol w="4321175">
                  <a:extLst>
                    <a:ext uri="{9D8B030D-6E8A-4147-A177-3AD203B41FA5}">
                      <a16:colId xmlns:a16="http://schemas.microsoft.com/office/drawing/2014/main" val="2207451565"/>
                    </a:ext>
                  </a:extLst>
                </a:gridCol>
              </a:tblGrid>
              <a:tr h="579438">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黑体" panose="02010609060101010101" pitchFamily="49" charset="-122"/>
                        </a:rPr>
                        <a:t>图形符号</a:t>
                      </a:r>
                    </a:p>
                  </a:txBody>
                  <a:tcPr marL="91441" marR="91441"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黑体" panose="02010609060101010101" pitchFamily="49" charset="-122"/>
                        </a:rPr>
                        <a:t>名称</a:t>
                      </a:r>
                    </a:p>
                  </a:txBody>
                  <a:tcPr marL="91441" marR="91441"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黑体" panose="02010609060101010101" pitchFamily="49" charset="-122"/>
                        </a:rPr>
                        <a:t>功能</a:t>
                      </a:r>
                    </a:p>
                  </a:txBody>
                  <a:tcPr marL="91441" marR="91441"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2475571"/>
                  </a:ext>
                </a:extLst>
              </a:tr>
              <a:tr h="71596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4339008"/>
                  </a:ext>
                </a:extLst>
              </a:tr>
              <a:tr h="72072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858477"/>
                  </a:ext>
                </a:extLst>
              </a:tr>
              <a:tr h="601663">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0368493"/>
                  </a:ext>
                </a:extLst>
              </a:tr>
              <a:tr h="93662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3365445"/>
                  </a:ext>
                </a:extLst>
              </a:tr>
              <a:tr h="72072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6894634"/>
                  </a:ext>
                </a:extLst>
              </a:tr>
              <a:tr h="693738">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221390"/>
                  </a:ext>
                </a:extLst>
              </a:tr>
              <a:tr h="936625">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marL="91441" marR="91441"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91441" marR="91441"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4169049"/>
                  </a:ext>
                </a:extLst>
              </a:tr>
            </a:tbl>
          </a:graphicData>
        </a:graphic>
      </p:graphicFrame>
      <p:sp>
        <p:nvSpPr>
          <p:cNvPr id="58408" name="AutoShape 37">
            <a:extLst>
              <a:ext uri="{FF2B5EF4-FFF2-40B4-BE49-F238E27FC236}">
                <a16:creationId xmlns:a16="http://schemas.microsoft.com/office/drawing/2014/main" id="{49C7F1DF-0E7F-44F5-9A5D-9457B8F6343A}"/>
              </a:ext>
            </a:extLst>
          </p:cNvPr>
          <p:cNvSpPr>
            <a:spLocks noChangeArrowheads="1"/>
          </p:cNvSpPr>
          <p:nvPr/>
        </p:nvSpPr>
        <p:spPr bwMode="auto">
          <a:xfrm>
            <a:off x="900113" y="1484313"/>
            <a:ext cx="1008062" cy="4318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409" name="AutoShape 38">
            <a:extLst>
              <a:ext uri="{FF2B5EF4-FFF2-40B4-BE49-F238E27FC236}">
                <a16:creationId xmlns:a16="http://schemas.microsoft.com/office/drawing/2014/main" id="{194509EB-2FB4-41DD-A315-2D3357E3ABA8}"/>
              </a:ext>
            </a:extLst>
          </p:cNvPr>
          <p:cNvSpPr>
            <a:spLocks noChangeArrowheads="1"/>
          </p:cNvSpPr>
          <p:nvPr/>
        </p:nvSpPr>
        <p:spPr bwMode="auto">
          <a:xfrm>
            <a:off x="755650" y="2276475"/>
            <a:ext cx="1223963" cy="360363"/>
          </a:xfrm>
          <a:prstGeom prst="parallelogram">
            <a:avLst>
              <a:gd name="adj" fmla="val 6885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410" name="Rectangle 39">
            <a:extLst>
              <a:ext uri="{FF2B5EF4-FFF2-40B4-BE49-F238E27FC236}">
                <a16:creationId xmlns:a16="http://schemas.microsoft.com/office/drawing/2014/main" id="{7DC98821-D064-4537-B4AF-67027A393A63}"/>
              </a:ext>
            </a:extLst>
          </p:cNvPr>
          <p:cNvSpPr>
            <a:spLocks noChangeArrowheads="1"/>
          </p:cNvSpPr>
          <p:nvPr/>
        </p:nvSpPr>
        <p:spPr bwMode="auto">
          <a:xfrm>
            <a:off x="900113" y="2924175"/>
            <a:ext cx="935037" cy="4333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411" name="AutoShape 40">
            <a:extLst>
              <a:ext uri="{FF2B5EF4-FFF2-40B4-BE49-F238E27FC236}">
                <a16:creationId xmlns:a16="http://schemas.microsoft.com/office/drawing/2014/main" id="{AC6B1B60-BC5E-4238-86C2-B7ECC44D4FB2}"/>
              </a:ext>
            </a:extLst>
          </p:cNvPr>
          <p:cNvSpPr>
            <a:spLocks noChangeArrowheads="1"/>
          </p:cNvSpPr>
          <p:nvPr/>
        </p:nvSpPr>
        <p:spPr bwMode="auto">
          <a:xfrm>
            <a:off x="827088" y="3644900"/>
            <a:ext cx="1223962" cy="4318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412" name="Line 41">
            <a:extLst>
              <a:ext uri="{FF2B5EF4-FFF2-40B4-BE49-F238E27FC236}">
                <a16:creationId xmlns:a16="http://schemas.microsoft.com/office/drawing/2014/main" id="{7F834C1A-6AB0-4A88-B074-DFC7109C0843}"/>
              </a:ext>
            </a:extLst>
          </p:cNvPr>
          <p:cNvSpPr>
            <a:spLocks noChangeShapeType="1"/>
          </p:cNvSpPr>
          <p:nvPr/>
        </p:nvSpPr>
        <p:spPr bwMode="auto">
          <a:xfrm>
            <a:off x="1042988" y="4510088"/>
            <a:ext cx="0" cy="5032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8413" name="Group 42">
            <a:extLst>
              <a:ext uri="{FF2B5EF4-FFF2-40B4-BE49-F238E27FC236}">
                <a16:creationId xmlns:a16="http://schemas.microsoft.com/office/drawing/2014/main" id="{ED8B3533-0168-4467-B934-2CB446A75BE1}"/>
              </a:ext>
            </a:extLst>
          </p:cNvPr>
          <p:cNvGrpSpPr>
            <a:grpSpLocks/>
          </p:cNvGrpSpPr>
          <p:nvPr/>
        </p:nvGrpSpPr>
        <p:grpSpPr bwMode="auto">
          <a:xfrm>
            <a:off x="1403350" y="4508500"/>
            <a:ext cx="574675" cy="504825"/>
            <a:chOff x="930" y="3339"/>
            <a:chExt cx="362" cy="318"/>
          </a:xfrm>
        </p:grpSpPr>
        <p:sp>
          <p:nvSpPr>
            <p:cNvPr id="58432" name="Line 43">
              <a:extLst>
                <a:ext uri="{FF2B5EF4-FFF2-40B4-BE49-F238E27FC236}">
                  <a16:creationId xmlns:a16="http://schemas.microsoft.com/office/drawing/2014/main" id="{FA36BE95-3194-4FFF-A3E7-F52299FD3996}"/>
                </a:ext>
              </a:extLst>
            </p:cNvPr>
            <p:cNvSpPr>
              <a:spLocks noChangeShapeType="1"/>
            </p:cNvSpPr>
            <p:nvPr/>
          </p:nvSpPr>
          <p:spPr bwMode="auto">
            <a:xfrm>
              <a:off x="930" y="3339"/>
              <a:ext cx="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3" name="Line 44">
              <a:extLst>
                <a:ext uri="{FF2B5EF4-FFF2-40B4-BE49-F238E27FC236}">
                  <a16:creationId xmlns:a16="http://schemas.microsoft.com/office/drawing/2014/main" id="{F0E722C0-D6A3-4180-8B0D-B556CE0F080C}"/>
                </a:ext>
              </a:extLst>
            </p:cNvPr>
            <p:cNvSpPr>
              <a:spLocks noChangeShapeType="1"/>
            </p:cNvSpPr>
            <p:nvPr/>
          </p:nvSpPr>
          <p:spPr bwMode="auto">
            <a:xfrm>
              <a:off x="1292" y="3339"/>
              <a:ext cx="0" cy="31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8414" name="Oval 45">
            <a:extLst>
              <a:ext uri="{FF2B5EF4-FFF2-40B4-BE49-F238E27FC236}">
                <a16:creationId xmlns:a16="http://schemas.microsoft.com/office/drawing/2014/main" id="{90B9E7E9-27AC-43E9-9BC9-276263E1DE91}"/>
              </a:ext>
            </a:extLst>
          </p:cNvPr>
          <p:cNvSpPr>
            <a:spLocks noChangeArrowheads="1"/>
          </p:cNvSpPr>
          <p:nvPr/>
        </p:nvSpPr>
        <p:spPr bwMode="auto">
          <a:xfrm>
            <a:off x="1258888" y="5314950"/>
            <a:ext cx="201612" cy="2016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8415" name="Text Box 46">
            <a:extLst>
              <a:ext uri="{FF2B5EF4-FFF2-40B4-BE49-F238E27FC236}">
                <a16:creationId xmlns:a16="http://schemas.microsoft.com/office/drawing/2014/main" id="{EC8CB458-C8F5-4539-94CD-673E526F362C}"/>
              </a:ext>
            </a:extLst>
          </p:cNvPr>
          <p:cNvSpPr txBox="1">
            <a:spLocks noChangeArrowheads="1"/>
          </p:cNvSpPr>
          <p:nvPr/>
        </p:nvSpPr>
        <p:spPr bwMode="auto">
          <a:xfrm>
            <a:off x="2268538" y="1557338"/>
            <a:ext cx="1944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终端框</a:t>
            </a:r>
            <a:r>
              <a:rPr lang="en-US" altLang="zh-CN" sz="1800" b="1">
                <a:latin typeface="Arial" panose="020B0604020202020204" pitchFamily="34" charset="0"/>
              </a:rPr>
              <a:t>(</a:t>
            </a:r>
            <a:r>
              <a:rPr lang="zh-CN" altLang="en-US" sz="1800" b="1">
                <a:latin typeface="Arial" panose="020B0604020202020204" pitchFamily="34" charset="0"/>
              </a:rPr>
              <a:t>起止框</a:t>
            </a:r>
            <a:r>
              <a:rPr lang="en-US" altLang="zh-CN" sz="1800" b="1">
                <a:latin typeface="Arial" panose="020B0604020202020204" pitchFamily="34" charset="0"/>
              </a:rPr>
              <a:t>)</a:t>
            </a:r>
          </a:p>
        </p:txBody>
      </p:sp>
      <p:sp>
        <p:nvSpPr>
          <p:cNvPr id="58416" name="Text Box 47">
            <a:extLst>
              <a:ext uri="{FF2B5EF4-FFF2-40B4-BE49-F238E27FC236}">
                <a16:creationId xmlns:a16="http://schemas.microsoft.com/office/drawing/2014/main" id="{C21B65CA-2A25-4381-BF25-527538B3BCB0}"/>
              </a:ext>
            </a:extLst>
          </p:cNvPr>
          <p:cNvSpPr txBox="1">
            <a:spLocks noChangeArrowheads="1"/>
          </p:cNvSpPr>
          <p:nvPr/>
        </p:nvSpPr>
        <p:spPr bwMode="auto">
          <a:xfrm>
            <a:off x="4643438" y="1557338"/>
            <a:ext cx="372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表示一个算法的起始和结束</a:t>
            </a:r>
          </a:p>
        </p:txBody>
      </p:sp>
      <p:sp>
        <p:nvSpPr>
          <p:cNvPr id="58417" name="Text Box 48">
            <a:extLst>
              <a:ext uri="{FF2B5EF4-FFF2-40B4-BE49-F238E27FC236}">
                <a16:creationId xmlns:a16="http://schemas.microsoft.com/office/drawing/2014/main" id="{4CB43387-BB5F-4E07-BDE4-795013043C6E}"/>
              </a:ext>
            </a:extLst>
          </p:cNvPr>
          <p:cNvSpPr txBox="1">
            <a:spLocks noChangeArrowheads="1"/>
          </p:cNvSpPr>
          <p:nvPr/>
        </p:nvSpPr>
        <p:spPr bwMode="auto">
          <a:xfrm>
            <a:off x="2124075" y="2276475"/>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输入、输出框</a:t>
            </a:r>
          </a:p>
        </p:txBody>
      </p:sp>
      <p:sp>
        <p:nvSpPr>
          <p:cNvPr id="58418" name="Text Box 49">
            <a:extLst>
              <a:ext uri="{FF2B5EF4-FFF2-40B4-BE49-F238E27FC236}">
                <a16:creationId xmlns:a16="http://schemas.microsoft.com/office/drawing/2014/main" id="{0AA184BF-4DFC-4253-A980-E667B0F67393}"/>
              </a:ext>
            </a:extLst>
          </p:cNvPr>
          <p:cNvSpPr txBox="1">
            <a:spLocks noChangeArrowheads="1"/>
          </p:cNvSpPr>
          <p:nvPr/>
        </p:nvSpPr>
        <p:spPr bwMode="auto">
          <a:xfrm>
            <a:off x="4643438" y="2276475"/>
            <a:ext cx="383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表示一个算法输入和输出的信息</a:t>
            </a:r>
          </a:p>
        </p:txBody>
      </p:sp>
      <p:sp>
        <p:nvSpPr>
          <p:cNvPr id="58419" name="Text Box 50">
            <a:extLst>
              <a:ext uri="{FF2B5EF4-FFF2-40B4-BE49-F238E27FC236}">
                <a16:creationId xmlns:a16="http://schemas.microsoft.com/office/drawing/2014/main" id="{CF60703B-397F-40DD-8958-BCA55847C611}"/>
              </a:ext>
            </a:extLst>
          </p:cNvPr>
          <p:cNvSpPr txBox="1">
            <a:spLocks noChangeArrowheads="1"/>
          </p:cNvSpPr>
          <p:nvPr/>
        </p:nvSpPr>
        <p:spPr bwMode="auto">
          <a:xfrm>
            <a:off x="2051050" y="2997200"/>
            <a:ext cx="244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处理框</a:t>
            </a:r>
            <a:r>
              <a:rPr lang="en-US" altLang="zh-CN" sz="1800" b="1">
                <a:latin typeface="Arial" panose="020B0604020202020204" pitchFamily="34" charset="0"/>
              </a:rPr>
              <a:t>(</a:t>
            </a:r>
            <a:r>
              <a:rPr lang="zh-CN" altLang="en-US" sz="1800" b="1">
                <a:latin typeface="Arial" panose="020B0604020202020204" pitchFamily="34" charset="0"/>
              </a:rPr>
              <a:t>执行框</a:t>
            </a:r>
            <a:r>
              <a:rPr lang="en-US" altLang="zh-CN" sz="1800" b="1">
                <a:latin typeface="Arial" panose="020B0604020202020204" pitchFamily="34" charset="0"/>
              </a:rPr>
              <a:t>)</a:t>
            </a:r>
          </a:p>
        </p:txBody>
      </p:sp>
      <p:sp>
        <p:nvSpPr>
          <p:cNvPr id="58420" name="Text Box 51">
            <a:extLst>
              <a:ext uri="{FF2B5EF4-FFF2-40B4-BE49-F238E27FC236}">
                <a16:creationId xmlns:a16="http://schemas.microsoft.com/office/drawing/2014/main" id="{E0E3ED4B-A69B-418F-A3E8-D3874B765AAE}"/>
              </a:ext>
            </a:extLst>
          </p:cNvPr>
          <p:cNvSpPr txBox="1">
            <a:spLocks noChangeArrowheads="1"/>
          </p:cNvSpPr>
          <p:nvPr/>
        </p:nvSpPr>
        <p:spPr bwMode="auto">
          <a:xfrm>
            <a:off x="4284663" y="3429000"/>
            <a:ext cx="4229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Clr>
                <a:schemeClr val="hlink"/>
              </a:buClr>
              <a:buSzTx/>
              <a:buFontTx/>
              <a:buNone/>
            </a:pPr>
            <a:r>
              <a:rPr lang="zh-CN" altLang="en-US" sz="1800" b="1">
                <a:latin typeface="Arial" panose="020B0604020202020204" pitchFamily="34" charset="0"/>
              </a:rPr>
              <a:t>判断某一条件是否成立</a:t>
            </a:r>
            <a:r>
              <a:rPr lang="en-US" altLang="zh-CN" sz="1800" b="1">
                <a:latin typeface="Arial" panose="020B0604020202020204" pitchFamily="34" charset="0"/>
              </a:rPr>
              <a:t>,</a:t>
            </a:r>
            <a:r>
              <a:rPr lang="zh-CN" altLang="en-US" sz="1800" b="1">
                <a:latin typeface="Arial" panose="020B0604020202020204" pitchFamily="34" charset="0"/>
              </a:rPr>
              <a:t>成立时在出口处标明“是”或“</a:t>
            </a:r>
            <a:r>
              <a:rPr lang="en-US" altLang="zh-CN" sz="1800" b="1">
                <a:latin typeface="Arial" panose="020B0604020202020204" pitchFamily="34" charset="0"/>
              </a:rPr>
              <a:t>Y”</a:t>
            </a:r>
            <a:r>
              <a:rPr lang="zh-CN" altLang="en-US" sz="1800" b="1">
                <a:latin typeface="Arial" panose="020B0604020202020204" pitchFamily="34" charset="0"/>
              </a:rPr>
              <a:t>；不”成立时标明“否”或“</a:t>
            </a:r>
            <a:r>
              <a:rPr lang="en-US" altLang="zh-CN" sz="1800" b="1">
                <a:latin typeface="Arial" panose="020B0604020202020204" pitchFamily="34" charset="0"/>
              </a:rPr>
              <a:t>N”.</a:t>
            </a:r>
          </a:p>
        </p:txBody>
      </p:sp>
      <p:sp>
        <p:nvSpPr>
          <p:cNvPr id="58421" name="Text Box 52">
            <a:extLst>
              <a:ext uri="{FF2B5EF4-FFF2-40B4-BE49-F238E27FC236}">
                <a16:creationId xmlns:a16="http://schemas.microsoft.com/office/drawing/2014/main" id="{125DE12A-6498-4BE1-93E4-5152429581A0}"/>
              </a:ext>
            </a:extLst>
          </p:cNvPr>
          <p:cNvSpPr txBox="1">
            <a:spLocks noChangeArrowheads="1"/>
          </p:cNvSpPr>
          <p:nvPr/>
        </p:nvSpPr>
        <p:spPr bwMode="auto">
          <a:xfrm>
            <a:off x="2339975" y="3644900"/>
            <a:ext cx="162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判断框</a:t>
            </a:r>
          </a:p>
        </p:txBody>
      </p:sp>
      <p:sp>
        <p:nvSpPr>
          <p:cNvPr id="58422" name="Text Box 53">
            <a:extLst>
              <a:ext uri="{FF2B5EF4-FFF2-40B4-BE49-F238E27FC236}">
                <a16:creationId xmlns:a16="http://schemas.microsoft.com/office/drawing/2014/main" id="{91B4B10C-E6E4-4A67-A41A-3607EFC20D49}"/>
              </a:ext>
            </a:extLst>
          </p:cNvPr>
          <p:cNvSpPr txBox="1">
            <a:spLocks noChangeArrowheads="1"/>
          </p:cNvSpPr>
          <p:nvPr/>
        </p:nvSpPr>
        <p:spPr bwMode="auto">
          <a:xfrm>
            <a:off x="4787900" y="2997200"/>
            <a:ext cx="309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赋值、计算</a:t>
            </a:r>
          </a:p>
        </p:txBody>
      </p:sp>
      <p:sp>
        <p:nvSpPr>
          <p:cNvPr id="58423" name="Text Box 54">
            <a:extLst>
              <a:ext uri="{FF2B5EF4-FFF2-40B4-BE49-F238E27FC236}">
                <a16:creationId xmlns:a16="http://schemas.microsoft.com/office/drawing/2014/main" id="{B1E438AC-90A2-472C-B0F8-50EBEF215E8E}"/>
              </a:ext>
            </a:extLst>
          </p:cNvPr>
          <p:cNvSpPr txBox="1">
            <a:spLocks noChangeArrowheads="1"/>
          </p:cNvSpPr>
          <p:nvPr/>
        </p:nvSpPr>
        <p:spPr bwMode="auto">
          <a:xfrm>
            <a:off x="2339975" y="4508500"/>
            <a:ext cx="162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流程线</a:t>
            </a:r>
          </a:p>
        </p:txBody>
      </p:sp>
      <p:sp>
        <p:nvSpPr>
          <p:cNvPr id="58424" name="Text Box 55">
            <a:extLst>
              <a:ext uri="{FF2B5EF4-FFF2-40B4-BE49-F238E27FC236}">
                <a16:creationId xmlns:a16="http://schemas.microsoft.com/office/drawing/2014/main" id="{67D4DA50-8C23-45E4-9E6E-94C256BD9D5F}"/>
              </a:ext>
            </a:extLst>
          </p:cNvPr>
          <p:cNvSpPr txBox="1">
            <a:spLocks noChangeArrowheads="1"/>
          </p:cNvSpPr>
          <p:nvPr/>
        </p:nvSpPr>
        <p:spPr bwMode="auto">
          <a:xfrm>
            <a:off x="4932363" y="4508500"/>
            <a:ext cx="2952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连接程序框</a:t>
            </a:r>
          </a:p>
        </p:txBody>
      </p:sp>
      <p:sp>
        <p:nvSpPr>
          <p:cNvPr id="58425" name="Text Box 56">
            <a:extLst>
              <a:ext uri="{FF2B5EF4-FFF2-40B4-BE49-F238E27FC236}">
                <a16:creationId xmlns:a16="http://schemas.microsoft.com/office/drawing/2014/main" id="{26A58082-85E1-4E9D-861F-F69E1DB50B33}"/>
              </a:ext>
            </a:extLst>
          </p:cNvPr>
          <p:cNvSpPr txBox="1">
            <a:spLocks noChangeArrowheads="1"/>
          </p:cNvSpPr>
          <p:nvPr/>
        </p:nvSpPr>
        <p:spPr bwMode="auto">
          <a:xfrm>
            <a:off x="2339975" y="5219700"/>
            <a:ext cx="162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连接点</a:t>
            </a:r>
          </a:p>
        </p:txBody>
      </p:sp>
      <p:sp>
        <p:nvSpPr>
          <p:cNvPr id="58426" name="Text Box 57">
            <a:extLst>
              <a:ext uri="{FF2B5EF4-FFF2-40B4-BE49-F238E27FC236}">
                <a16:creationId xmlns:a16="http://schemas.microsoft.com/office/drawing/2014/main" id="{EE588A0F-E3ED-4034-8230-F94CC20BE4C6}"/>
              </a:ext>
            </a:extLst>
          </p:cNvPr>
          <p:cNvSpPr txBox="1">
            <a:spLocks noChangeArrowheads="1"/>
          </p:cNvSpPr>
          <p:nvPr/>
        </p:nvSpPr>
        <p:spPr bwMode="auto">
          <a:xfrm>
            <a:off x="4643438" y="5219700"/>
            <a:ext cx="399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连接程序框图的两部分</a:t>
            </a:r>
          </a:p>
        </p:txBody>
      </p:sp>
      <p:sp>
        <p:nvSpPr>
          <p:cNvPr id="58427" name="Line 21">
            <a:extLst>
              <a:ext uri="{FF2B5EF4-FFF2-40B4-BE49-F238E27FC236}">
                <a16:creationId xmlns:a16="http://schemas.microsoft.com/office/drawing/2014/main" id="{432408BF-AF26-4942-BBC6-AC5AB836517C}"/>
              </a:ext>
            </a:extLst>
          </p:cNvPr>
          <p:cNvSpPr>
            <a:spLocks noChangeShapeType="1"/>
          </p:cNvSpPr>
          <p:nvPr/>
        </p:nvSpPr>
        <p:spPr bwMode="auto">
          <a:xfrm>
            <a:off x="847725" y="6176963"/>
            <a:ext cx="6858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428" name="Freeform 24">
            <a:extLst>
              <a:ext uri="{FF2B5EF4-FFF2-40B4-BE49-F238E27FC236}">
                <a16:creationId xmlns:a16="http://schemas.microsoft.com/office/drawing/2014/main" id="{B6AA1DB0-F01B-4160-81BC-55ED8EEB226D}"/>
              </a:ext>
            </a:extLst>
          </p:cNvPr>
          <p:cNvSpPr>
            <a:spLocks/>
          </p:cNvSpPr>
          <p:nvPr/>
        </p:nvSpPr>
        <p:spPr bwMode="auto">
          <a:xfrm>
            <a:off x="1547813" y="5919788"/>
            <a:ext cx="228600" cy="533400"/>
          </a:xfrm>
          <a:custGeom>
            <a:avLst/>
            <a:gdLst>
              <a:gd name="T0" fmla="*/ 2147483647 w 144"/>
              <a:gd name="T1" fmla="*/ 0 h 336"/>
              <a:gd name="T2" fmla="*/ 0 w 144"/>
              <a:gd name="T3" fmla="*/ 0 h 336"/>
              <a:gd name="T4" fmla="*/ 0 w 144"/>
              <a:gd name="T5" fmla="*/ 2147483647 h 336"/>
              <a:gd name="T6" fmla="*/ 2147483647 w 144"/>
              <a:gd name="T7" fmla="*/ 2147483647 h 336"/>
              <a:gd name="T8" fmla="*/ 0 60000 65536"/>
              <a:gd name="T9" fmla="*/ 0 60000 65536"/>
              <a:gd name="T10" fmla="*/ 0 60000 65536"/>
              <a:gd name="T11" fmla="*/ 0 60000 65536"/>
              <a:gd name="T12" fmla="*/ 0 w 144"/>
              <a:gd name="T13" fmla="*/ 0 h 336"/>
              <a:gd name="T14" fmla="*/ 144 w 144"/>
              <a:gd name="T15" fmla="*/ 336 h 336"/>
            </a:gdLst>
            <a:ahLst/>
            <a:cxnLst>
              <a:cxn ang="T8">
                <a:pos x="T0" y="T1"/>
              </a:cxn>
              <a:cxn ang="T9">
                <a:pos x="T2" y="T3"/>
              </a:cxn>
              <a:cxn ang="T10">
                <a:pos x="T4" y="T5"/>
              </a:cxn>
              <a:cxn ang="T11">
                <a:pos x="T6" y="T7"/>
              </a:cxn>
            </a:cxnLst>
            <a:rect l="T12" t="T13" r="T14" b="T15"/>
            <a:pathLst>
              <a:path w="144" h="336">
                <a:moveTo>
                  <a:pt x="144" y="0"/>
                </a:moveTo>
                <a:lnTo>
                  <a:pt x="0" y="0"/>
                </a:lnTo>
                <a:lnTo>
                  <a:pt x="0" y="336"/>
                </a:lnTo>
                <a:lnTo>
                  <a:pt x="144" y="336"/>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9" name="Text Box 56">
            <a:extLst>
              <a:ext uri="{FF2B5EF4-FFF2-40B4-BE49-F238E27FC236}">
                <a16:creationId xmlns:a16="http://schemas.microsoft.com/office/drawing/2014/main" id="{D97997A9-302A-4AC4-B3AC-BD6562284919}"/>
              </a:ext>
            </a:extLst>
          </p:cNvPr>
          <p:cNvSpPr txBox="1">
            <a:spLocks noChangeArrowheads="1"/>
          </p:cNvSpPr>
          <p:nvPr/>
        </p:nvSpPr>
        <p:spPr bwMode="auto">
          <a:xfrm>
            <a:off x="2368550" y="5991225"/>
            <a:ext cx="162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hlink"/>
              </a:buClr>
              <a:buSzTx/>
              <a:buFontTx/>
              <a:buNone/>
            </a:pPr>
            <a:r>
              <a:rPr lang="zh-CN" altLang="en-US" sz="1800" b="1">
                <a:latin typeface="Arial" panose="020B0604020202020204" pitchFamily="34" charset="0"/>
              </a:rPr>
              <a:t>注释框</a:t>
            </a:r>
          </a:p>
        </p:txBody>
      </p:sp>
      <p:sp>
        <p:nvSpPr>
          <p:cNvPr id="58430" name="Text Box 57">
            <a:extLst>
              <a:ext uri="{FF2B5EF4-FFF2-40B4-BE49-F238E27FC236}">
                <a16:creationId xmlns:a16="http://schemas.microsoft.com/office/drawing/2014/main" id="{F8E71D16-4A4B-4BE7-9CBE-2B3F4F21CA51}"/>
              </a:ext>
            </a:extLst>
          </p:cNvPr>
          <p:cNvSpPr txBox="1">
            <a:spLocks noChangeArrowheads="1"/>
          </p:cNvSpPr>
          <p:nvPr/>
        </p:nvSpPr>
        <p:spPr bwMode="auto">
          <a:xfrm>
            <a:off x="4284663" y="5732463"/>
            <a:ext cx="4138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Clr>
                <a:schemeClr val="hlink"/>
              </a:buClr>
              <a:buSzTx/>
              <a:buFontTx/>
              <a:buNone/>
            </a:pPr>
            <a:r>
              <a:rPr lang="zh-CN" altLang="en-US" sz="1800" b="1">
                <a:latin typeface="Arial" panose="020B0604020202020204" pitchFamily="34" charset="0"/>
              </a:rPr>
              <a:t>对流程图中某些框的操作做必要的补充说明，以帮助阅读流程图的人更好地理解其作用，并非流程图中的必要部分。</a:t>
            </a:r>
          </a:p>
        </p:txBody>
      </p:sp>
      <p:sp>
        <p:nvSpPr>
          <p:cNvPr id="30" name="Rectangle 2">
            <a:extLst>
              <a:ext uri="{FF2B5EF4-FFF2-40B4-BE49-F238E27FC236}">
                <a16:creationId xmlns:a16="http://schemas.microsoft.com/office/drawing/2014/main" id="{2BB9A300-F4DE-4E0B-BAEF-7FF7067380AF}"/>
              </a:ext>
            </a:extLst>
          </p:cNvPr>
          <p:cNvSpPr txBox="1">
            <a:spLocks noChangeArrowheads="1"/>
          </p:cNvSpPr>
          <p:nvPr/>
        </p:nvSpPr>
        <p:spPr>
          <a:xfrm>
            <a:off x="179388" y="188913"/>
            <a:ext cx="5256212" cy="573087"/>
          </a:xfrm>
          <a:prstGeom prst="rect">
            <a:avLst/>
          </a:prstGeom>
        </p:spPr>
        <p:txBody>
          <a:bodyPr anchor="b">
            <a:norm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300" b="1">
                <a:latin typeface="Tahoma" panose="020B0604030504040204" pitchFamily="34" charset="0"/>
              </a:rPr>
              <a:t>用流程图表示算法</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a:extLst>
              <a:ext uri="{FF2B5EF4-FFF2-40B4-BE49-F238E27FC236}">
                <a16:creationId xmlns:a16="http://schemas.microsoft.com/office/drawing/2014/main" id="{7C2921CD-B536-44FB-BD9E-E3FF582A6DFF}"/>
              </a:ext>
            </a:extLst>
          </p:cNvPr>
          <p:cNvSpPr>
            <a:spLocks noChangeArrowheads="1"/>
          </p:cNvSpPr>
          <p:nvPr/>
        </p:nvSpPr>
        <p:spPr bwMode="auto">
          <a:xfrm>
            <a:off x="2411413" y="2224088"/>
            <a:ext cx="22002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a:latin typeface="Arial" panose="020B0604020202020204" pitchFamily="34" charset="0"/>
              </a:rPr>
              <a:t>1</a:t>
            </a:r>
            <a:r>
              <a:rPr lang="zh-CN" altLang="en-US" sz="2000">
                <a:latin typeface="Arial" panose="020B0604020202020204" pitchFamily="34" charset="0"/>
              </a:rPr>
              <a:t>、把冰箱门打开 </a:t>
            </a:r>
            <a:br>
              <a:rPr lang="zh-CN" altLang="en-US" sz="2000">
                <a:latin typeface="Arial" panose="020B0604020202020204" pitchFamily="34" charset="0"/>
              </a:rPr>
            </a:br>
            <a:r>
              <a:rPr lang="en-US" altLang="zh-CN" sz="2000">
                <a:latin typeface="Arial" panose="020B0604020202020204" pitchFamily="34" charset="0"/>
              </a:rPr>
              <a:t>2</a:t>
            </a:r>
            <a:r>
              <a:rPr lang="zh-CN" altLang="en-US" sz="2000">
                <a:latin typeface="Arial" panose="020B0604020202020204" pitchFamily="34" charset="0"/>
              </a:rPr>
              <a:t>、把大象装进去 </a:t>
            </a:r>
            <a:br>
              <a:rPr lang="zh-CN" altLang="en-US" sz="2000">
                <a:latin typeface="Arial" panose="020B0604020202020204" pitchFamily="34" charset="0"/>
              </a:rPr>
            </a:br>
            <a:r>
              <a:rPr lang="en-US" altLang="zh-CN" sz="2000">
                <a:latin typeface="Arial" panose="020B0604020202020204" pitchFamily="34" charset="0"/>
              </a:rPr>
              <a:t>3</a:t>
            </a:r>
            <a:r>
              <a:rPr lang="zh-CN" altLang="en-US" sz="2000">
                <a:latin typeface="Arial" panose="020B0604020202020204" pitchFamily="34" charset="0"/>
              </a:rPr>
              <a:t>、把冰箱门关上 </a:t>
            </a:r>
          </a:p>
        </p:txBody>
      </p:sp>
      <p:grpSp>
        <p:nvGrpSpPr>
          <p:cNvPr id="2" name="组合 23">
            <a:extLst>
              <a:ext uri="{FF2B5EF4-FFF2-40B4-BE49-F238E27FC236}">
                <a16:creationId xmlns:a16="http://schemas.microsoft.com/office/drawing/2014/main" id="{625C3402-01EA-434B-A38F-61796E2947F7}"/>
              </a:ext>
            </a:extLst>
          </p:cNvPr>
          <p:cNvGrpSpPr>
            <a:grpSpLocks/>
          </p:cNvGrpSpPr>
          <p:nvPr/>
        </p:nvGrpSpPr>
        <p:grpSpPr bwMode="auto">
          <a:xfrm>
            <a:off x="6156325" y="1963738"/>
            <a:ext cx="2376488" cy="4103687"/>
            <a:chOff x="5580063" y="836613"/>
            <a:chExt cx="2409739" cy="5112295"/>
          </a:xfrm>
        </p:grpSpPr>
        <p:sp>
          <p:nvSpPr>
            <p:cNvPr id="59400" name="AutoShape 9">
              <a:extLst>
                <a:ext uri="{FF2B5EF4-FFF2-40B4-BE49-F238E27FC236}">
                  <a16:creationId xmlns:a16="http://schemas.microsoft.com/office/drawing/2014/main" id="{7C99CD00-7AA8-485D-B619-C9426EB7A6D4}"/>
                </a:ext>
              </a:extLst>
            </p:cNvPr>
            <p:cNvSpPr>
              <a:spLocks noChangeArrowheads="1"/>
            </p:cNvSpPr>
            <p:nvPr/>
          </p:nvSpPr>
          <p:spPr bwMode="auto">
            <a:xfrm>
              <a:off x="5651500" y="5301208"/>
              <a:ext cx="2338302" cy="6477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Arial" panose="020B0604020202020204" pitchFamily="34" charset="0"/>
                </a:rPr>
                <a:t>结束</a:t>
              </a:r>
            </a:p>
          </p:txBody>
        </p:sp>
        <p:grpSp>
          <p:nvGrpSpPr>
            <p:cNvPr id="59401" name="Group 16">
              <a:extLst>
                <a:ext uri="{FF2B5EF4-FFF2-40B4-BE49-F238E27FC236}">
                  <a16:creationId xmlns:a16="http://schemas.microsoft.com/office/drawing/2014/main" id="{2870A303-E8B3-4FCA-8C14-4DB0D5DFACC2}"/>
                </a:ext>
              </a:extLst>
            </p:cNvPr>
            <p:cNvGrpSpPr>
              <a:grpSpLocks/>
            </p:cNvGrpSpPr>
            <p:nvPr/>
          </p:nvGrpSpPr>
          <p:grpSpPr bwMode="auto">
            <a:xfrm>
              <a:off x="5580063" y="836613"/>
              <a:ext cx="2338302" cy="1079500"/>
              <a:chOff x="3515" y="527"/>
              <a:chExt cx="998" cy="680"/>
            </a:xfrm>
          </p:grpSpPr>
          <p:sp>
            <p:nvSpPr>
              <p:cNvPr id="59411" name="AutoShape 5">
                <a:extLst>
                  <a:ext uri="{FF2B5EF4-FFF2-40B4-BE49-F238E27FC236}">
                    <a16:creationId xmlns:a16="http://schemas.microsoft.com/office/drawing/2014/main" id="{2514FEC4-291C-456D-8293-85F25F2D473B}"/>
                  </a:ext>
                </a:extLst>
              </p:cNvPr>
              <p:cNvSpPr>
                <a:spLocks noChangeArrowheads="1"/>
              </p:cNvSpPr>
              <p:nvPr/>
            </p:nvSpPr>
            <p:spPr bwMode="auto">
              <a:xfrm>
                <a:off x="3515" y="527"/>
                <a:ext cx="998" cy="408"/>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Arial" panose="020B0604020202020204" pitchFamily="34" charset="0"/>
                  </a:rPr>
                  <a:t>开始</a:t>
                </a:r>
              </a:p>
            </p:txBody>
          </p:sp>
          <p:sp>
            <p:nvSpPr>
              <p:cNvPr id="59412" name="AutoShape 11">
                <a:extLst>
                  <a:ext uri="{FF2B5EF4-FFF2-40B4-BE49-F238E27FC236}">
                    <a16:creationId xmlns:a16="http://schemas.microsoft.com/office/drawing/2014/main" id="{85CEB2CE-F52A-459C-B103-401FC9790F07}"/>
                  </a:ext>
                </a:extLst>
              </p:cNvPr>
              <p:cNvSpPr>
                <a:spLocks noChangeArrowheads="1"/>
              </p:cNvSpPr>
              <p:nvPr/>
            </p:nvSpPr>
            <p:spPr bwMode="auto">
              <a:xfrm>
                <a:off x="3992" y="935"/>
                <a:ext cx="45" cy="272"/>
              </a:xfrm>
              <a:prstGeom prst="downArrow">
                <a:avLst>
                  <a:gd name="adj1" fmla="val 50000"/>
                  <a:gd name="adj2" fmla="val 151111"/>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59402" name="Group 17">
              <a:extLst>
                <a:ext uri="{FF2B5EF4-FFF2-40B4-BE49-F238E27FC236}">
                  <a16:creationId xmlns:a16="http://schemas.microsoft.com/office/drawing/2014/main" id="{F7862EEE-DB86-42C5-B9C3-A851B8CC3BC0}"/>
                </a:ext>
              </a:extLst>
            </p:cNvPr>
            <p:cNvGrpSpPr>
              <a:grpSpLocks/>
            </p:cNvGrpSpPr>
            <p:nvPr/>
          </p:nvGrpSpPr>
          <p:grpSpPr bwMode="auto">
            <a:xfrm>
              <a:off x="5651500" y="1916113"/>
              <a:ext cx="2232868" cy="1150937"/>
              <a:chOff x="3560" y="1253"/>
              <a:chExt cx="953" cy="725"/>
            </a:xfrm>
          </p:grpSpPr>
          <p:sp>
            <p:nvSpPr>
              <p:cNvPr id="59409" name="Rectangle 6">
                <a:extLst>
                  <a:ext uri="{FF2B5EF4-FFF2-40B4-BE49-F238E27FC236}">
                    <a16:creationId xmlns:a16="http://schemas.microsoft.com/office/drawing/2014/main" id="{0E90AF21-93A2-4A98-9756-5215705B84EB}"/>
                  </a:ext>
                </a:extLst>
              </p:cNvPr>
              <p:cNvSpPr>
                <a:spLocks noChangeArrowheads="1"/>
              </p:cNvSpPr>
              <p:nvPr/>
            </p:nvSpPr>
            <p:spPr bwMode="auto">
              <a:xfrm>
                <a:off x="3560" y="1253"/>
                <a:ext cx="953" cy="45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把冰箱门打开</a:t>
                </a:r>
              </a:p>
            </p:txBody>
          </p:sp>
          <p:sp>
            <p:nvSpPr>
              <p:cNvPr id="59410" name="AutoShape 12">
                <a:extLst>
                  <a:ext uri="{FF2B5EF4-FFF2-40B4-BE49-F238E27FC236}">
                    <a16:creationId xmlns:a16="http://schemas.microsoft.com/office/drawing/2014/main" id="{E8F6BCAA-C9B0-44EC-872F-0AE16B641C3E}"/>
                  </a:ext>
                </a:extLst>
              </p:cNvPr>
              <p:cNvSpPr>
                <a:spLocks noChangeArrowheads="1"/>
              </p:cNvSpPr>
              <p:nvPr/>
            </p:nvSpPr>
            <p:spPr bwMode="auto">
              <a:xfrm>
                <a:off x="4007" y="1706"/>
                <a:ext cx="45" cy="272"/>
              </a:xfrm>
              <a:prstGeom prst="downArrow">
                <a:avLst>
                  <a:gd name="adj1" fmla="val 50000"/>
                  <a:gd name="adj2" fmla="val 151111"/>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59403" name="Group 18">
              <a:extLst>
                <a:ext uri="{FF2B5EF4-FFF2-40B4-BE49-F238E27FC236}">
                  <a16:creationId xmlns:a16="http://schemas.microsoft.com/office/drawing/2014/main" id="{4FCE0E3E-4374-4971-81AC-1C2F50285C96}"/>
                </a:ext>
              </a:extLst>
            </p:cNvPr>
            <p:cNvGrpSpPr>
              <a:grpSpLocks/>
            </p:cNvGrpSpPr>
            <p:nvPr/>
          </p:nvGrpSpPr>
          <p:grpSpPr bwMode="auto">
            <a:xfrm>
              <a:off x="5651500" y="2997200"/>
              <a:ext cx="2232868" cy="1150938"/>
              <a:chOff x="3560" y="1888"/>
              <a:chExt cx="953" cy="725"/>
            </a:xfrm>
          </p:grpSpPr>
          <p:sp>
            <p:nvSpPr>
              <p:cNvPr id="59407" name="Rectangle 7">
                <a:extLst>
                  <a:ext uri="{FF2B5EF4-FFF2-40B4-BE49-F238E27FC236}">
                    <a16:creationId xmlns:a16="http://schemas.microsoft.com/office/drawing/2014/main" id="{4FB4BBC5-5130-4BA9-91AC-D864ED0D42FF}"/>
                  </a:ext>
                </a:extLst>
              </p:cNvPr>
              <p:cNvSpPr>
                <a:spLocks noChangeArrowheads="1"/>
              </p:cNvSpPr>
              <p:nvPr/>
            </p:nvSpPr>
            <p:spPr bwMode="auto">
              <a:xfrm>
                <a:off x="3560" y="1888"/>
                <a:ext cx="953" cy="45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把大象装进去</a:t>
                </a:r>
              </a:p>
            </p:txBody>
          </p:sp>
          <p:sp>
            <p:nvSpPr>
              <p:cNvPr id="59408" name="AutoShape 13">
                <a:extLst>
                  <a:ext uri="{FF2B5EF4-FFF2-40B4-BE49-F238E27FC236}">
                    <a16:creationId xmlns:a16="http://schemas.microsoft.com/office/drawing/2014/main" id="{06EE9B7C-A65B-4B2B-8BE0-0993832CEEF8}"/>
                  </a:ext>
                </a:extLst>
              </p:cNvPr>
              <p:cNvSpPr>
                <a:spLocks noChangeArrowheads="1"/>
              </p:cNvSpPr>
              <p:nvPr/>
            </p:nvSpPr>
            <p:spPr bwMode="auto">
              <a:xfrm>
                <a:off x="4007" y="2341"/>
                <a:ext cx="45" cy="272"/>
              </a:xfrm>
              <a:prstGeom prst="downArrow">
                <a:avLst>
                  <a:gd name="adj1" fmla="val 50000"/>
                  <a:gd name="adj2" fmla="val 151111"/>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59404" name="Group 19">
              <a:extLst>
                <a:ext uri="{FF2B5EF4-FFF2-40B4-BE49-F238E27FC236}">
                  <a16:creationId xmlns:a16="http://schemas.microsoft.com/office/drawing/2014/main" id="{9B512770-C35A-4E55-B9E2-A37DE0BBBDBB}"/>
                </a:ext>
              </a:extLst>
            </p:cNvPr>
            <p:cNvGrpSpPr>
              <a:grpSpLocks/>
            </p:cNvGrpSpPr>
            <p:nvPr/>
          </p:nvGrpSpPr>
          <p:grpSpPr bwMode="auto">
            <a:xfrm>
              <a:off x="5651500" y="4149826"/>
              <a:ext cx="2232868" cy="1150938"/>
              <a:chOff x="3560" y="2568"/>
              <a:chExt cx="953" cy="725"/>
            </a:xfrm>
          </p:grpSpPr>
          <p:sp>
            <p:nvSpPr>
              <p:cNvPr id="59405" name="Rectangle 8">
                <a:extLst>
                  <a:ext uri="{FF2B5EF4-FFF2-40B4-BE49-F238E27FC236}">
                    <a16:creationId xmlns:a16="http://schemas.microsoft.com/office/drawing/2014/main" id="{66163142-DD99-417D-8FE9-B4CEC5FA5151}"/>
                  </a:ext>
                </a:extLst>
              </p:cNvPr>
              <p:cNvSpPr>
                <a:spLocks noChangeArrowheads="1"/>
              </p:cNvSpPr>
              <p:nvPr/>
            </p:nvSpPr>
            <p:spPr bwMode="auto">
              <a:xfrm>
                <a:off x="3560" y="2568"/>
                <a:ext cx="953" cy="45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把冰箱门关上</a:t>
                </a:r>
              </a:p>
            </p:txBody>
          </p:sp>
          <p:sp>
            <p:nvSpPr>
              <p:cNvPr id="59406" name="AutoShape 14">
                <a:extLst>
                  <a:ext uri="{FF2B5EF4-FFF2-40B4-BE49-F238E27FC236}">
                    <a16:creationId xmlns:a16="http://schemas.microsoft.com/office/drawing/2014/main" id="{88CFC753-C9F3-4D7E-B9BC-FDEF13313325}"/>
                  </a:ext>
                </a:extLst>
              </p:cNvPr>
              <p:cNvSpPr>
                <a:spLocks noChangeArrowheads="1"/>
              </p:cNvSpPr>
              <p:nvPr/>
            </p:nvSpPr>
            <p:spPr bwMode="auto">
              <a:xfrm>
                <a:off x="4007" y="3021"/>
                <a:ext cx="45" cy="272"/>
              </a:xfrm>
              <a:prstGeom prst="downArrow">
                <a:avLst>
                  <a:gd name="adj1" fmla="val 50000"/>
                  <a:gd name="adj2" fmla="val 151111"/>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sp>
        <p:nvSpPr>
          <p:cNvPr id="59396" name="Text Box 21">
            <a:extLst>
              <a:ext uri="{FF2B5EF4-FFF2-40B4-BE49-F238E27FC236}">
                <a16:creationId xmlns:a16="http://schemas.microsoft.com/office/drawing/2014/main" id="{07B52470-EED3-44C9-B1FF-EAD3694C59B0}"/>
              </a:ext>
            </a:extLst>
          </p:cNvPr>
          <p:cNvSpPr txBox="1">
            <a:spLocks noChangeArrowheads="1"/>
          </p:cNvSpPr>
          <p:nvPr/>
        </p:nvSpPr>
        <p:spPr bwMode="auto">
          <a:xfrm>
            <a:off x="1547813" y="1196975"/>
            <a:ext cx="554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Arial" panose="020B0604020202020204" pitchFamily="34" charset="0"/>
              </a:rPr>
              <a:t>【</a:t>
            </a:r>
            <a:r>
              <a:rPr lang="zh-CN" altLang="en-US" sz="2000" b="1">
                <a:latin typeface="Arial" panose="020B0604020202020204" pitchFamily="34" charset="0"/>
              </a:rPr>
              <a:t>例</a:t>
            </a:r>
            <a:r>
              <a:rPr lang="en-US" altLang="zh-CN" sz="2000" b="1">
                <a:latin typeface="Arial" panose="020B0604020202020204" pitchFamily="34" charset="0"/>
              </a:rPr>
              <a:t>】</a:t>
            </a:r>
            <a:r>
              <a:rPr lang="zh-CN" altLang="en-US" sz="2000" b="1">
                <a:latin typeface="Arial" panose="020B0604020202020204" pitchFamily="34" charset="0"/>
              </a:rPr>
              <a:t>：</a:t>
            </a:r>
            <a:r>
              <a:rPr lang="zh-CN" altLang="en-US" sz="2000">
                <a:latin typeface="Arial" panose="020B0604020202020204" pitchFamily="34" charset="0"/>
              </a:rPr>
              <a:t>流程图表示“把大象放进冰箱里”</a:t>
            </a:r>
          </a:p>
        </p:txBody>
      </p:sp>
      <p:sp>
        <p:nvSpPr>
          <p:cNvPr id="59397" name="AutoShape 2" descr="data:image/jpeg;base64,/9j/4AAQSkZJRgABAQAAAQABAAD/2wBDAAgGBgcGBQgHBwcJCQgKDBQNDAsLDBkSEw8UHRofHh0aHBwgJC4nICIsIxwcKDcpLDAxNDQ0Hyc5PTgyPC4zNDL/2wBDAQkJCQwLDBgNDRgyIRwhMjIyMjIyMjIyMjIyMjIyMjIyMjIyMjIyMjIyMjIyMjIyMjIyMjIyMjIyMjIyMjIyMjL/wAARCAEsAf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TNISAeab5gJwDzQBJRSA5FLQAUUUUAFFFFABRRRQAUmaazkfyrNv9f0vTFBvL+CHPADNyeew60AatFcenxK8OXFylvYXU2oSMQMWdtJKBn1IGB+dJL8RNMhEjSWuqKI22tmwkyCPYDmgDsaTNcRb/FfwrNOIpb2W2LdGurd4l9MEkYBzXW2uoW16gktriKZGGQ0bgg/lQBbopAeKWgAooooAKKKKACiiigAooooAKKKKACiiigAooooAKKKKACiiigAooooAKKKKACiiigAooooAKKKKACiiigAooooAKKKKACiiigAoopKAFooqvcXUFupaaeOMDqWYAD86AJ6WuWu/iD4UsZWim121Mi9UjbzG/Jc1mN8UNOuCU0rR9b1N+32ayYKfxbFAHeUlcKnj+7t03ap4T163cnKLDAJ8r6kqcD6Gnj4naWeP7J14HuDpz5H9P1oA7eo5WZcY71w1x8VdAtojJdwataov8U1i4B9ulYdtq3iH4hTSx2M82j6Uq4OATK4yyk7hx1H3QfxoA0Na8QS61KIF1R9N06VhHAYF3XN4eMuijJCD1xk9eKpzeDNbcpe6N4l1ANBI+YrkuobbwFw2M/Xv7V1WgeDNK0SC1CRtLPbElLmU5k78Z7gA4/AV0TKWDKOMjGetAHB2vjfXNHZbfxLpLnJGJ7NWYhT3ZcYOO+1mxXX6V4i0vW4ll02/huEY4+Vhn8R1H41zdxfX1xqh0+3vNO1WKLct1YXSCKY4PLL2I7DIwfWtA6LoWv24kito0ZXDbokMUqMD0OMEHsR1oA6oHmmysVTIz+AzXI3MY8K2TXd14huYrSNEjVbjEvIzwOMsxHH4VyVz4lnvynm/aZZJWU2yXMvkjnuUjPA+rE46gUAel3mu6Zp8avd6jbQKxIUyTKoOPqapf8Jl4ebga7p3OB/x8p/jXkg8QpYPFa22g6NJbyW7JMzbhlGJ3DzC2AD03cjnIyOl3Std1PxMYof7HtLS06pPFbENLjhCseC20euR9RQB3d78SfDdmZVXUHunj4cWsTSfgCBjP41Ul8Z+Ib9410TwzclG2YmvmCDDAkEqDx7nPHpXS6VolhZaekItoGOS7MVyWY9Tk881aaeE3TW6OhmVQxjB5CnjOKAPP9S0Lx7repxJc6xbWdko3OLf+I+nGD3657Vs6d4D0fTUUTtJdSA58yZssfXnrjucVbbUNWklcSCOyUsqI0oDKuTxgnG5z6DgZ79Knj0e1nOy7nlv3ickmVs7SQcjjjHPTpQBctoNL0y2LWqWttCWALxgKuSccke9Je3WlrbsL6a2EG0hmkdQAG4P55qhDodjO+2XSooIIiViTPysO5KYxz2zmrI0LTY283+yoHaLHlnapYgehOMdfWgDLln8D3JTNzoxeLG070O09u/WqUvgKxjhN7ol5Pb6g7eYk6znY5J7qOMdeBXVNY2zlZfscQZhhjhR+dZ48J2burS3V/JGn3ITcsEXPpjmgDlL/UviF4ami8q0XXbBdxmcuiSYxn2x345zXUeHPGFvrtsnnRS6ddtnFpdDbKQP4gpwSPoKdbaPcWOpHytbuJbcL8tpc4dRwcYOA3BwevrWfqOj3+sSwQa1pFtcRIzBbmzuSjRccMVYAj/gLn6GgDtlOQKWvKkfxxolwtppiz6kkY/497j51Kj/AKbsIwD0GBuNX7P4kagL5rfUvDMkCRnbK9rfw3DofeNTux9P1oA9GorA0jxfoetzNDZajE8y53xM211wccq2CPyreBBGc0ALRRRQAUUUUAFFFFABRRRQAUUUUAFFFFABRRmigAooooAKKKKACiiigAooooAKKKKACiiigAooqveXcVlazXMzFYokLuQMkAe1AFjI9aQ15jcfGjRXYRaTaXN5O3RpQIIvxZj/ACFVZPEXifXAS3iLw9oUGMlYpvPlx9eBQB6s8scalndVA7k4rF1Lxj4e0pc3msWcXsZQT+Q5rz8+HtPvbjzdU8Tza8GGRDHdiMYx/dU810uk+BfD1mImNjYs+chdgOfxOSTQBC/xP0+4cpoelarrDjPzW9sVjP8AwJsUn9sfELVAPsPh2w01D0e/uSzD/gKiu1hhit1WOJFjUDhUAAFT5A70AcEPCHivUhnWvF0sYPWHTohGv/fR5NTQ/C3w5v330d3qDn7xu7l3BP0JxXbbhnrTJ7q3tkLzzJGo6l2AFAGdYeGND0xQtnpVpDjoUiXI/GtVQqjCgD6VzN58QPDNo5iGprcS9o7ZTKSf+Ag1THje+vEzpHhPVLgdPMuNtun/AI8Sf0oA7MkDqaRulcS0/j/UULRRaLpsfu7Tv+OMCsbXLHX9J0i41LX/ABy9vbxjJS1t1TceyrnnJoAwPi74hS/8XaT4UMpW1BWa72Hliei+nTnn1r1XwvY2+naJClvDHEsg8zahB68jkdeD1r5v8JaNqPiHxFJql4t28RmWQ3ON7rwOCOp+UjnB6V9GWEa6dcW9jbTxfZlgG2Bj+8XHTHqP5cUAbhIBzkU1nQH5nUfU1w3jL4g2mgSzWMQEl6sZJzkCNiBt7Y6MD+BrK8Qa4uoaPpfiC1n8zTlG1pN+0oxIV93bgZH1oA3fE14Y5UvtNgguLy2ja5EjEAGNcgpu5PPOMf3ay5tbe1sLXxtpluzWNxAkup2qgNIVZRhhg/eTjI9M1zd7rLSSJdruWDBwobAA3EKMdsH6/eFY3gaz1m98TNH4cvvsemI4mvopzlcMx+ULz/Dx1xQBsaj4xutRvpLvzbeWzjSaVEZdyqpYrHwOvCkk1y8d3/akcsojS4vr8GCytZELLBApI3OB39Bzk1e+J9pp/hzXx5CPDa3KeZNaw8BnAyAOOASBnn8KzvD+orY6DqXiIwmbVXjxboowI8jaG7YwCePxoA27bRrt/E1r4ftxv3kXE145WQbwOjf7vB2jjOBwOa9b0PSLTw1p5WW88x3IWSebapdunb3rlPC9s3hzw5HfCRL7V9UcGGHzMAEj7m7H3VHLH2PHStDS5brWr2yv73a2mRjZaeap33Uh487aOApGcZ6DmgDaW2l1q4Nx/acrWCSDZFAuwEqQfmbq3I7YFbywgNuKAvjBbHP0qC0kgRvssahREANqrgAdqvDHWgCvLAs4XegYody5HQ+3oaZaWaWUQigTC5ySeSffPrVuigBMU2TO0YGSDT6KAKcc7JErXEfkszbQpIPPbpSl2Bc7dyBgFKDJyeOfzqvqju8ttap5wEzEO0aj5QBnknp6Vet4/KiCYAA6YoArtp8BuPPMKGTOd23nP1q2g2gCnUUANYZUg9CK5O68FaQ+nT2tnax2LTEs00MKFwe5BYGunnnWIbnIVAMszHAFc/JFpwjkv729CJcygo63DKpwDjH4E9OtAHG3fwxjuNMZ9J1Nrm6WQiJ71FCowODgomeOa5vTvG3iDwTJPZai8l7aW83lBZw43D/pnIygZHoeuOMV7NpN5p88HkWN1HOsA2tiTcV9MmovEeivrukmxiuRb5cEuYlkGPTDcUAVvCPjTSPFtiZrGYpMhxLbS/LJGfQjv9RkV0oII4Ir548TeDtc8J6+uuaO+pS3UZUtcRWymOTu3yq2QPXIwe1eo+A/iBYeK7DyZSttqsPE9qc/gy56g/mKAO3opodSBz1p2aACiiigAooooAQ0bh0yM1HNKkYy7BRjOScV5b478cPHpol0+QRWcmdr7yJbrBxiMAZCerd+3rQB2WveN9C0Det1fxNOFLLbxtl24z07fjXG2PxcW7vmU2IkXyy629s2+RAD/GxwoOOwzXBeGvA3izxhqb6heJ/Y9nK4kL7AHI9EU+3c/rXq3h/4W6H4eu/tduLiabbtPmy8Nnrx/jQBbsvFt9c2y3Q0Od7edQYIoMvLknjfxtX1+9xXT2EtxPAktxaPayN1idlYr9SCR+VToioAqjAAAAqSgBaKKKACiiigAooooAKKKKACiiigAooooAKr3kAuLSaJujoVNWKZLzEwHXFAHBeBo7a48G2ovIIHaCSSDfIgPCuQDz7Vr2vhnRdRT7VcaZaSHe20NEOADj0rA+Gjpfabe2tyoJtb2ZFQjI++Tk+/NehJEsaBEACjoAKAMKTwL4Zl+9o1oP8AcTb/ACqo/wAOPDpIMdvNCVOV8u4dcH866yloA4w+Bb22uFk0vxTqtpHj5oncTKf++84q7rGp3vhvStPVmGoXM9zHbFpW8rcWyMkhTjnHaunrjviPlPD1rMGw0Wo2zj/v4KAHS6d4qv3Y3OsQabbnpFYw73/GR/6AVlSeE9GjYXOqCa5cHJm1O9Lf+OA4/DitP4gfaF8LMba8ntpDPEu+JtpILgEfTntXMjwxp8N1HJqNu13k5QljKMDGS+4k5ppXMqlVRNNvFvg3RFMceq2Me3/lnp9vuP6A1BJ4+iuTt0vw5rmoMejSDyU+uWP9KW81DStNu1tNI0mC61EoDtQBUjXsWbHy559+K049P1y6hRr3V7azVh80NnFkj0+dj/7LTcbGftm1oimmo+NpYh5Wm6LpMJ5zczvMy/goA/WvPZfEEk/xA1E+IyustpyosNtEmyHPdwpzkjPuTnpXpU3hHS73J1C9ur/AyBJcnjjkhVwM186+Lo9LtPFmpjRJZjaAKLeRfmzwAwJJBwDuHft9aRpTbe59B6LrugeKJHtRpr2l9APMggnQRM69ihHbPWtyVra/0+2me2JldgItyt8kg7EgZA4x2z+NeBwwXMcvh3U/C+mX0s1vC0t1G7sf34YBu5wD6DrmvS9L+LMGo2DRyabdwaoP3bwspCo3APzH0Jz9KDUg8baDZnV3vLloJPtbwiXzJBlCSqKoUj7p2Mevc+1ZvmWmnfDOO2tVjawv5bmVk2/LgyMqAA8hcAH14rm/HGuag1jb3syie7uJWkSNMBQht4sEd8gH1xkE471oXVw2q/DLQVs5hFeR2kkzyFfmQITgdMAHnA6UAZsl3Klnc3xaYJCoMc+zJkxgZZCMdgD+HFbHw31R7TVr+Tetta27RwS3LsGiwMlmzkZ3HJB9G6GuZ0SeSLQne4Lw4UzJucMQiplWwfU46+1VvHfg+5stPXV7C6zZXexri03ENDOR8ybe4BOB1xnFAHffFqPR/FXhgatpF3BevZyATvbSK2xSMZbucen1rifDoXVPD9vpjqxa9uVjhCRh2CoPmHJAPXjOAMnNcr4cvbvS9F1yeEkRz24tDtYEZc/4A/SvT/AOnGxsYrmG5b7U8f2SzwCg+cb2dcjJ9s/XoKAOsupr7VtWksreyuYZGY20JlYRIlspxI4ZScFj8oIHPb1GjBKbTT9X1LzJrhreErAxiKQ7Bx+7xwACCMA5AHJPWsS9upLm6lsLZWNpcSpp1msG7zNikh3J6BRhj/tbQelaPi64uj8O7ow+VFGrxxRRWr7isYkCshPGTgEYHHHU0AdPpGoN/wAJBe6QZDKLKCHLt1JIOST36d66NTgCuH0O4ik8eajJFZXEX22yim8x2Ug4yOxOODxXcJ90ZpAOpokBp1Y0lzPF4ntrQyf6M9s74x1cMO/0zQBsk4Gaq3uoW+n2ct3csUhiXc7YzgfQU+4lcW8piRXcKdoZsAnsDXOxaldNLAl/AFt7hpAoZcnhd6gjH91Xz7gCgDoWu4PtAty481kLhe5UEAn6ZI/On+aqKS2cDnNcbaNqmseJft8C28Fnbqbf96G8yVG2sTjop49/oKk18Q+GtO06SIzCzW/zcEOWOxo5Ac5zn5ivH0oA6m1v47tA6q6Bidu8YLAHGfpVociuU8NanKzTWF7tW4tisaDGGkXaGyRj0I9q6pTlQfWgCKW3SQfMAcdMjNZeoaJY6ioW9DyRggiPeQo4I6D61tVn39jd3Xlrb6g1qgyXKRKzN6YLZA/I0AYd5KbJTFbyiwQKBvRY/M44H3jgjA9M8itTSJ0l06NxdvdEZDyMUzn328ce1TWmjQ2vzySNcz5z504DN+Hp+FWfscflvGAoR87wFHzZ60AZ2p2ttqyrbGZsx/OUjkI3cEc4IyPUV5T4i+Huv291b6j4ft4HvoZQy3MUiRHpzlSucZyOXY11d/8ADi5tvES6zoevTWLLgpbPF5kZIGCpOc7Tgcdv5P0fWbjxvYyrJLLYXFixS7sraQK8hxxljyilg2B1wATigBfBnj46q39la3FHaavExiKrIrxzFepVgSM+1d+GGOufevAtdSa2v4Ley8K2Fnc2rea8ttct5omxwN+3k9OMMD616b4M8Vy6vpCRarF9l1iD5LmB/lIIJAYZ7HGaAOzoqNZN3oPxp5bAoACcUxpQMYz9aq6lqtlpVm91fzxwQJ1eRsCvLvEXi/UtaC21vbXOn6TdMY0dgRd3pBxtiTPyg46npnnFAG74n8WWM9pMWdn0uNzARFzJeydPLjx1Gep6dvWn+C/B95G82ueIWWbULtlZLZ1DLaIPuovGMgemBU/hvwrPLdW+s65BbxXUKbLOygOY7RPb1f1Ndsq4GKAGLEEXA4qQDApcUUAJiloooAKKKKACiiigAooooAKKKKACiiigAooooAKa/SnUhANAHn/w7jS31jxVbDO+PUmOD0AYAivQK4Lw462/xP8AFVmmcyrBcYxx0xXfUAJS0UUAFcf8Tdq+CLqVukUkcn5OK7CuQ+J//JO9X9ogf/HhQBT8eXiyeBbq4U/NG8JH13Kf61p2+yWGG6ypzHhz09CaxfE4Mnw81LJHyxo4+oCGnST21/4b+z3d20aypseWJ9rLkdc847c4rSBx4hanDeLk0m+8YI1jcea8sLLdKkpRAVwFIYcbgCePaucvJYkuru2gzc+UqK9y96wgjHPzAjqcdvWug/4V3I8Bjhu7S4iVyUUR+WXT1Z8cN+GDWVb6DHoEMlrNLpsancBPcXizLAhPO1AB8/uacjWjaxz2vC4s7O0vY7iVGukKwSCUq0g6cKDwvJxnk47Ve8D+BbjxPOJHto47KKU+fdSOC3GSUC+vzDnPasO+totW1sfYdnkT3HkQKspZ8gD5+h+UkE4A79uK9V064u/CngG8s005YJsFjcGMqjhhydw+XcOcdOgHvU2N0iv4BS4tllEelRBtMfyppmkAdmVmyMHPzdvfrXpOlG3uZ8x6cBKVH2mV+SCRnAOMN3GQa8ptNVTTr63mhS3eO/t/PYnIHmmNCcnns3HfpXo/grXhd6BD9skWOdYUkMbHAAYcYJPTjFJjPPtfS0vfipq9jdQqwtYI4raMYTCm3yQD0H3jz7Co/hsYbLULjw7qitOZnMC5yQIyN2ScYIPbp6965zxzeyaL8RNYlJkmttSU7ZC5DKfu8HHRWBXHPAxXX6Zok+l+KrGabMsb/Y0heNvlZVj2l/fkcj0xSQGR4p8IXOjXWr/6dDPFLZHy4Uj5XkMAeeD1x7Cuy1LSTqOjWOraeDOtyUXyXjH7rcAG5A4bcOSfpxitLxVpqm4H2SAf6RHIjMI9/wA7AjH3uW5OAMY9QK8c8VtrnhSxsdPg1GWN9NupYC0UhUtu2yo5XJ5IY9+3WgCDxboN5pmsReH7S2VJtQmSTyPMDEsOBzxgHPtnmvX9F05JZtM0rzpnk0399dyhdoV+AQD6Dlceg7Vwnwl8GXur60viHWlnlEcfmWzzZOXzhTk9cYJr1ibw5Z6bpp8y6lW3bDXhBO65YDp+JycDrmmBmTfZLS4DaOVttPsLZ5XlxlMjPzL3YjJ9qlnsLPSPA6yITJPKIpt+4nzJmYMOnYsf1p39jrPJc6trkMkNoQiW2nRjdtCn5SwXqxP8I4FaniJS3hC9eQJA/kbgr4Xy26gZyRkeucUgOI0G8s9Ju1kt2meS6sna3ljkDHZAclORzkAYPv0r1QX0Y04XrsI4hF5rFjwq4ySfpXz7Y6nJp+oeGZJLdo44tVlhdVxuUSkEDGemGGeo4r1LTLnztN1Xwjdfup7eKSCMEHL25UhX9Dwe3pTA7sMSAaxNXbyNT0u6ZsIJzCQBncXXA/UVb0a8e90ayupAA81vHIwA4BZQeKNUsBqVn9nMjRDcrh16gqwPH5UgM+WO9jnuBFu+SRbmMlvlfqGQ/wBPfFMg120u/MQOkTKm6MznAzj+YPUda07pJXsJDZSxpMRmN3XevB6EAjg9PxrmoNEsr/UJZNStmXUTtlC5/dIwP34yAMnnqefWgC+utu9qi21jdXcrBVllii2IGx975sZGeeM8VW1K1l8Q+CZbYuHugoyGGAZEYHBH1UZqeTUdX024W3eyS7tmKhbrcYxHk4w4wcnHcDHrjrVfWL+Xw9fw3McW611CZIZRnAifIJc/VA30I75oApabeDUtOTVrRHF/aQtHcqy7Wlyi5I9GDInPP3SK7OwlEljAwd3yg+Z8bjx3x3ribjPg/XPPjSWXS9QjMf3d3lTbwVBPGFO5vxPsK0vDer+dqt1p/lBFaMXcRBLZDMdwJ6cZTj/aoA68HNGaB0pKAFzQKShiQOKABhkV554s8Jaraao/iPwlMsN+2Dc2sn+qnwPvY6bsfnXcxXqSzTQrIGkiYK6jqpIBGfwNSqA4y3J6UAedeGte0vxXFOLFxperySg30Uv+uBHBCk+vGMdOax9V0eS71q+ikNnp9jplqs8zpGZ53yXKgu2OoGeO5ArY+Inw9t9Y/wCJ3pUrWOsWqbw8KZMu3kA8jn0Oa8tsfjVr9n5tvq2nWV9LkJI0sfluQp+6cYHBz+NAHc+F/FfjgmOMaVHd2AWFIVvD5M8gbIDZ5B+4x5xxiun1XxD4tvGey07SIdPdHRZ7qaYSCNG/jUDGcY/Cqeha14z8SWNrqmnQ+HIdNufmAcyySIvocYBYcg9BxWh/wgt1qk/meI/EF1fx/wDPrAv2eAjtlQST+JoA5YSWUHiIytqN14s1ZQI7W2P+qt2xhmcgbR82foPzrt/D3hi5S4XV9fuVvNYKFAUXEVuv9yMf16mtvTNH0/R7ZLbT7SK3iQYARcZ+vrV9Rg0ACoF4GafSUtIQUUUUAFFFFABRRRQAUUUUAFFFFABRRRQAUUUUAFFFFABRRRQB57aP9n+N+pRj/l40uNh77Wx/WvQq891JRbfG3SZMsPtWmTJ9SrA/0r0FTlQfagBaKKKACuU+JKeZ8PtZUjI+zk/lg11dc/44i87wVrCYzm1k/lQBj3kJvvh7qMSklpLLOffyxXBWcXjLV9NtI7awXy2gVTcx2qxMVxwN7uRn32132lM83w9cAjc2nqwJ94//AK1cV4Zsr3XtAsBPrWo/YxEu+COQRr06DaMn65pp2IlBSZFdeGJ4Akus6zpunRhcMt1dPdPkdwMov4YNcV4wudOsNKW20/Wp724kZdzRWywQFMnPyhcn0+8a9ft/DOg2GZ002H5QWaSbdI35sSRXiHiu9vPFHiqVrQKyecLW2VSAMZ4wvr68fyp3BQUdjQ+H8Wn3W9NSOnxNPNuhd7oRscDGBEUZSCScEgY56V0HjXUbXSvC91p8cktrqCqiNbHaAynOCrIAjqM5BCg5yD1wOv8AD3wm0DTPC0kGtQxz3EiiSWc5Ux4GflbquOPbjpXi+sz22r6va+H9NmmuIIb+SO2u53yzRSFAFPsCGP49KCja2+V4Y0iG3QGaS2e58sDhCnDHJ7kBTj0rb0WS9tbHw9dyQNNHe5hkjL/OoBYx7iemRt+uK3PFNhpnh/xhoVvqO5NLuraW1ZlUKFLBQFJ/M596peINUbTNSjso7mB5bcIYDtAFxErHbs5wX24XPqKYznfiJZ2t5BG0aO10I/NhAYkmIAYbOOQU2k/7Qf1rf+C/itpo38P6lGJ5bJGlsSfvrjO5Af5VyviG+UaQ1p5kvlwFpLFidzeTKd6hj1HyyEEeuPTnmPAms/2P480y8Z1EfnhHLdNrcf1oGe76d4juNF1vUW1IyR6a0Ul8Xmj2lcnBxjPOeMDueleaeLfFFv498S/ZrK2his2cFrmRSZJNoJB29hzjpnkZNd38c/ENlDoUWiIN97dMGyv3kjHPPsa8+8J6NFYpYNgG8vy0kchXPlKr7FJ5/vZf/gNID3HQb57TS9NsLWJnlk48rI2QxLwSDnlRjAPVjz3rUgvZ9V1BPIKLpkJ+aV1yZnHGF9APX8q5XRSLp4o7TfC91BHLNyCLe0AxGm7qCVGfqT6V0uk+ZrE6X0qmKyT/AI9IBxuA43t/Qfj3oA32UBQMYP1rDuJJb6PV7C82QqEKJIo+UoVzk5z0O7PHTFaEuqwjU4rBEeWUgmQoAVjGM/N6ZqpfxyvrtiAjm3MEvm4GVJO3AP60AeIzaZdpLf3V5EJRpssM6mED/WoQRjjlSoznjtXeatef2N4k0XWpbmS6Fx+7uZvJCIsT+mB268kkBCcmsnT7OKHx9eWEV1JNp2s2JaAMpxFs6A89VPT8qttc3V54Jn0HyDDJDvVXvZAmFRgdnA/uHaemd2O9MDp/DV1PDrN3pzy/ubdCsS7s7suzBgP91lH4Cumt7uG+WdIXJMTGNxjGDjpXj3hO92Xfh+ZlZ5UdQHL8hGHlgNnqckYHoB6V2ek63LZSahPfIkizTRM7ocBFYmPOD7gce+aQF/Tp0msn0Zp2t5opHjjaM7Su05BHrgFc5yDk5zUd1eQ3lu+m62E+y3CkJdwylI5CDyMjlG46E/QmodchfTvEFtfxoxZxvUAdSow6/inzcckx0ml2UN7NfabfYkiVxcQQ7iYxG/IIxyfmzz2I46UARSa3faJo7NEq3NugP2VpeJGQHlSvViRnB9uRT9SjTxZ8PL+aykk/0qJpYQW2lWXkDnoMjpWklxZWz+db2E19JGDG9wke4qB2yevpWB4G1EDWNY0fMjwC4d4I5E2mNCFOMYHB3H8qAKo1a78T/CW4v3eOK5gHmBwOD5TZ+bJ6nb+tL8L7641VZNRk8uRWhVN6Db5fPEeMdeCS2Tnj2w7xy8do1j4b0y3Uw3geW6tolGWUsqjjPQs3IHbd6Cu18NaXFpOiWtpFE0SImAj43KB0BI649aGBtDoKSlFJSAKCM01wdprnJL99N1yeWd5FtnKoyM24A8BXT0BOQR6gUAX9T09vPF9ZyNDdhcNtA2zgchHyOme45Gap+HtSje2/s9tyzwAqoc5LKG25z3IIKk+2e9S6jeT3Wji90l1k2/vApXPmKOq9evWuVutQuFul1beVdcXcADcGPaqzRH8t4Hrn0oA9AaNHiZJQGVgQ3bIr5FezgvPHd1b3sEjQTzuuEcggHgNnn+R+np9O+KtSjtPCF7diWRQ8B8p4gN5LDgD35r5f0u7iuvE9vdkyyYk3SBFBLNuwMA5HTAPHYnmgD2r4PP8A2LFqHhqeUGRJBdWwJ5kjcAEgEDgFSPrmvWQox7V4haX0NhrVrqEUFur28qEy20Y27HO0qzAc9TxnAIr25HDKCOh5BoAeBS0mR6igMp6MPTrSADS00kHvSigQtFFFMYUUUUAFFFFABRRRQAUUUUAFFFFAC0UUUhBRRRQAUUUUAeeeLwbf4oeC7oEDe88B+hjJr0PtXnvxEXb4k8FzkAKuqFCfqn/1q9CHTjpQAUUUUAFY/ipd3hXVF9bWQY/4Ca2KyPFJx4W1Q/8ATpJ/6DQBg+Fl3/Dyzmzw+lhSCO4U8/rXMeBruxg8K2MSXEZn8sGVVbcV64yB0rqPB+xvhbp6xf8AQPwB3J2mvF9J0iWHw5apYRLqVzc3DSlII1MsGV27SSCMbsHnpg0AdL8SfHH9mQQafpF0jXMrEXCgBsL02nuCf6Uz4WeApIHbxNrcSW0CqHgSTdkDruOSAPXnJqTQvh/p3h9pPEXjR4LfktFaCXODhfm4I3MeflAx9K5j4ifEe88QqNI0yN7LSFAYlR88o7Bh/COPu0AavxD+Il54n1A+HvD5KWHmCKacNgztzwD2WvPdB8J3mteKprDS7jm0ZpFnYYyFPB+pNdN4K0lrXTE1B0LhZWeZPKyyjbwRnjaRnkAck9dtdF8GLNZoNa1Z4wRPcCOJyAW4yzA4H+0v6UwN/wAb6enjr4VxasAYbywTzGXJJV14dT+XXrVXwj4KtL3SNM1LW2nvJvsgjjgutpSFSd2FwAe+c+9ZDaodZttQ0TT4ZI45dVNxPaKpAngKjLAjGOVJPrmu2tPEul2o+wy7rcW6qinYShGAQQRwOPX/AOtTHYZdfD/wxd2zxPpMKlhjeuQw7DB+mK8m8c/DqPwg9rqulPPc2gk/erIwJQ5GOQOhr2dvFOjIpb7YDgZyqMw/QVVtr6XU7FmaK1u7OYYCq33vruBH4UwPn2/1e58U+JbvUry0cs8TbIkcjygq4XBPYYrsdFnjCWlrJPKYUt1UMhy3zoGbIxwVjPY/eXPeufutHuPDmoa2biMgrFIEKLwVc4BX/Z5rR0O+mfTC09ukY2ndLkhiZUXLDBHPAce2R0oA9R069jutFvSJUhfV7kI7g7Wjh2A8dhhCAP8AazW5qWvjSte09YyRpy26iOOJd3mluEVRn2Fea6HfyTSQBVeKBYXlZYZTtId2ZmHfGBtHoVFWLi4jOmnVri4t2Fs729oVjJI8tiVzz3b5eD0FAHoFnNdo9/e6lLPbpDfKv2aFhuO8oF8xh1A39OmAetdqu4IC2Nw5AHNeO6NPe6ld3tvqOoy351KxbZJDa7R3G0AEDK5GSc9MD1r0bwxqmq6raQXF7YwwRtH1WT5vMX5WBXHyjOe56UgPNfGMk/h/x9YXJuZUS4kaKDadrKJONy9shsfge9aUmqQz+MbSN0gktbzLnrjn93zn+8TCeB78Vyvxev0g1kx3ES/aYphJH8pCsuOMH1x+HHSrOoakj6Xaalb7pJolNxCAn3JFGWUDOWwB15wYxTALiKXT7y1eGNV32UbKBnEBCHLgFiSVEhOB3HtXX2EH23WFLyvHFc+fBcRqAQu5RImCRjcpyB71g3P2Wc2s8aTTrHNJI+DkGNg7OoHvGCv1PtWtoUfkARIHaOFlljwwG4JyMnqcoxOT6UAd5JCmo6I0MUj5eEokmRvUkEZBHRuv51zcEix2HhZ4ikc8sv2N2k4B2RuxHH+3EuPr71N4T1g3Nw9sd6rNGZYUaQMqYONq8A9MHBJ+9Va63WWjX8AUSf2TqUVwFJwRF5iy4BHfBbrSA7kL5YwFA9q808Sahb6T4ztdWCyxMS6XEbMAJAkbbD1yMmQ9euBxXVvqjW3i2/tZmk8ldPS4j/u8MwbA9eRnFed+LbmC916zvriLMN1ANwJYIzK5jPGeu19w9NmaAN+K9sNT+KulaqWUQnSpYoTK2P3omCkAf3vmx9DXpqkBRznivl+x1O7PiCxF/BNYBRJDFKG2hJB+880Z64Oz19favoXw/q326zEVwQt7AAlxHnJBI4b6HtQwN6kyKO1ZGr6r/Zd7pMbACO8u/s7MexKMV/MqB+NIDYrJ1+w+3aTcxKxSVoyEkUDcD1GM+4Fam4Yz2qOVg6gKRnPSgDgfDl7calpEBjkaO7bdPCg4QyAbZYic8/NuPQY3DHSsy5jkLxSxRmS2ki+2Lzlgu4LIrDjru3euS/rW5HoeqWMl+tvtmdZYru0lOFy/KOjD/dUE4xnca3LHRIrR2klczMk8ksAbgwiQfMnH3hnJ56ZHoKAOL+KepRaL8PvsSRmTzYljikfBK4xz9cY5xXgXh6RLWdb1QySRlj5j8qXHIxz+Pfp3ziu7+OPiCa68QppCbhBbKrFT/ex2x2+vcGvPdM0nVbyBry1tpZYY3I8wZwrBd3b0AzTA9aaSHVPB7SBZpJljIGSJFHLKAAVCqoZeNuSQQTzXtOhXTXvh/Trl02yTW8chX0JUHH614P8ACfw2uraTqGsa6IptIhDReXIzb1IwWZSCNvYZ69uK9U+HN+0+j3Fm83NpeTRRQSf6yKEN+7BB5xjoT2xSAt+N9T1bRNIXUNMjDGOVfO3R+YAndiMjgexqppWvz+JFlbTNb0oGNVZ4o42mKkkEHduXIxxwO9XPiFrraD4PvbmJ0WZlEaFmwRu4JHqQM4FcXc6l4XsrbwvbaVFbxWl66pK9uo89fl4BJ5U5OC3XryDzQB26aj4gswPtGnW2oRckz2Mu047HY5/kx6Vu2F/BfWyzwSq6Nnpxj2IrkE8QeGNUspNMg1F7WJZPKWSKQwkSd9rdznOc9e+ad4Nlij17XLG0v3u7VGjnV3bcVeRcths4IOM9O9AHcg5paYnAFPoAKKKKACiiigAooooAKKKKACiiigBaKKKQgooooAKKKKAPPviyDBouk6mPvWOq28v4Fsc130bbkVh0IzXE/FyLzfhrqrYyYjFIPwlSut0ybz9LtJf78KN+YFAFyigUUAFZniFPM8P38ZHDW8gP/fJrTqlqyb9LuV/6ZP8AyNAHD/D2Tf8ADyyYEgmyYAZ/ulhXMeFtcurfw5aK2pwWsJjKCK1t/MuGwzZJY5wfwPSuk+G4/wCKAtA3QWkw/wDHzXj9h48j0PTVsrbS5JZxMyNJwASCehweeaQE3xE1KF9W04ebfzzgNM5vHwQPlVQuMAA4boOtZXhfT59e8Q2wmu2g81027yQGYdg2ODgDHc/nWUZbzxj4heS4+0edK2xI4V3FFGTtA69f616V4d8Jt4Tb7frkdxBYLF5kzyOnlsewCtzuwBjGCD04oA09fvpNI8G6o0VvbrfXs40618lRvZFYgsx6E5Lcgd+azLS8Ph7w7FpFrE8DT7pLmTAEkrnAJQdFXgLnHbin6bpmpeOr2XXooBFZwkRadBDKFa3C52uVPXOScd89+Kp2b6jc6s097OljO8wjhuBBujdo8r5fX5ecnHqTSb0LirmtYa1qFvpzSQSWEUVvGP3cahnVQPc5P1xTdJ1+WCCTUr61t7e1uZvmmClN54GWU9O3IzSQW15DNJd2FrpQneVoGlNnKr7yOTweBnPNNmtdYurGKLVtG0vVbe2Y7P3jRunc/M3X/wCtWKlUvqWkdpHdwNb+agRkYb1kTG1ifTt1rH0TTreO/v8AUIY1jE8uwbScMVJ3MB06jHHXFYGm6xN5GqRaXpFxFDJKGhITMVszKN3PQgNk8epqSPxHceFbCGO6m0u+sIQI0ktZtsuBxkoep9a6UyJWOc+Jt7Nba3OkEJdVsPLlHTarng578jpXO6AZLrw7cfaJHW1j2tI4+ZvkwpC+nyNt/AV6LplvpvjnxnrNvbTiS0vdHVFkAwVO7g8+hrl9HtbnSYNR8OzLbzyWd29u0meCGXLDngdDg44Jz2pkixaetrFBLpYNlLCqQXGWLKJQ+2QjOcDcqnj1PPFdK1sU8Lw2UtrskUrcMHHGTIGIx0OR8vqfxrP8L2tve30aTzZt4JSYGVh+8KAk8D7qs5bHcgity6ja60SN4LfLRwQgTPk+ZI5BQY6AgHvxke1MDH8JyM8ulX41CeBUneXJcDJOwtuyD/D5mBXo/ha31CM3N4NRn/sxZJnS1e3VdyszOCCeejDr3riPhTo1jIr6leKIwbj/AEWMsWyyg5z9CSefX2r1ua4XUNCm/s2ZJGkhZY26qSRxnH1FID5s8X6sfF/ix7ZLiSSGN9iyy44BPfAz8oJq/wCGfEemQ2sem6nLMyQI0UkgjJ+XPynHQ7XIJz1yM8cVxOnXL6Dq0sl1aEkb4mjBwRkYPJ54559qddXAnmmu7d5JYpPM3hxtJB6YA7j72OmVzTA9ntAbT/RJ0AayKoEib92SCG2gknAJjx/20rU0qCSz0CS6t7qV2sbhA6IP9bADlTjqfkb8cCuT8N6yLuKE3AjREjiMs27oAACxHYowRs9flPriugs2nSSYRkLcACGVuBlwd0bDtgnKZ/ukUAaD6VcSeEotYtH3XOlzrPGkRI85Eb51P++oB+oFF3eLq4tniAEms2VzazGHlS8a+ZGfrjcPx9q2PB8kVrNc6WIQttcr9rtwSTweHTn+62RjsDXOoYPD0bRSbV/su+82FSR9zJRwM+scvHvz2pAQ6r4lhvNQ0XVbqNlV3bTisZwf30YOSD6MDUXinTJbnQ5SB/pFoxlgVHGE3qB26/Muz/gbVkEi5utV0aRi4juWmgVxgjynXHPbAYk/hWxLqy2+nxXP2eV1kwsoVekTk7jg9Crocf7xpgeMwazLN4qtLmeV54FnB2T4wCSA2R0xwB9MelfUvhnR1gt4bueFPtCRmGGVWJYw5yoY5+b6n9K+Tdes/wCy9eu4Yxjy52IIbKgZ4Ge9fUvw71afUvC8DzTebCiJ5TvwwGPuv7j17gikwOz3DFc74uZk0VLuONXNpcw3BDccI4J/TNTa1rn9l+UPLzuOdx6FQRuGfXBJA74PpUWuTSC0tGR1+yzTCKdf76SArwfqyn8KVgNaW5WK0e4fJRFLnbzleuR+FePah4m1DXtUur3T5ruLYDFaLESpjUMu4smSGLI5IJHGBXqfh+Y3nhmyZ1UF4QCB27VzPhaPTNI03VZ5LJY7ixuZI5fJXe+1TlSAOhKt2HNAE2k+KraDwO95PqST3drCRKZDkiTkKGwOpIxx6GsLw/451D7fZSatN51tfInCIFEW+NShAH8O5ZVJz1FUZDZ/8ITqutaTCY1TUI3kiKkPHDFIOGU8jI3Ng9Sx9aueJLvTbX4eW02ghLuENDF5kIV5FXkjIHOck8e54pgeUzaM/jP4kapaCdp5GLGNhhQ7D1PYdeQO341sXehan4G0LStL1LUo7OPULuSSWaPLeQvl7SMY5ypGfw9K5jwnrMeg+Kzc6xE8EyziQyzIwdCCcqVHPORn+Ve5+ML/AErxZ8Pb3UNPvbWeOACbe0QmCkfwlT0z0/pQBzXgfXbdPhVqOlO7COGeW0tbnBjWYOSwbd2IJOfwrpPE5ufCnhTT9ehY3F7Y7RcyTSZMyng5K9evHpxXlnhbxjF4Zt9R8G+IbOK6s3uWBKjAVicFccccevFd6sdxrMEfhXxDdQ2mkSKfs00V2rPcqvCjd7cdfYUrAcr4j+K+neKLJILm2nt3UDbGsSTBixAJB4KsBnB969D8MXg8U2NzDqGkbbe22yW0k0DQFwBwXGcHkHvg45FclD8I7/wx4rTUtNs7bWLBEbyo7qURsrEYySBg98HFVtZi+Kjx+Vf6WLvTRyLO3kCrtHRWZMMwA46845zTAxPHfg+5tLV9WiurKO6eUvNZWkpZC/JeTJJAyc8duld/8DoL6z8O3Ju7ExpPL5sdxkYkUgYA9hXM+GNL13V9VgGoafaRQBtyQvZMY4hk4GQwU45BOSeOc12ttZS+CdSj8u4uI7Ca5H2oMqraKHB5T/nnggDr3oYHpatkZxT6jjx5a46Y4qSkAUUUUAFFFFABRRRQAUUUUAFFFFAC0UUUhBRRRQAUUUUAcr8SLc3Xw716JPvfZWb8uf6Vf8J3AuPCWkTDnfaRc/8AARU/iG2F34e1K3xnzbaRCPXKmub+F1/Hc+AdHjD5ljg2MD6qSKAO3FLSCloAKhu0D2kqnoUI/SpqZKAY2B9DQB518OiD4KZOjQrNFgD0dq80sdd8CQaRFY3u4XoUIztASkUqtId5PfPmEdOw/D0b4cSf8SHVI1XBjubpQPYOf8a83stLsFsrW/g0a0mumBEq3rKIpOT8wGc7vwoAXSfE2g6Rf3F5oNi8tzIskbS3I8mGVSeMheSRjHAG7PPIzViTVdG1eexfWZbvULizYBLGC3EdqvogDZJ7HmriQTef5+kafplnMTkm2gacHHY5Xbj6YrUbTvFOpwGO5mmEZ/5YwRxQL+u4/pSAe+ra2LVrey0G38P6PMSJriLYZduOw6eo74qi174Xh0N9O03Vz5Jyv2Zt0p35ySMAlWzzkcZqey8AXSqiTRaeQpyBdSSXW36AkL+lb8HhN44gk2qXAT/nlZRpbIP++Bu/Wq5R3scc+qSS+VcGy1iYojLI186rEx4wdrbVx74zVR7m71eDyIdGgZGYkNDLNMo56gKQgP412934b0my1nSWFkkpklZZHuGaVs7cj75NdQCEG1FVQD0CgU1oF2ecWfhfxDd2MdvdzXZgxhVuLvyUA944uT/31UkPw+0m3l8rUVWfJBSKKMRRt65I+Zv+BMa9FBJ7moLmA3ChVO0q24dwTRYDkvBllbWPxcvrWzgjgt00pMJGuADu5ri2tdvjPxPcTbRG95KRmVwVBldScKQeinJHPBHeu98Hxyf8Lb1xpiu+GxhTK9OcGvOVlN5458UaZOpCC/nAkzjbF5zFl+nJb2waEB1XgzWRYNJJJJJcy3cYJjXMjM5QEAZlO3BPZQTXosFtav4PguYBFE0Nr5qS7Cwibb8x256jB/EVxPw5KWMDajbWtzN9tLPIzE4Vv9wAhT0PuSa9K0qf7VpcTGBISykNCqkBTk5HQUAeD6Ba3OoT29lHeJZMskcEkhIMZkVgUZVwQxIXnp+RxXf6PPN8PtBI1bVor6xjSOK0it0XmRjljnqfvDk8c1waaFNpOvwqCywS3g8qeTJC3ELYCMcfKrNgg+lWLHwNqVvDPrnirUpre1sIlkh3zeYJJFUBCADjAI4HU8UwOT8aPbXfxA1trZFeJpWSQrj51C/OwyTyMdvTtWMbIxTn7PPFdiCNZDG6Y3KeCOMFlOegPRq5q4mlN08jSMzuSWYnJOeualsmnN1F5JJlLDYODlieMg8HmgDvdFv7jR9Xtra6cR6ddbRuEWFibbwSDnuTuB45Jx0ruhcyFkaExJdODaKHfd5g+9GuD1xhlBHQhTXFtpTw6XJOdRtLpriFXdg+2SM7sq4B/j4DE9cEjuafp0nmwC1lummheINHcMmx4Xz8vH8PIBHY496AOwg8RXSIl7b3LW93bt9oWGRBt2uy+YpGD8pUb8rzlW5pPE97NqTeW8yot+hRLk/djk+6u7BA6FomOOMoRzg1hXYk1Ai61SARL5pgO3BZJMA8Z4+Y5dQeD8y96bFcfatFk0i5kj3kbIJACrKF5WQHrhlXn12+oFAFPRL+8TW3ttQBXUFhKIrEqqzYCgvjn51BU+5q7PeLc6LJFNH5Ms29UhVwJQThiCTxgPERjtu/PnLm/GpFdSjmMV2g8maRQMyY+6R0JJGD7lfem6pqF7qLM6XMluYVE0gDbfN5UEjuSSVP1U+lAHL6zM0tzKwkleNzgvJzkgA/zNe9/DLU4rXS4vNlQ+dZJHO8YIEZQEqcjj7rEeuVxXz9OWYlyx5YkJuzg/Lkkf56V678Lkn1DSoFhsy3kTeW0mQNhOOTjBHGAO+CxzQB6K97K2lfZb/9+ls6/vCDvYDOSTn+JDkHv8wrqbvS0n0A2Fm3lARqIjk/Ljkc9elc9q9odMe3ZnWQGB4VTdteVeSydMEBScDqME561Daa3JHBZ6UlyI762ZNqBgBcRMGVH9SudpPfj3pAdraWkNnbRwW67YoxhVznA/GuA8d6Zqnh64k8Y+Gii3Eaf8TG2biO5jHRiP7wHf2rutIvG1HTba6YYMkYY46Z74qTVbCLUtMuLOZA8c0bIQfcYoA8J8OeKPDGp6cF1myg/tG8EksrxSsk5JZ85kyCQQB8ue4GMGlfwQnhr7P4j8KeJB/ZqTh3guRuAIOMYH3jnjpmvHbtJdI1iaONyr28xCnHGVPBwfpXWeCPG6aJ4nsb7VVM1tGHSQ7ckbv4sdCf8TRcDqfEPgTx14m1afGnJFbXDrJvkkUjHUAHGcDJ+vetPw58JFW31LRtQ1qKO7k2jEYk5XAOQu9QwByMkMMitG5+KsOtvd2dq4iMMga1eKYxsccg+jA9xVSPxPqGpTQ3MV7FPcRtny5Am4YPDISMY5IJGOAM80AZ974buNdvL/SNfsLRdRs5IY0u0kEZmZgcODg4DLtyPu7gehJqaz8HTWuq/wDCMahZpbrMpazllk85ZdrEjOeFbBH3QOncHFd1qNvqfiHwzputfZQmohiXjgfO6PfkcHgn5UbFZs3iifUte0G3uNOEWoxXmDKyMFMZBGRu5UketMDJj8f6l4RaO0msFNizA8scRHo6L3ADAnkcZxWtJ4zjsl+26JqUNxFcbppdPuXLNE+cN5bdAoYnjOODggV1/iXRbBdP1HVktxHfw20si3ETFGyFOCcEBsYHXNfKEut3uqX9sYo0jvchBLbrseRuApIHGcADgCgD3r4eaqdb1zWo7GW405FuY7x7cRJtbeo3qcjdgnJByOtdx4ltjNDYy+Q80S3ASaMJvDRP8rgqc5HIz7V5t8FbA6Nd6kuqlrbUb1sRwthchSdwAHQgnp6V6zrelprOjXWnySPEs648yM4ZSDkEHsQRSAyvAt6ZtEmtAZXXTbueyDyEEusbkL/47gfhXWjoK8o8G63b6Lquu6bJL5dlbFrh2YhiJCdpwRwS3BwB1bFdv4f1u81m3eeawks4w+2IOeXX1/z60gOgopM0tABRRRQAUUUUAFFFFABRRRQAtFFFIQUUUUAFFFFAENwnmQOn94YrzX4aZ/4RC5tTJsk0+/mjR842gPnH9K9Qry3wCV2eLreRDuTVJsp7HBGKAPRbGd5raOR+rD/P+NXRVa2ObeNiwLFRkjoeKnBGcZGaAHUjDIpaQmgDy/4eZW019c8JqF2MfXBrK8FnZ4Xtp/slpKxZ1BKfvMBj3P41teCh5LeK4s5P9oznb65Uf415npuieIIdJjvtPuLny23y7La9wQoJz8h9P60m7Fwg5Ox7NBcRTxnyv4cArjGPwqYY9K868D+JrqTU/wCz9UmW4a8TzLe4K4JIH3D7/wBc16JjGQT0604u4Tg4OzHelBPWsj+3bRLZ7mceRbxQGdnJGAuSuT7nBOK4zUviDqMwik0qyW3tpyVgnuFLySn1VF7Y9abaRB2WrhjqujAf8/Lf+gGtTnOSCPrXkE9pr+s4udQ1G8wjFwXlECp2J2pyOPelj0rxDp2y80zU5iH5ylwzBxn+6+RUuoiXNI9gHSlry/T/ABr4mt3W1uLe3uZi+ALhTA7j2IypP5Vv2PjqW71NNMn0me0vZVZod7K6NgZ5waancalc0fBWD8SfFhIBOy3HP+7Xi99MbH4ka7O8ipDd6jdRb88owk5J9uefqa9h+HNx9t8c+K7kxMhPkKwI6HZXB32jLef2lqaJHJIviea1ZHJwY5WxjB449cVQ7myu21ltRLfJ9reRYjbNOZzAQvKn7xOOBge/4emeHb3SWja20+SQSMPNeNlkAz0JXeOmfSvNPC041TTYGF1fRyqVXEMjhnbaGbGxkjHLe7dj0r1bw/YQWOnqIba4gV/mMc7ljnuQCzYz14PehsZiT6Zpev22qJY6hBdLdvE1xB5gdVKMMkgfMCQuPwFed+KNU1SP4PfYr0lZvtpsQxTblUOOfbAxn2r1LUpo9F1hL64u7O3tJgEMRXEpbJ+5t5bJI4rzf42tfRaGYJvPktJLyKSAmNdinacqCDknPPI79aVwPn2VcSDGDkBhivWvh5oWn+HpdP1LxBZS3F3qCt/Z0EaiQ9h90jqcnnsAas+BfhgFji1vxNI9miyI8ULgIV5yC+RwD0x1r0G08EtPFYONYLvYQN9jntkwY8tlTnJDDqCO4qieZDdKFpHca6Zktw73EgBMK5AWMADgev4U228NaTqvgbTprmBo5I7Iv9piOyRflJyCP5dKp2Enl+GtXvJ5CTNbXFwjCMn5t7qCOMA8L3ra1d/7H+GVwHBVk04RAL1yVC/zNBKdzy250nXbbwdb6teILqzvFWFWHzHkkR5U4+Zcnaw6ZArhdQF+mpx2lwlwbiE5TAcS88jGRk9c9PWvozWrVIdL8DaKUOGvoGZfURRs5z+IBrb8Y+H9I1rS2XUbCKZhnypSuHjP3iVYcg4Un8MdDSuWfMFvcvPcyyfut8nElwqhdwxjg/wHgcj+tMks3idRFcgbWLqWAEn3WZT6jOD9Opxmup074byat4cGtQ6jFFEUkmYTR9EVjjkcnIH4U3Sfhd4q8RWUGtWcdr5U4JTzbhgdmMbTx0/Gi4HnUzkpJDJt3IwA79M5r2PwFcXGjaXBZaVeTXN9PLDIloqYRC6bnLHuNo78Z/Csef4F+MJWBEOnq2fmbz+vHpt9c1FocOo+HPFLrd2c76jpyorPHHu2bThSABnYRgbsdzQM9sm1RNYuJ9L1WwlshGgdZpAdqv0+8OP4h3wQSKydNgENtYXEOh20MVlcqktw0h83cCUZuOTwRwT61ftvEE/im0W50hYbyz3i3v8AT5oyrxbhySx7jrjHTvV3w5aNfeHbmOe2+ztcFhv6mT5Qof6gAD3xmgDV0XNrf31iZfMVHE0Yx91JCxA/Aqw47Yrbc5WsnQobn7FaS38O29WAI7EAtjjIz7kA1pzjKDr17UmB8kfEWxgtvF+stFCEjS6ZFVeOpz0+v6EVzNrFHHCWmDAkgKew5GSePSve28GWHjj4j6y1xF5enac+xzCCPOuGHzEscjIULkD2PevL/HXgXUPB2r/Z5x5mn3DYgugDhwMkBsdG5/HGaAMXULQSW4uY4iWklI+8SQpHB+hIPOcZzXrPgX4aWN5HHObie0ubaNN8sHKyOck/eypxxyK8lF1aLLHC8yNA5EUi+XnywMDco/M8YPr1r2D4Z+LYRqBs5rq3ES4gDAlfNGTsb5jyfoKYHsemWf8AZ+nwWvnSzeTGqeZKcs2BjJ965P4hXf2VtAByiPqcXmSdgB2J+tdwSu3O4Aeua8O+MfiLTtVhg0uxkW5ezm33rRJv+zgcYJwQD16GgD1i91rQts9neanYrkGOWOS4QEAjkEE+hr48tUiOqkIFOyY4JI2kBu/qP6V6hG8uq6Eg0SaIWkY2RvKpjR5ScFAR90+jPy2eted63bPpGqGH7FJZSRFfNglG7a4UAtznIJ3EdeCKYHtvhe8tdYtDp63C219G6XGmXIiJ2OyBnUk9fm3Z9cmug1O71TxFo7WCNc29/HIY5obVimCq8guexPI65Brxzwne3Vrf6Xf20iIsTfw8sQpCsOewGDg+px0rpvF+ua7pvxB1q30G72C6tYhdABiLbgDJPQHtn3pAM8SzaPpl/aaRCs+p6nBOvmw2bmOKHJ2lGbqSWK/MT1+tdx4J8Qf2fqFx4f1izuLC/lmZ4pLglhPk5wH6MRn8Rjil8D+H/DF34eslt7ZftMQxdqxIaV2TDh8/eVuo/Cutbw1YTaANGuPMuLQDCNM5aRBnK4bqNvGD14oA6DvTq5jw1c3iS3WlX8plns5AsczEbpYyOGb/AGuuf/r101IBaKQUtABRRRQAUUUUAFFFFAC0UUUhBRRRQAUUUUAFea+F/wDRPih4ys8YEhhulH+8CCf0FelV5txbfHS4Q/L9s0cH6lZFH+NJgdReQ29rpsjrEsYjBICZUAnuQvvzU0V/dLdOhgZ4Y41yV5JYjOfp/jU0qCaB4iM7gRgjrxiufsrowW8cN1cTW9whEUjTRExs3RfmPTIoA662uFuIVkUEBhnBGDU1VLCI29ukJbcVB+b2zVumB514Xjx4i8bBSQI7o4X/AHowf6VieGma18FJcTHKJYzZRh935j09yetdD4SR/wDhKvHAGQ32uMj8Y6800Tw/4w1PTb1rDUUXTZbiVGgebHRyD24B/pSZrTlZ6mS0KfYEWZ/KCKD5qttKHAPB7VreHZ9Z8Q6uNMt/E929mgVnZShKEkhRnHoCa3NI8N6Hpupeb4o17S7iWMZSw89din1YE8ntzUGt3cuoap5mhaBdW7iPymlstrLNHnjJUFe/BzkVnCnJO50V68Z6JGjpuna5r/hJ7IWtq0Uwkga8mkw0gDEA4A/H8a4v/hBNatdIM9qpuo4ZWiniUblV0JB+XqOxytezaHYXNvZ2QVTZ2aQBDZMgLK2OSWHWo7vR9VttRnv9Cuo1adhJNaTr+7kbAXORyDgDmnM4rHjNlrN5ax7ZYblrXO1t4M8XoeRyMehrXsPFGkhTHvMc2RiJVbc3XoCK67UDpEt2ZPEmjXmkXZAD3truMbnsSyZ9f4hUUvhrw00UGpXvieKexgOUYSIGbttLLyfp1rmk2ZOnd3OVkvdR1m6S2tLV4H6pHGA1zz6dk9ya3PCfhuTTvF8zTxRiaG2DSbSZGDOejuepwO2BXQ6ffT3VqYPCmiJZWxYqb66j2BgOCwX7zfjVe78M6fp11LfXnieW01aYBnunmVFbA6bDxitKV29S0rE/w3+fxL4xmPJbUNuT6BcV53q2sjT/AIbeIAjILy98QziPP3xhgSV9CMda7fwJdw6RJ4q1m91e3vbVpVke4tgduQvPHr0rwyaaXWNfuGZJXgF1LKsJVjgM+WHA4J4H411oo3PC11nTmuEszfXDkLO2xSyYGAN75AGB0A6flXs/hnxtC6RWYhM0pbaTFLGUBzjaMHoPQV4KYJ/BmvxsyGTT58LuXHzjAOR9c7h7Ee9ej+HmlltpLjR7KaWbfvkZdzNEwHQDfj+lJjPbbiWOKFpWXOxc4UZYj0FeYfEJW1qHw7cwWMkUr6nFGIbmEI3XIy3JX6etdXot54jvbuL7dpzW9vIp80u6gpjPQDPJOOc1zfjLwemmrpF5pUcEYt9QgZmmlcncWABJJ4GT9aANDUG124Qu/huRZEJddk6SLv8AXBIqnot/caa9w+p6dq1urPvCRW5ManHOduc1rx6r4nRcCxgulGD/AKLdjJB6HBH86fJ4yurTAv8ASNUt+vP2TzBx7oTxTM7anD6jqulDw9Y6R/aXl/voLeTzVaPcokDOxVhwuM1veMdTsNT0W2srG8t5nu763hEcbhiy+YCePoK1z468N3IEV7eWcT9ob2Mxtz/suKyL8aDqnjfwtFpR0wzJNLcyNaFCcKmADj1JoKRtamEuviX4etAMpaWtxc/TICD+Zq18Rb02XgnU5EbbL9ndkYfwkKST+QP51WsQbj4q6lKFO210+KIn0ZmJx/KqXxamX/hCNSUEbjEka/V5FU/pmkM5u5J0T4NzlQoY6fFAmR/FJ/8AtV6d4Tshp3hTTLQDHl26A/XFeZ+MIzJ4Z8PaMg3fbNQgTaD1Cf8A6q9hhjWKJUUYCjAH0oAkrz/xr4avG1q38T6UvmXlrGUlhYffjBz8h4IcZz15xivQKYybsY9c0gPAfBWua5d6vqOm26RPcyTfaMqzRkgMCTx0BGQcnk49K9j8PeSdNjjjklkMZKyed98MDyG9xn+XrXk3i7Rbvwd8SI9X0ySWC01Q5YxRl8TDquByd3YfWvRdCuptRkiv7eKK3ufNVNQjdSrSr5Y2MM85AKkZ7ZFO4zrsgDJNZHiTXrfQtIuLtyjyRIXEJcKzY9ASM1rN9w15l8WIfD0fh+9ubqztptYeDy7ZpR8xwQML2JG4cDnmgDf+G2mNZ+GBfTGb7Xqsn264EzElXcDjn2AH4VoeMvDkfinw9c6VLlPNXMcnXY4PB/OtHQUePQLBJAQ628YIbqDtHWr7DNID4l8S6VdaHrlxpuoKqXVu2CVOd/vnvnrV7wzql3Y3SPYymG5kfYp3MFIOMgkEH0IH0r0/9oTR1juNO1eOEZkDQSlUH1BJ9eTXj/h2dYNesXdlAWQDLHj8fbtTuB7Lq6+L9e0R7q41K4hhhMcMkcLeWrMWU8gHLfI65GeoOazbDSLHTUW+udEd7W4SVpmVAzcsyyJt9Ub9MHtXpvh3brXw8k0w28duwhMGxE+ReOMEfKecjjuD3rmred5bOHUS8iafqEoW6WMlZNPvE+VnA/u5HI9/encDjG8M6nDocYLXMGjXMIEUuwgqygEqw6lW+YhTxkZGDVjULXxFZSPoWp2dvd2csJuGiWTIuFJyXQt8wcdzkn14r26801Ne0EQSSwzGRAVmj+6SOMj2PP4E1weo2+qxtZ6ZqltPLc2jBtPvYgScg4VTIORuHGccd6YHkTt/wj15e6WbWZVSYm1eRcDHmbSWPptBB7GtLwbrms2njLVrlkWZ33SX9ocHz4s/MEXHJAOQPQV3PiPw2PGWkSxR3UkV1Fi6WILnzYyOqjs/GGQdGB4ryZdHvrXVpGaY217agS28wPDn7y/P/CSBxnvxQB7fer4du7W11S1BtrGePzbe6tSWfIGCrJ1BHtz1B61Z0bxraWECvcaxc3w28KLffu5wSHHp6Hn8a4nwJ46hvrq70TxDp8aQXJHziLlZlGM7eoPHGBnI45Ndbb/Dizurs36XsdzBJkBonaJ1IPALA8+mDyCaANLw/wCIZbjxleTzafJaW100cCSMT8zgErkHHVa9GDqTgHNeLeH7+5i8V6h4Mm1Vri0i+fTbwtvaGUchS3cjkY64yK9L8O6rNfia2vVVL+0fyp1B4Y44dR/dbqKTA3xS0gpaQBRRRQAUUUUAFFFFAC0UUUhBRRRQAUUUUAFef+LdK1G18Zad4ssLNr5bW1ktp7WI4lZGOdy56kHtXoFMKCgDmNC8TaX4hiZ7KfEsZxLBINksR9GU8irepbpoDaCPe0yMMFgMD15/CqniTwTYa44vYHew1aIExX1t8sgPof7w9jXJXeueI/DNo8Hiawa8t48mLVrVdyj2kXqvp+NAHoekXIa1WGSSN7mFQsuw5wf8K0s8Vyeg3a6j5V5Ytm3bB3ggqEIztz9a6gnYpPYDnNAHBeEmZviL41jydvnQng9ylcP4ekW6Op2slpe3cNtqMyrGq74VJYklkBGW/wB7iuv8JXCf8LK8XmN8rI9swyMfwmsXw9oeiMmuX2oXkunyHU5x58d2YSwBGOh5/KmhSuWxHdPPsh8O3jxbdpU28ceQfrx2rMt7abT/ABtpNvBbW1hJLLmaCCbMrIAfvqoChc461bafTbl2j0y58Ua2c7dts7LEOe8mAP1rS0rRddsYXFnaaToEbHMkjsZ536/ebgE8+tVchRkup3IXHcHPvWXqnibRdEA+36lbxOfux79zn6KOf0rKHhZb5N2sa9qWoxYz5cR8mH81x+pqBtT8D+DwTCNKs5R6OJJj+C5Y1FjQsDxVe6iEXR/DWo3SMf8AW3CCCI+/zckfhVQeFtdu9QN6dM8N6ZPn/WCEzP8AXPHNQSfEu7vvl0TQNXvz/eW2MSfm3OKlFr8RNa+dhp2kQt0WUtO+PcdKnlQI1T4KuL4btX8T6lL3KW7i3TP/AAHkj8aytQtPh/4UfN8ml+aTktdObid/opyami+Gl7eZ/tnxVqU0Z+9BasIIz7YWt3Rvh74Y0KQSWWlQeaOTLKvmOT65amkkB4p8TPGya9bWNjpVvd22mNISWeAxRXAGMAcc4Hb3FcjbWt9axq0Suks0f2jfbcyYOGUEDpwA3SvS/wBoJNz6LGBwRKOmT2xXA6LJANMMk9l56wkbn53RLuJDJgggZbqehFWgOxuNLtdS05NNuArWxTMeDvCMeroBnCljwRhBnrWf4DgRnk0u/lFkYbjGI5HY70bapMcbZDZ7n+VCWclrbRabpn2nfdKJGikUnA25GUPK/L0JGOOCawzqsNj8QJ70f2i9hMyyo8DPD5qED5n2jJU4zQM+kfDzaculhdPMboGIkeKLy1kkHDNjvkj3rI+INpPc+Gri7tLuaKa0USqqOirlWDbiW6EYz1FN8EfZNQsRqC29xHIg2ea1zM0cmepVXb8ORkVoeKrPdYpdpPHFJahmUylVByMYLEEgfTr0oA80XxbcwiGXUAipLGCkuqWLRZBHH75OPxxWr/aWuatY3R01LKSeWLy7eW21cMkP+1jGc1veHPHnhG80CysJ9VtFdYEieC5YDJAAPB68irsvgTwVqzfaYLC1D9fNs32H80NBLOTbQNUj1a21jUrRLq4UuRbRfvEjUqQSxY7m64AAxz0q3oFhax/EmBorTyJoLCSSUmExby7gADPYYre/4VzpsYAt9W1uHByoF8xA/A9a0tG8JWek38l+bq7vL2SMRGe5k3MEBztGAOKAMTRXb+3PF16r8m7SMEdQFVcj+dZ/xVijj8Pafp0SYfUNTgjYjkkAlv6CtLwTbJOut3EqncdVmIUngbTgcVm/EBzeeNPCOmxqXeOaW8dV9EXj9c0hlWZDqPxS8NaeoPl6dayXki9skYWvV04WvN/C1u1z8U/EN1ICRa2kNsuR0yMn+VekqMCgBaBRRSA4T4raWdR8A3+xA00BWdCOqlWGWHuFzU/w+ntr3w5BcpfLfTkBJJc5YY6K2QDxnoemffnpNbtYrrRL+GZA0bwOGB7jbXi/wR1jVGvW0p7rzbCESZiI3tE2eBkfdXHc8HOB0poD2nVLL+0NOltTNND5gx5kLlGH0I6V5T4zgg0jT57S61RHvpjEYLVriV8ASrn77EH+dexda4v4m2El34PuDHcmFomEgy+1SQcjdwc8gelAzr7T/UrzztBNWMVm6FLJNpFpJKf3jQRs31Iya0qAPOvjPpL6r8Przy0LPastwAPbr+lfLFlcrZahb3PURSLJwcdCPxr7Y1zTk1bR72wkAK3ETR4PTkd6+Jb62ksr+4tZhiSCRkYEdwfegD6Y+HOqAXlzZyPPMzYYFEfEeegcH7p4xn0AB9qFxct4E+IF1Fdwj/hHtYYzszjKLJxnr0Oc59jXnHgvxReWOo6TeM+/7Mq2uXQuGj3fKuTwpGWx9R2r6D8TaMvibwzJBGPLn2ia3d+qOORn+X40AZel6pF4Z1R9HljcaZMySadMi/uwrk7k3dODyAOxFdlt3/dGDyenGa8z8PapPLZWmn+ILeL7HOJbcvzm0mQkGMluV7kH2FdvoOn3elwyWT3b3VnGqfZ5JWLS4xyGbvz0Pv7UwOEZ7+yvZ4Et5H1S0ka7jhiyPNVjmRF9Q2d2OxJrlPHuiWuu2c/jLw/KLmDyxHqNmVyYh/EQCOGB68cda9W8X6BPqEEd/pjbNUsyZIucCTuUPsf61w94tzAU8aeE7Z51u0YarpmwnkffyOzA546mgDmLrwfpupwNrdvqtpf3975l5HZI7Ayq2WKA5zvXnA6nBB9uu+G/jeMsmk3js42+aLqRmwU/hODnA4wTwARXGPpOnG7OuaBa3NxoFwD5kduSZbNwPmRk7gDP/Ac81V8UtNp+p2epac8YsmcXDmDJWJ3PzsMnIVh1B6H8KYHqHxB8KphvFeiyJb6xaAOcDCXABGFYdznGO5PHpTtG8S/2r5fi6wsy6rD9nv7JADOMHIYf3sZPHUjgUzwL4us9etTot8sThkIg/dr5U6dwOME+2M1laj4X1b4ea3ceIPDKG40ub57yyJJKL1ZgOpA5PHNID1jT9SttTtIbuzkSa3mTekiMCCKuZryrTNTbT9FfxX4dQz2E7G41HTTLvMRJy7Rn1HJx0PbmvRtJ1a11rT4b6ykEkEqhlbp+BHY0gL9FAooAKKKKACiiigBaKKKQgooooAKKKKACiiigBMCmSxpLG0bqGVhggjORUlIRmgDzq/8Ah7daXdSah4P1GTTJmbe1m3NvIe/y9vwqppHjZf7SfRfF8Uuman/AZGKwTD/ZbpXp5UHqAay9d8PaX4isDZ6pZx3EJOcOOV9weooA4LQAH+K3iiSD5lWG1ddp4K8jj1HvWtqen+CdEu5NRvG0q2uJHMkhuXBJJxyFJ68dhWTa/Bq0sb24lsPEGq2sM6hJI4pMbkByF3dQK3NM+FvhPTX83+zFuZuplumMjE/jQBhSfEbTrsfZPDml6lrLL8oFtCYoR+OBUkUHxD1YAxWumaFCx/iHmyj8a9HtrO3tIxHbwRwoP4UXAqfaD1GfrQB54vw1m1B93iHxLqd+2QfLSXyo/wAlro9J8D+G9Gw1lpFssgGPMdAzH8TXQbQOgooAQRqq7QAAOgo8tfSnUUAIFA6VjeIvEVl4a0ybUNQnWKCMd+rHsoHcmtqvKvjV4Zv9c0OG8sgki6fJ5skJPMi4Gcds+3emM8m8R+MJfG2uT31zb+VbCIxxRswxGmeevVj7e2Kfp9n/AGHbTiOfzEt5kaRD8pC8ENg889RkYG71rBgukbVY7iVDbPnI8wnduB+UkkHJzgk9Mcdq7GxvrCTSrgvNFH9mZ/KTy2d5SDkklMgZYfeJ6dD6NARzPCn9pag1zNLPeWLQJEI23xSZIVMAd8Ec4PXijxC4OuaVqlkyMkkCQZEeyM7UBXc3KkHn0PWs/Vtbij05otPlt/MD7USGdCVGepB68jt+vBNbV4Wj0hITcskaxRyK0chKOQADtYjsCfbOcE0wPV9J1NNLtG1A3V/a2MpjffbQ5h6cn5gDyfQV6GkumeJdEaSF4LuzmU7HKblJ6ZwRzg14h4I1O8ms4VTQZ8Z+SZFhjL/wgI8hHOewNerW+sSaFoUsl/bTqyRtMu5vMG0DoXVQq454JpAcr4SHhCfwmml61BpbXFhK9ownC75NrkAgfe5qrqOk+CLSffpL6raMRuWfS9zxqfQ4yFI6ndjFcr49tGsPEurPAsMiFheRs/yEbh/CCAHGR0BOa57S7i5E0Lm5na2ifbGZN8ayHAyqsQFBHuVHIoEem2Wr+ILQBdO8W2lym3ds1aIjb9ZFyo9BzzVz/hZPiOxhM97olneWiyeW9zp9zvVT3P0Hr2rzaDWJtQieOa2S1BVXj2Q4lIByWB+9gYJ4DYxntVGa4hhhty90kt1J80m5kBD7sj5yxKnpncFpgehaL8Qb3SDqcDaKl0Gne8LW10r7UYjqeh6gcVhXPjLVdQ8WT+ILe2jgdoVsoNx8w24c/wCsPQD8SOTWDNqUcZNzMIZpWbYZY2MrKuMZyMqef9rPGarahqd8boLeW0txbpGnmw3HBjwfmJG4lecDccA5FID0nwp4z0PwotwLkXksl7Jvm1Gd0YySdgUUllHpkV1B+LGl/ZUuIoHZSNzK0iqyjOOB/Q4JxxXgcuqzLA+JIoo03HZ5gfzGPXAXIHHc44zzUltqwJh+/BMG/wCPmImMISO3yn1PAHbjNFgPotviJo0aoXeRc7Q37sjazdFOcY+vT3q3beMtPurd7gM6QrxvwHBOcYGwsSfavnhL1lVxLMyO1wsbvsaL51UsNpKqFUgdchufu1Dc64beNVsXSGeZR5kwZiXUnIViOOgzzk/jQ0B77rvja2g0m+xb3Sg2kskcjwFVYAfn37gV5l8N7Oex8XQXNuzfZtRwPMj2vhkAZgTgYVxtIxzx/smuH1LxFevpNzbSrOguAeC4AdTtA4znAwcdsmvU/hwBd6FHBBHazahYPDK9u25QD8+CrDK8gkgr/wAC60gPYC+EyeO1cf8AEy4x4F1BAsUgljK4aUIehOV9Tx09M1napfa1bTjRS9s9vMdqyTmRJiDjBjKAh8ZIP3Txk9azfHeiXUPw4vGvNQupJYt7yKo80SMcBc5HAAGeOmTQM9D8OZGgWIP3/s8e7/vmtXNeLReNNZ0PSrON5iB9mQxgW6SFowMbjllYAHPJGOetY0/xs123ZnRIJIWkITzYgjgDB6An1HJwD2J5oA9/dQTk18h/FjTYtO+JWswq5IkkWcE8Y3qGI9+uK7wfHTUYpJJZozJbs6iJljVVGR0bPPB9O1edeNdYi8Qa/e36TNP5rIFkbPzBV25GQCBngdKAM/RJwyTWhAPnOhUkfxDpX0l8OPEEl9pg06SKZzCD+9cH2yCOw6EdiDXzf4U+fXobYIH88GMhunIz+f8AnFek+HNRex0/7ZYzObqwujHfpvJVoycLLuHA6YPX1PswO28bWS6BrcupTL/xItVRYr/K5FvIv3Jcfln2q9FdTwzWvh+G/wDJnQ+dpdyHBiuIdoIRuecDjjrwe9dHaXNj4t8OvHPErRzxlLiByCYyR0P8wenQivO7fS5NF1AeEvElyz6e4/4kepsCGhb+4WPQjjrwegoA7ee7u9RtY7y1TytZsOZbIvyQeCPcEcqaydU1KbRrga9pVqJrC+UPNCoxmTPJ9mPTPqMVBpl9PY6va6X4gZBqkMAt4r+N8bjg4Y5654OD0OfWtnSHj0UHSNWCAXUrGCQcwzE/eGT0YnJ2n8KAOF8Q2MmlRSeOvAl6ohO2S/s48GNxjnKDoeRkds1H5mja7pJ8SaIr2zxhxcWifMYR0IKHgqRjtx9BWprWlyfDrWo9e0uAnQ5nWK6gBZhCrMNzY9Ow9zVG60OWAp4x8EQKbiPMd/pi52MVGHQA4DYORxwcDFAHESWV94WiTXLEG98O3TA7kBVrZx0z3R1PHpzjvXtHgbxkniSySO43+a8ZeKYrtEyjg+wYHGR9CK5fRbrQFskETqtnql20F3ptwoVYCVLHngjGMgn1rnZLU+E2sNUsImudG1TaxjhuGQWk5AI2HopzyCfoaYHTeIYL/wCG3iN9e0aFZtHvZALuA8LAxBAbPZcnOe1b2na5Z6PeDVrXjQdSx5zqPktbjplvRT0J6Zx61c8Na5YeKdKnsLt0u5VTbOksJQuh7sh6H1HqOK86g07/AIQ3X9T8M3E3k6HqLky3MkYZI4ypOOvy8cZPQ4OKQHudhfQaharc208U8D8pJEwZWHsRwatZrzf4S3cVzY6ybW/judPW8xbbGPyrtGeCcjJ55r0cHIpAOooHSigAooooAWiiikIKKKKACiiigAooooAKKKKACiiigBKKWigBKWiigAooooAKQ0tBoASs7WdNg1fTbiwuSwinTY21ipGfQ1o0hFAHz54p+FF/ZXMU1sY7rToI+ZZIyGC8YEm0lm9eFwK8z1OC106W5iMaSt5SDfhkIfOThXUN09vxr7P6CuU8W+A9H8YQJHqETK6NlZouH9ME9xTGfKlprVwsqrZxAzuAilFAI4wOQOK3brStX01ZLe8hQXk6Kq20Ry0RPQNjjOOeTmuw1L4Y3ngybVLyGKe6sChNs9tFvlQ9VDfQ4ycEGk8KaFZXsZ8QavNaSvNcr9o+1yKVkLHDAZ5HUY700BB8PvDdnaafPd+ILi6tI9+IYra5kEpZepMac4xg5IB5r1O8s7qW2tdI01Zr7TLsiW5uJ3LApkfLvJGAQMYAJ9q57V/B/hINLdyarbW7rKbqNwzOqxFRw3OeuSpz6AelaFj4x0zQ9JmjW+vLwDHlm8cBwxGSh7kqOSOT268UmBieONJuLvxhdQRL5sCaersik5YZK7R1GTzjA/LrXLQaNcPKz7bhplUn7SiyREHG3DMw4PPuOOTXo+naXqfii31DXtTt7i1eZdltalOfLRiVJXg7j6HFW/8AhFtduNhaWKBAAAo5YDuCfT0Az2pgeV3+gxy+bFFGk0cZ/wBbEpDSsygfLtzz1Azx1PFRL4ZgsV8+5OoyqyMs0L27h4kPQsRww47N1Ir1geBrpJxunnmBZcsZjxzk46e/Wmz+CbmGd3t7OEmRSnmROqOFI5JO3Oeg60AeM22kwzXCx2TTW8rFVmsBmNihPDF2+RhnHB55qRfCMk8Kre4gZZyHkMTnZld2ChwcjHYbfevWbX4Yy7ImnuvLbOXGd5I44JI5I9a1IvBF3Bcu0N9AEOQoktyxA6Dnd6GgDxT/AIRs21o1paWt3e+aytviiDJFt9e3fOQx96rLo2pQ2r6fNst/tDHZ56NiQZySDtKgAc9a98tfBUccpN0YZoyMYSNkP1zuqWDwXYWizeQ14vmkHd5xLqAPuhjyAfTPagD5lvdNubG7kSNAsSKdjRuHKtjHzFORkBiOn6VnhAVjdbhhMqKFVZDuzuIHIyBgZOCR14zX0nqPwwsdQYO93djaSUUgMAD/AHs8tjtmvA/Gngu78PeK30qP9/vJMIQHJXGc49OevqKGBimXylNtE3neY4fbjJP0YEnPboK918Ea3pNgUa9EVsrxGKKdxscRthi2QdjLlVBZRndtyK840r4a6zJYWt1bqn2pnLktKEGzB2sjd84PuCOneum8O+H7u6uo7Q252yTSKk8MyCWB8ncssTnBHIzt6jHWkB6bc2V7d2pbRvETTxod/lna7HjgbwR+RNctdafqmqWs0eoWV7fsYnUQXls6LGcE5LklB07EnPTrUsNqukTBZ3gsNSsYgbd2iKLMg4w0a8N3+Zc4GM9a6ebxrb/2Ybyzilu7dLd3lnhTKxMB8q4JBJJz06fjTQHhMunSf2Lb3htPnkVQiQW7g8/Kck7VIyOvzHmuR1NVhnaLDLsXY8bHlSGP3jxk9O2Olei6h4du1gEt1CUlliYHzEWNHDc7cltxJP4DmuH1DRtQ05I5p0BtRmJOQWPc/IOQM7sZ/CgDB3guGlckKfuvz749P/11Zvk88RTxoscZjITI279vBOPXtj2qndLIbhkWMjcQ+xecZFQpvUMCh6cgikBo6G6LrNqGBOZAPu5IPb9a9a0e1gtvEgkeSX7Neo0V1b+WzK/qSmPmP0J9wK8VhaWKZJEyrKQwIGcV6fdzzT6bbTzQlhD5cxlglGMjqOSCDg57+g6VQHpfhC7fw5qcunXDeYUCxnYiruTojqo68Y44PU812niLQYPEWjSWUxCsRmOQDJRuuRnt0ryPVfFvh/UPCtvNPqPkavp8mIo1BEk0OcbSCMfd6Z7jNaqfHbSl8NQNBaXU+seWqvbhMIGHBO7070gLl9pF9qnhC8F+Iv7c0dSrEHc0qp8yZJxwcA5/rVnSfEUFpYnRtbtfPtJZWSMeWNoiOM7u3Ut6HAJxW18Op9W1jQp9d12IR3OoOCkHl7QkYGBge/Jq9r/hC11RllibyJQjKSi9SUZQcexYmgCnvsk023s7i4Nz4e1WIRwTS5LRF1GxSSOhzwTjBx6iud16xtvh7oeqahbas8TSxFbaB8ZaTYFGPXop/AmuW8f66Ws4vBWjXZjs9KgRL29ZsKzIgCJxyTlR07/Q16Hf/Diy8SNHf65NfT3Jj+UF9gizzgKOAe3f60AfLl1qs91GI5WdsuXcltxdz1Y+5rd8Nad4vmtZX0awvLm1nDJLHGheKTI6MvQ16n4k+B2m6foV5eabJeSyQqrJFt3lsEbvc8ZOB6d6800jR9ZtrlZdK1RrdWQFZEuki+faDhgzDAB4JI7UAaei6ffeG7uB9f1S+0C5R/8ARklt3beM87WU8AHqDxitbW9W0TTop9PvNZ/4SO6v5Ee4vx92BBgEIF6tjPHSqF3p9no18useJ9cttbuly0VrHchxJgfxNg4BPYdaxtG0+28TSS2WmWQS8uJcQReaoCD055IwT9OtMD074MRL/wAJL4hmsJYk0pivkxJIDnng4BODjAP1x2r25BxXOeFfBukeFbMJplosUzqBLL1Z8eprpVG0YqQHDpRRRQAUUUUALRRRSEFFFFABRRRQAUUUUAFFFFABRRRQAUUUUAFFFFABRRRQAUGig0AJRRRQAUlLSUxiMMqQQCKxrjwzo91KZJdLtHcjktEvP6VtUYoA5O7+HXhi9lMk2kQKSAuIyVBA6cDitK08MaNYvG9tpdpG6cKwjGR681tUmKAEjUqgB5PenUUUAFFFFABRRRQAUUUUAFcL4q03VIfFNjr9pozavHbwSQ+QlwkTRliDu+b7wIGMZ69q7qjFAHgOmf2It3qSeNbTUdPiaZmsbGaKV1iRslihRcda51df0/TvG0NzpZ1NtMt2i8ua4hdnIUjdgYyeMgZ7cd+PpvyfmzhacYlIPAoA8um8Rap4h0+CSHwBc3c6EkPehIkGTwU8wgnKgH296m03wR4g1gmfxPdpb2+CYtLtCPLjPGC3Y4x05GfWvSlj2sDgZxin4oA82uPhNb3N0ZjqM6KuAqKqHjHOcjHXJroIPA2nJEIp2nuQFCqzybdoHYBccV1OKMUAeP8AiH4H6fcvJcaXlZG4WFWWNV5zncVY5rgdR+CHi+JjKPs1wADkrPvYKD0wQCTjsM/hX0/imGMk8kUgPhq8sb/TbiS2u7eWCRThklXaf1rstA1e1i0RYLieBYldlkDPhtp54BxkfQ/XFfU2oaJYapH5d9ZW9ymMYlQNwfwrj774NeDL6RWbSxCF6LBKyA/UCmBwnwwvdB1Rjb6lZ2byyrtSSdQxIQkAcKQvHq3vzmumufBdro/ihNa0TUNLtbNhm5hnYAKAQSUI6A46HiopfgB4aeaSRLu+jViSsYcEL7ZIzx/Sm6n8BPD09kkVjdXdrMq48wybwx7kg/yGKANXWPi94Q0QrBFePfzbflSyXzFHplsgflk15T46+J/i+6jhiITSrW7jE0SwMC5jPTLA5HTpxWAvguz0vxBqNtrmsxWNpp8pXLI3nXAHQpH7+p4+tem/D3w7onjFrvUbyyFxYW6i3t4LoFmUADGTjnAAHX16UwOP+F0Om6j4k0mKZ0e63tPOsrk+YwBZWHGCwIBxn1r6eX7oxjp2rn9K8GaDolwbjTNKtbaYjBdF5/OugQbVA9BihgIQSpA/Cse48K6JdytLcaPZSyNwzvCpJ49a2uKXNIDiH+E/gx3Zm0G3OTngkD+dXtI+H/hnQbpbnTtHt4ZlOVkHJB9s9OtdTmkNACKMUtFFAC0UUUAFFFFAC0UUUhBRRRQAUUmaM0ALRSZozQAtFJmjNAC0UmaM0ALRSZozQAtFJmjNAC0UmaM0ALQaTNFABRRRQAUlLSUxhRRRQAUUUUAFFFFABRRRQAUUUUAFFFFABRRRQAUUUUAFFFFABRRRQAtFJRmgBaKTNFABSFd1LRQBn3ei6ffsGurK2mYHIaSIMeOnJqzBaQWybIIkiTrhFAH14qeigBAMUtFFABRRRQAUUUUAFFFFAC0UUUAFFFFAC0UUUhBRRRQAUUUUAFFFFABRRRQAUUUUAFFFFABRRRQAUUUUAFJS0GgBKKKKACkpaSmMKKKKACiiigAooooAKKKKACiiigAooooAKKKKACiiigAooooAKKKKACiiigAooooAKKKKACiiigAooooAKKKKACiiigAooooAWiiigAooooA//9k=">
            <a:extLst>
              <a:ext uri="{FF2B5EF4-FFF2-40B4-BE49-F238E27FC236}">
                <a16:creationId xmlns:a16="http://schemas.microsoft.com/office/drawing/2014/main" id="{AA25CBAA-DB97-4AD2-BCD5-9B67A8D47665}"/>
              </a:ext>
            </a:extLst>
          </p:cNvPr>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9398" name="AutoShape 4" descr="https://timgsa.baidu.com/timg?image&amp;quality=80&amp;size=b9999_10000&amp;sec=1508136955237&amp;di=9bf18325bd51c843ca75f00eef4b7beb&amp;imgtype=0&amp;src=http%3A%2F%2Fimg.mp.itc.cn%2Fupload%2F20170121%2F5420429907a3497885688d882f87d569_th.jpeg">
            <a:extLst>
              <a:ext uri="{FF2B5EF4-FFF2-40B4-BE49-F238E27FC236}">
                <a16:creationId xmlns:a16="http://schemas.microsoft.com/office/drawing/2014/main" id="{876578F3-15D9-40E0-B147-BA87BEC0E625}"/>
              </a:ext>
            </a:extLst>
          </p:cNvPr>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pic>
        <p:nvPicPr>
          <p:cNvPr id="59399" name="Picture 6" descr="http://img.mp.itc.cn/upload/20170121/5420429907a3497885688d882f87d569_th.jpeg">
            <a:extLst>
              <a:ext uri="{FF2B5EF4-FFF2-40B4-BE49-F238E27FC236}">
                <a16:creationId xmlns:a16="http://schemas.microsoft.com/office/drawing/2014/main" id="{B0898824-979D-4E16-ABB3-049352495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954463"/>
            <a:ext cx="4068762"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1">
            <a:extLst>
              <a:ext uri="{FF2B5EF4-FFF2-40B4-BE49-F238E27FC236}">
                <a16:creationId xmlns:a16="http://schemas.microsoft.com/office/drawing/2014/main" id="{84A65743-3329-4D07-B142-6A0EDA22D810}"/>
              </a:ext>
            </a:extLst>
          </p:cNvPr>
          <p:cNvSpPr txBox="1">
            <a:spLocks noChangeArrowheads="1"/>
          </p:cNvSpPr>
          <p:nvPr/>
        </p:nvSpPr>
        <p:spPr bwMode="auto">
          <a:xfrm>
            <a:off x="1230313" y="476250"/>
            <a:ext cx="77343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1800" b="1">
                <a:latin typeface="Arial" panose="020B0604020202020204" pitchFamily="34" charset="0"/>
              </a:rPr>
              <a:t>【</a:t>
            </a:r>
            <a:r>
              <a:rPr lang="zh-CN" altLang="en-US" sz="1800" b="1">
                <a:latin typeface="Arial" panose="020B0604020202020204" pitchFamily="34" charset="0"/>
              </a:rPr>
              <a:t>例</a:t>
            </a:r>
            <a:r>
              <a:rPr lang="en-US" altLang="zh-CN" sz="1800" b="1">
                <a:latin typeface="Arial" panose="020B0604020202020204" pitchFamily="34" charset="0"/>
              </a:rPr>
              <a:t>】</a:t>
            </a:r>
            <a:r>
              <a:rPr lang="zh-CN" altLang="en-US" sz="1800" b="1">
                <a:latin typeface="Arial" panose="020B0604020202020204" pitchFamily="34" charset="0"/>
              </a:rPr>
              <a:t>：</a:t>
            </a:r>
            <a:r>
              <a:rPr lang="zh-CN" altLang="en-US" sz="1800">
                <a:latin typeface="Arial" panose="020B0604020202020204" pitchFamily="34" charset="0"/>
              </a:rPr>
              <a:t>交通法规定，血液中酒精含量大于或等于</a:t>
            </a:r>
            <a:r>
              <a:rPr lang="en-US" altLang="zh-CN" sz="1800">
                <a:latin typeface="Arial" panose="020B0604020202020204" pitchFamily="34" charset="0"/>
              </a:rPr>
              <a:t>0.3mg/ml</a:t>
            </a:r>
            <a:r>
              <a:rPr lang="zh-CN" altLang="en-US" sz="1800">
                <a:latin typeface="Arial" panose="020B0604020202020204" pitchFamily="34" charset="0"/>
              </a:rPr>
              <a:t>驾驶机动车的属于酒后驾车；大于或等于</a:t>
            </a:r>
            <a:r>
              <a:rPr lang="en-US" altLang="zh-CN" sz="1800">
                <a:latin typeface="Arial" panose="020B0604020202020204" pitchFamily="34" charset="0"/>
              </a:rPr>
              <a:t>1.0mg/ml</a:t>
            </a:r>
            <a:r>
              <a:rPr lang="zh-CN" altLang="en-US" sz="1800">
                <a:latin typeface="Arial" panose="020B0604020202020204" pitchFamily="34" charset="0"/>
              </a:rPr>
              <a:t>驾驶机动车的属醉酒驾车。试用流程图描述该算法帮助交警判定某人属酒后驾车、醉酒驾车还是没有违法。</a:t>
            </a:r>
            <a:endParaRPr lang="zh-CN" altLang="en-US" sz="2000">
              <a:latin typeface="Arial" panose="020B0604020202020204" pitchFamily="34" charset="0"/>
            </a:endParaRPr>
          </a:p>
        </p:txBody>
      </p:sp>
      <p:grpSp>
        <p:nvGrpSpPr>
          <p:cNvPr id="2" name="组合 143">
            <a:extLst>
              <a:ext uri="{FF2B5EF4-FFF2-40B4-BE49-F238E27FC236}">
                <a16:creationId xmlns:a16="http://schemas.microsoft.com/office/drawing/2014/main" id="{341E11B0-3815-45CB-8678-0B5E81932E11}"/>
              </a:ext>
            </a:extLst>
          </p:cNvPr>
          <p:cNvGrpSpPr>
            <a:grpSpLocks/>
          </p:cNvGrpSpPr>
          <p:nvPr/>
        </p:nvGrpSpPr>
        <p:grpSpPr bwMode="auto">
          <a:xfrm>
            <a:off x="455613" y="2225675"/>
            <a:ext cx="8280400" cy="4176713"/>
            <a:chOff x="323528" y="1772816"/>
            <a:chExt cx="8280920" cy="4176464"/>
          </a:xfrm>
        </p:grpSpPr>
        <p:sp>
          <p:nvSpPr>
            <p:cNvPr id="60420" name="AutoShape 21">
              <a:extLst>
                <a:ext uri="{FF2B5EF4-FFF2-40B4-BE49-F238E27FC236}">
                  <a16:creationId xmlns:a16="http://schemas.microsoft.com/office/drawing/2014/main" id="{DD133CD0-A34D-455B-8BF0-DB6AB549448D}"/>
                </a:ext>
              </a:extLst>
            </p:cNvPr>
            <p:cNvSpPr>
              <a:spLocks noChangeArrowheads="1"/>
            </p:cNvSpPr>
            <p:nvPr/>
          </p:nvSpPr>
          <p:spPr bwMode="auto">
            <a:xfrm>
              <a:off x="4463988" y="2957186"/>
              <a:ext cx="1840204" cy="498682"/>
            </a:xfrm>
            <a:prstGeom prst="flowChartDecision">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x&gt;=1.0</a:t>
              </a:r>
              <a:r>
                <a:rPr lang="zh-CN" altLang="en-US" sz="2000">
                  <a:latin typeface="Arial" panose="020B0604020202020204" pitchFamily="34" charset="0"/>
                </a:rPr>
                <a:t>？</a:t>
              </a:r>
              <a:endParaRPr lang="en-US" altLang="zh-CN" sz="2000">
                <a:latin typeface="Arial" panose="020B0604020202020204" pitchFamily="34" charset="0"/>
              </a:endParaRPr>
            </a:p>
          </p:txBody>
        </p:sp>
        <p:sp>
          <p:nvSpPr>
            <p:cNvPr id="60421" name="AutoShape 22">
              <a:extLst>
                <a:ext uri="{FF2B5EF4-FFF2-40B4-BE49-F238E27FC236}">
                  <a16:creationId xmlns:a16="http://schemas.microsoft.com/office/drawing/2014/main" id="{D39EBAF1-F7A3-4C58-B06B-B3CE56A2B885}"/>
                </a:ext>
              </a:extLst>
            </p:cNvPr>
            <p:cNvSpPr>
              <a:spLocks noChangeArrowheads="1"/>
            </p:cNvSpPr>
            <p:nvPr/>
          </p:nvSpPr>
          <p:spPr bwMode="auto">
            <a:xfrm>
              <a:off x="4792596" y="1772816"/>
              <a:ext cx="1182989" cy="263857"/>
            </a:xfrm>
            <a:prstGeom prst="flowChartTerminator">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开始</a:t>
              </a:r>
            </a:p>
          </p:txBody>
        </p:sp>
        <p:sp>
          <p:nvSpPr>
            <p:cNvPr id="60422" name="AutoShape 27">
              <a:extLst>
                <a:ext uri="{FF2B5EF4-FFF2-40B4-BE49-F238E27FC236}">
                  <a16:creationId xmlns:a16="http://schemas.microsoft.com/office/drawing/2014/main" id="{83421EC9-74F1-4DE1-9B16-099C22E035BD}"/>
                </a:ext>
              </a:extLst>
            </p:cNvPr>
            <p:cNvSpPr>
              <a:spLocks noChangeArrowheads="1"/>
            </p:cNvSpPr>
            <p:nvPr/>
          </p:nvSpPr>
          <p:spPr bwMode="auto">
            <a:xfrm>
              <a:off x="4283968" y="5685423"/>
              <a:ext cx="1314432" cy="263857"/>
            </a:xfrm>
            <a:prstGeom prst="flowChartTerminator">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结束</a:t>
              </a:r>
            </a:p>
          </p:txBody>
        </p:sp>
        <p:cxnSp>
          <p:nvCxnSpPr>
            <p:cNvPr id="60423" name="AutoShape 28">
              <a:extLst>
                <a:ext uri="{FF2B5EF4-FFF2-40B4-BE49-F238E27FC236}">
                  <a16:creationId xmlns:a16="http://schemas.microsoft.com/office/drawing/2014/main" id="{FAD36F8D-C0A2-4468-A4CD-2C6D5BF1FE37}"/>
                </a:ext>
              </a:extLst>
            </p:cNvPr>
            <p:cNvCxnSpPr>
              <a:cxnSpLocks noChangeShapeType="1"/>
              <a:stCxn id="60421" idx="2"/>
              <a:endCxn id="60428" idx="1"/>
            </p:cNvCxnSpPr>
            <p:nvPr/>
          </p:nvCxnSpPr>
          <p:spPr bwMode="auto">
            <a:xfrm>
              <a:off x="5384090" y="2036673"/>
              <a:ext cx="0" cy="234826"/>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424" name="AutoShape 32">
              <a:extLst>
                <a:ext uri="{FF2B5EF4-FFF2-40B4-BE49-F238E27FC236}">
                  <a16:creationId xmlns:a16="http://schemas.microsoft.com/office/drawing/2014/main" id="{87DE4D84-800C-4DFB-B142-A480AFB54266}"/>
                </a:ext>
              </a:extLst>
            </p:cNvPr>
            <p:cNvCxnSpPr>
              <a:cxnSpLocks noChangeShapeType="1"/>
              <a:stCxn id="60428" idx="4"/>
              <a:endCxn id="60420" idx="0"/>
            </p:cNvCxnSpPr>
            <p:nvPr/>
          </p:nvCxnSpPr>
          <p:spPr bwMode="auto">
            <a:xfrm>
              <a:off x="5384090" y="2645510"/>
              <a:ext cx="0" cy="31167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425" name="AutoShape 33">
              <a:extLst>
                <a:ext uri="{FF2B5EF4-FFF2-40B4-BE49-F238E27FC236}">
                  <a16:creationId xmlns:a16="http://schemas.microsoft.com/office/drawing/2014/main" id="{E6A30E44-F682-427E-A01F-BC7F49ABC1E5}"/>
                </a:ext>
              </a:extLst>
            </p:cNvPr>
            <p:cNvCxnSpPr>
              <a:cxnSpLocks noChangeShapeType="1"/>
              <a:stCxn id="60420" idx="3"/>
              <a:endCxn id="60429" idx="0"/>
            </p:cNvCxnSpPr>
            <p:nvPr/>
          </p:nvCxnSpPr>
          <p:spPr bwMode="auto">
            <a:xfrm>
              <a:off x="6304192" y="3206528"/>
              <a:ext cx="1038401" cy="49868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426" name="Text Box 35">
              <a:extLst>
                <a:ext uri="{FF2B5EF4-FFF2-40B4-BE49-F238E27FC236}">
                  <a16:creationId xmlns:a16="http://schemas.microsoft.com/office/drawing/2014/main" id="{6AB64E34-B845-4CA5-949E-D676047DA2ED}"/>
                </a:ext>
              </a:extLst>
            </p:cNvPr>
            <p:cNvSpPr txBox="1">
              <a:spLocks noChangeArrowheads="1"/>
            </p:cNvSpPr>
            <p:nvPr/>
          </p:nvSpPr>
          <p:spPr bwMode="auto">
            <a:xfrm>
              <a:off x="4146212" y="2975786"/>
              <a:ext cx="317776" cy="29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N</a:t>
              </a:r>
            </a:p>
          </p:txBody>
        </p:sp>
        <p:sp>
          <p:nvSpPr>
            <p:cNvPr id="60427" name="Text Box 36">
              <a:extLst>
                <a:ext uri="{FF2B5EF4-FFF2-40B4-BE49-F238E27FC236}">
                  <a16:creationId xmlns:a16="http://schemas.microsoft.com/office/drawing/2014/main" id="{300C13AC-B367-40D6-A4FF-8D796B45343E}"/>
                </a:ext>
              </a:extLst>
            </p:cNvPr>
            <p:cNvSpPr txBox="1">
              <a:spLocks noChangeArrowheads="1"/>
            </p:cNvSpPr>
            <p:nvPr/>
          </p:nvSpPr>
          <p:spPr bwMode="auto">
            <a:xfrm>
              <a:off x="6238471" y="2957186"/>
              <a:ext cx="276810" cy="29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Arial" panose="020B0604020202020204" pitchFamily="34" charset="0"/>
                </a:rPr>
                <a:t>Y</a:t>
              </a:r>
            </a:p>
          </p:txBody>
        </p:sp>
        <p:sp>
          <p:nvSpPr>
            <p:cNvPr id="60428" name="AutoShape 41">
              <a:extLst>
                <a:ext uri="{FF2B5EF4-FFF2-40B4-BE49-F238E27FC236}">
                  <a16:creationId xmlns:a16="http://schemas.microsoft.com/office/drawing/2014/main" id="{4C050836-118D-4F61-B335-DA58AD33BCB7}"/>
                </a:ext>
              </a:extLst>
            </p:cNvPr>
            <p:cNvSpPr>
              <a:spLocks noChangeArrowheads="1"/>
            </p:cNvSpPr>
            <p:nvPr/>
          </p:nvSpPr>
          <p:spPr bwMode="auto">
            <a:xfrm>
              <a:off x="3872494" y="2271498"/>
              <a:ext cx="3023193" cy="374012"/>
            </a:xfrm>
            <a:prstGeom prst="flowChartInputOutpu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输入酒精含量值</a:t>
              </a:r>
              <a:r>
                <a:rPr lang="en-US" altLang="zh-CN" sz="2000">
                  <a:latin typeface="Arial" panose="020B0604020202020204" pitchFamily="34" charset="0"/>
                </a:rPr>
                <a:t>x</a:t>
              </a:r>
            </a:p>
          </p:txBody>
        </p:sp>
        <p:sp>
          <p:nvSpPr>
            <p:cNvPr id="60429" name="AutoShape 41">
              <a:extLst>
                <a:ext uri="{FF2B5EF4-FFF2-40B4-BE49-F238E27FC236}">
                  <a16:creationId xmlns:a16="http://schemas.microsoft.com/office/drawing/2014/main" id="{27C58F11-C59C-4D0B-8DD7-C8A13C385AB2}"/>
                </a:ext>
              </a:extLst>
            </p:cNvPr>
            <p:cNvSpPr>
              <a:spLocks noChangeArrowheads="1"/>
            </p:cNvSpPr>
            <p:nvPr/>
          </p:nvSpPr>
          <p:spPr bwMode="auto">
            <a:xfrm>
              <a:off x="5449812" y="3705210"/>
              <a:ext cx="3154636" cy="374012"/>
            </a:xfrm>
            <a:prstGeom prst="flowChartInputOutpu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输出：醉酒驾车！</a:t>
              </a:r>
              <a:endParaRPr lang="en-US" altLang="zh-CN" sz="2000">
                <a:latin typeface="Arial" panose="020B0604020202020204" pitchFamily="34" charset="0"/>
              </a:endParaRPr>
            </a:p>
          </p:txBody>
        </p:sp>
        <p:sp>
          <p:nvSpPr>
            <p:cNvPr id="60430" name="AutoShape 21">
              <a:extLst>
                <a:ext uri="{FF2B5EF4-FFF2-40B4-BE49-F238E27FC236}">
                  <a16:creationId xmlns:a16="http://schemas.microsoft.com/office/drawing/2014/main" id="{C4DAFEDE-ADBF-48FF-9A5C-85C90A5BEF4C}"/>
                </a:ext>
              </a:extLst>
            </p:cNvPr>
            <p:cNvSpPr>
              <a:spLocks noChangeArrowheads="1"/>
            </p:cNvSpPr>
            <p:nvPr/>
          </p:nvSpPr>
          <p:spPr bwMode="auto">
            <a:xfrm>
              <a:off x="2360897" y="3642875"/>
              <a:ext cx="1840204" cy="498682"/>
            </a:xfrm>
            <a:prstGeom prst="flowChartDecision">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x&gt;=0.3</a:t>
              </a:r>
              <a:r>
                <a:rPr lang="zh-CN" altLang="en-US" sz="2000">
                  <a:latin typeface="Arial" panose="020B0604020202020204" pitchFamily="34" charset="0"/>
                </a:rPr>
                <a:t>？</a:t>
              </a:r>
              <a:endParaRPr lang="en-US" altLang="zh-CN" sz="2000">
                <a:latin typeface="Arial" panose="020B0604020202020204" pitchFamily="34" charset="0"/>
              </a:endParaRPr>
            </a:p>
          </p:txBody>
        </p:sp>
        <p:cxnSp>
          <p:nvCxnSpPr>
            <p:cNvPr id="60431" name="AutoShape 33">
              <a:extLst>
                <a:ext uri="{FF2B5EF4-FFF2-40B4-BE49-F238E27FC236}">
                  <a16:creationId xmlns:a16="http://schemas.microsoft.com/office/drawing/2014/main" id="{41429A20-4272-4A28-A434-BAF792830526}"/>
                </a:ext>
              </a:extLst>
            </p:cNvPr>
            <p:cNvCxnSpPr>
              <a:cxnSpLocks noChangeShapeType="1"/>
              <a:stCxn id="60420" idx="1"/>
              <a:endCxn id="60430" idx="0"/>
            </p:cNvCxnSpPr>
            <p:nvPr/>
          </p:nvCxnSpPr>
          <p:spPr bwMode="auto">
            <a:xfrm rot="10800000" flipV="1">
              <a:off x="3280999" y="3206528"/>
              <a:ext cx="1182989" cy="43634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432" name="AutoShape 41">
              <a:extLst>
                <a:ext uri="{FF2B5EF4-FFF2-40B4-BE49-F238E27FC236}">
                  <a16:creationId xmlns:a16="http://schemas.microsoft.com/office/drawing/2014/main" id="{0879AF83-E14C-445B-8A18-6C9E2AF3BD22}"/>
                </a:ext>
              </a:extLst>
            </p:cNvPr>
            <p:cNvSpPr>
              <a:spLocks noChangeArrowheads="1"/>
            </p:cNvSpPr>
            <p:nvPr/>
          </p:nvSpPr>
          <p:spPr bwMode="auto">
            <a:xfrm>
              <a:off x="3149556" y="4390898"/>
              <a:ext cx="3154636" cy="374012"/>
            </a:xfrm>
            <a:prstGeom prst="flowChartInputOutpu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输出：酒后驾车！</a:t>
              </a:r>
              <a:endParaRPr lang="en-US" altLang="zh-CN" sz="2000">
                <a:latin typeface="Arial" panose="020B0604020202020204" pitchFamily="34" charset="0"/>
              </a:endParaRPr>
            </a:p>
          </p:txBody>
        </p:sp>
        <p:cxnSp>
          <p:nvCxnSpPr>
            <p:cNvPr id="60433" name="AutoShape 33">
              <a:extLst>
                <a:ext uri="{FF2B5EF4-FFF2-40B4-BE49-F238E27FC236}">
                  <a16:creationId xmlns:a16="http://schemas.microsoft.com/office/drawing/2014/main" id="{61DB398D-8817-4BC8-AB5D-45B5B394057F}"/>
                </a:ext>
              </a:extLst>
            </p:cNvPr>
            <p:cNvCxnSpPr>
              <a:cxnSpLocks noChangeShapeType="1"/>
              <a:stCxn id="60430" idx="3"/>
            </p:cNvCxnSpPr>
            <p:nvPr/>
          </p:nvCxnSpPr>
          <p:spPr bwMode="auto">
            <a:xfrm>
              <a:off x="4201102" y="3892216"/>
              <a:ext cx="657216" cy="498682"/>
            </a:xfrm>
            <a:prstGeom prst="bentConnector3">
              <a:avLst>
                <a:gd name="adj1" fmla="val 9837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434" name="Text Box 36">
              <a:extLst>
                <a:ext uri="{FF2B5EF4-FFF2-40B4-BE49-F238E27FC236}">
                  <a16:creationId xmlns:a16="http://schemas.microsoft.com/office/drawing/2014/main" id="{F6DD7D42-1693-4DA8-8F3E-85EF3E3A3708}"/>
                </a:ext>
              </a:extLst>
            </p:cNvPr>
            <p:cNvSpPr txBox="1">
              <a:spLocks noChangeArrowheads="1"/>
            </p:cNvSpPr>
            <p:nvPr/>
          </p:nvSpPr>
          <p:spPr bwMode="auto">
            <a:xfrm>
              <a:off x="4121456" y="3642875"/>
              <a:ext cx="276810" cy="29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Arial" panose="020B0604020202020204" pitchFamily="34" charset="0"/>
                </a:rPr>
                <a:t>Y</a:t>
              </a:r>
            </a:p>
          </p:txBody>
        </p:sp>
        <p:sp>
          <p:nvSpPr>
            <p:cNvPr id="60435" name="Text Box 35">
              <a:extLst>
                <a:ext uri="{FF2B5EF4-FFF2-40B4-BE49-F238E27FC236}">
                  <a16:creationId xmlns:a16="http://schemas.microsoft.com/office/drawing/2014/main" id="{C5DE086C-E647-4878-AD67-EB9EF27D9E68}"/>
                </a:ext>
              </a:extLst>
            </p:cNvPr>
            <p:cNvSpPr txBox="1">
              <a:spLocks noChangeArrowheads="1"/>
            </p:cNvSpPr>
            <p:nvPr/>
          </p:nvSpPr>
          <p:spPr bwMode="auto">
            <a:xfrm>
              <a:off x="2043121" y="3661474"/>
              <a:ext cx="317776" cy="29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N</a:t>
              </a:r>
            </a:p>
          </p:txBody>
        </p:sp>
        <p:cxnSp>
          <p:nvCxnSpPr>
            <p:cNvPr id="60436" name="AutoShape 33">
              <a:extLst>
                <a:ext uri="{FF2B5EF4-FFF2-40B4-BE49-F238E27FC236}">
                  <a16:creationId xmlns:a16="http://schemas.microsoft.com/office/drawing/2014/main" id="{7C799EB5-882A-4616-8057-970762456497}"/>
                </a:ext>
              </a:extLst>
            </p:cNvPr>
            <p:cNvCxnSpPr>
              <a:cxnSpLocks noChangeShapeType="1"/>
              <a:endCxn id="60437" idx="1"/>
            </p:cNvCxnSpPr>
            <p:nvPr/>
          </p:nvCxnSpPr>
          <p:spPr bwMode="auto">
            <a:xfrm rot="5400000">
              <a:off x="1881531" y="3911531"/>
              <a:ext cx="498682" cy="460051"/>
            </a:xfrm>
            <a:prstGeom prst="bentConnector3">
              <a:avLst>
                <a:gd name="adj1" fmla="val 87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437" name="AutoShape 41">
              <a:extLst>
                <a:ext uri="{FF2B5EF4-FFF2-40B4-BE49-F238E27FC236}">
                  <a16:creationId xmlns:a16="http://schemas.microsoft.com/office/drawing/2014/main" id="{8F82D243-56AA-49E9-87F8-71C24BE8117C}"/>
                </a:ext>
              </a:extLst>
            </p:cNvPr>
            <p:cNvSpPr>
              <a:spLocks noChangeArrowheads="1"/>
            </p:cNvSpPr>
            <p:nvPr/>
          </p:nvSpPr>
          <p:spPr bwMode="auto">
            <a:xfrm>
              <a:off x="323528" y="4390898"/>
              <a:ext cx="3154636" cy="374012"/>
            </a:xfrm>
            <a:prstGeom prst="flowChartInputOutpu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输出：无违法！</a:t>
              </a:r>
              <a:endParaRPr lang="en-US" altLang="zh-CN" sz="2000">
                <a:latin typeface="Arial" panose="020B0604020202020204" pitchFamily="34" charset="0"/>
              </a:endParaRPr>
            </a:p>
          </p:txBody>
        </p:sp>
        <p:cxnSp>
          <p:nvCxnSpPr>
            <p:cNvPr id="60438" name="AutoShape 33">
              <a:extLst>
                <a:ext uri="{FF2B5EF4-FFF2-40B4-BE49-F238E27FC236}">
                  <a16:creationId xmlns:a16="http://schemas.microsoft.com/office/drawing/2014/main" id="{2C372A57-D519-4A27-B5DC-D3F8B8ADB217}"/>
                </a:ext>
              </a:extLst>
            </p:cNvPr>
            <p:cNvCxnSpPr>
              <a:cxnSpLocks noChangeShapeType="1"/>
            </p:cNvCxnSpPr>
            <p:nvPr/>
          </p:nvCxnSpPr>
          <p:spPr bwMode="auto">
            <a:xfrm rot="10800000">
              <a:off x="4932040" y="5301208"/>
              <a:ext cx="2448272" cy="12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8" name="直接连接符 107">
              <a:extLst>
                <a:ext uri="{FF2B5EF4-FFF2-40B4-BE49-F238E27FC236}">
                  <a16:creationId xmlns:a16="http://schemas.microsoft.com/office/drawing/2014/main" id="{0D3DC2A1-CD82-4EE1-8A76-8C530EEF60F8}"/>
                </a:ext>
              </a:extLst>
            </p:cNvPr>
            <p:cNvCxnSpPr/>
            <p:nvPr/>
          </p:nvCxnSpPr>
          <p:spPr>
            <a:xfrm flipH="1" flipV="1">
              <a:off x="7355007" y="4079316"/>
              <a:ext cx="25402" cy="1222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40" name="AutoShape 33">
              <a:extLst>
                <a:ext uri="{FF2B5EF4-FFF2-40B4-BE49-F238E27FC236}">
                  <a16:creationId xmlns:a16="http://schemas.microsoft.com/office/drawing/2014/main" id="{783D1706-528A-4CEE-BEAE-542067ECB6F6}"/>
                </a:ext>
              </a:extLst>
            </p:cNvPr>
            <p:cNvCxnSpPr>
              <a:cxnSpLocks noChangeShapeType="1"/>
              <a:stCxn id="60437" idx="4"/>
            </p:cNvCxnSpPr>
            <p:nvPr/>
          </p:nvCxnSpPr>
          <p:spPr bwMode="auto">
            <a:xfrm rot="16200000" flipH="1">
              <a:off x="3148294" y="3517462"/>
              <a:ext cx="536298" cy="3031194"/>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441" name="直接连接符 117">
              <a:extLst>
                <a:ext uri="{FF2B5EF4-FFF2-40B4-BE49-F238E27FC236}">
                  <a16:creationId xmlns:a16="http://schemas.microsoft.com/office/drawing/2014/main" id="{F465D30E-118E-495E-BF24-9AAC33009B5B}"/>
                </a:ext>
              </a:extLst>
            </p:cNvPr>
            <p:cNvCxnSpPr>
              <a:cxnSpLocks noChangeShapeType="1"/>
              <a:endCxn id="60422" idx="0"/>
            </p:cNvCxnSpPr>
            <p:nvPr/>
          </p:nvCxnSpPr>
          <p:spPr bwMode="auto">
            <a:xfrm>
              <a:off x="4932040" y="4725144"/>
              <a:ext cx="9144" cy="96027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4B19391-CC90-40F3-B213-E30F7259377A}"/>
              </a:ext>
            </a:extLst>
          </p:cNvPr>
          <p:cNvSpPr>
            <a:spLocks noGrp="1" noChangeArrowheads="1"/>
          </p:cNvSpPr>
          <p:nvPr>
            <p:ph type="title" idx="4294967295"/>
          </p:nvPr>
        </p:nvSpPr>
        <p:spPr>
          <a:xfrm>
            <a:off x="1187450" y="1195388"/>
            <a:ext cx="7793038" cy="504825"/>
          </a:xfrm>
        </p:spPr>
        <p:txBody>
          <a:bodyPr/>
          <a:lstStyle/>
          <a:p>
            <a:pPr eaLnBrk="1" hangingPunct="1">
              <a:spcBef>
                <a:spcPct val="50000"/>
              </a:spcBef>
              <a:defRPr/>
            </a:pPr>
            <a:r>
              <a:rPr kumimoji="1" lang="en-US" altLang="zh-CN" sz="2000" b="1" dirty="0">
                <a:solidFill>
                  <a:schemeClr val="tx1"/>
                </a:solidFill>
                <a:ea typeface="黑体" pitchFamily="49" charset="-122"/>
                <a:cs typeface="+mn-cs"/>
              </a:rPr>
              <a:t>【</a:t>
            </a:r>
            <a:r>
              <a:rPr kumimoji="1" lang="zh-CN" altLang="en-US" sz="2000" b="1" dirty="0">
                <a:solidFill>
                  <a:schemeClr val="tx1"/>
                </a:solidFill>
                <a:ea typeface="黑体" pitchFamily="49" charset="-122"/>
                <a:cs typeface="+mn-cs"/>
              </a:rPr>
              <a:t>例</a:t>
            </a:r>
            <a:r>
              <a:rPr kumimoji="1" lang="en-US" altLang="zh-CN" sz="2000" b="1" dirty="0">
                <a:solidFill>
                  <a:schemeClr val="tx1"/>
                </a:solidFill>
                <a:ea typeface="黑体" pitchFamily="49" charset="-122"/>
                <a:cs typeface="+mn-cs"/>
              </a:rPr>
              <a:t>】</a:t>
            </a:r>
            <a:r>
              <a:rPr kumimoji="1" lang="zh-CN" altLang="en-US" sz="2000" b="1" dirty="0">
                <a:solidFill>
                  <a:schemeClr val="tx1"/>
                </a:solidFill>
                <a:ea typeface="黑体" pitchFamily="49" charset="-122"/>
                <a:cs typeface="+mn-cs"/>
              </a:rPr>
              <a:t>求</a:t>
            </a:r>
            <a:r>
              <a:rPr kumimoji="1" lang="en-US" altLang="zh-CN" sz="2000" b="1" dirty="0">
                <a:solidFill>
                  <a:schemeClr val="tx1"/>
                </a:solidFill>
                <a:ea typeface="黑体" pitchFamily="49" charset="-122"/>
                <a:cs typeface="+mn-cs"/>
              </a:rPr>
              <a:t>5</a:t>
            </a:r>
            <a:r>
              <a:rPr kumimoji="1" lang="zh-CN" altLang="en-US" sz="2000" b="1" dirty="0">
                <a:solidFill>
                  <a:schemeClr val="tx1"/>
                </a:solidFill>
                <a:ea typeface="黑体" pitchFamily="49" charset="-122"/>
                <a:cs typeface="+mn-cs"/>
              </a:rPr>
              <a:t>！的算法</a:t>
            </a:r>
          </a:p>
        </p:txBody>
      </p:sp>
      <p:sp>
        <p:nvSpPr>
          <p:cNvPr id="42" name="矩形 41">
            <a:extLst>
              <a:ext uri="{FF2B5EF4-FFF2-40B4-BE49-F238E27FC236}">
                <a16:creationId xmlns:a16="http://schemas.microsoft.com/office/drawing/2014/main" id="{19722397-6DD9-414A-8206-1C8BD1F9D41E}"/>
              </a:ext>
            </a:extLst>
          </p:cNvPr>
          <p:cNvSpPr>
            <a:spLocks noChangeArrowheads="1"/>
          </p:cNvSpPr>
          <p:nvPr/>
        </p:nvSpPr>
        <p:spPr bwMode="auto">
          <a:xfrm>
            <a:off x="584200" y="2300288"/>
            <a:ext cx="6264275"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urier New" panose="02070309020205020404" pitchFamily="49" charset="0"/>
                <a:ea typeface="幼圆" panose="02010509060101010101" pitchFamily="49" charset="-122"/>
              </a:rPr>
              <a:t>S1</a:t>
            </a:r>
            <a:r>
              <a:rPr lang="zh-CN" altLang="en-US" sz="2000" b="1">
                <a:latin typeface="Courier New" panose="02070309020205020404" pitchFamily="49" charset="0"/>
                <a:ea typeface="幼圆" panose="02010509060101010101" pitchFamily="49" charset="-122"/>
              </a:rPr>
              <a:t>： </a:t>
            </a:r>
            <a:r>
              <a:rPr lang="en-US" altLang="zh-CN" sz="2000" b="1">
                <a:latin typeface="Arial" panose="020B0604020202020204" pitchFamily="34" charset="0"/>
              </a:rPr>
              <a:t>p ← 1</a:t>
            </a:r>
            <a:r>
              <a:rPr lang="en-US" altLang="zh-CN" sz="2000">
                <a:latin typeface="Arial" panose="020B0604020202020204" pitchFamily="34" charset="0"/>
              </a:rPr>
              <a:t> </a:t>
            </a:r>
          </a:p>
          <a:p>
            <a:pPr eaLnBrk="1" hangingPunct="1">
              <a:spcBef>
                <a:spcPct val="50000"/>
              </a:spcBef>
              <a:buClrTx/>
              <a:buSzTx/>
              <a:buFontTx/>
              <a:buNone/>
            </a:pPr>
            <a:r>
              <a:rPr lang="en-US" altLang="zh-CN" sz="2000" b="1">
                <a:latin typeface="Courier New" panose="02070309020205020404" pitchFamily="49" charset="0"/>
                <a:ea typeface="幼圆" panose="02010509060101010101" pitchFamily="49" charset="-122"/>
              </a:rPr>
              <a:t>S2</a:t>
            </a:r>
            <a:r>
              <a:rPr lang="zh-CN" altLang="en-US" sz="2000" b="1">
                <a:latin typeface="Courier New" panose="02070309020205020404" pitchFamily="49" charset="0"/>
                <a:ea typeface="幼圆" panose="02010509060101010101" pitchFamily="49" charset="-122"/>
              </a:rPr>
              <a:t>： </a:t>
            </a:r>
            <a:r>
              <a:rPr lang="en-US" altLang="zh-CN" sz="2000" b="1">
                <a:latin typeface="Arial" panose="020B0604020202020204" pitchFamily="34" charset="0"/>
              </a:rPr>
              <a:t>i ← 2</a:t>
            </a:r>
            <a:r>
              <a:rPr lang="en-US" altLang="zh-CN" sz="2000">
                <a:latin typeface="Arial" panose="020B0604020202020204" pitchFamily="34" charset="0"/>
              </a:rPr>
              <a:t> </a:t>
            </a:r>
          </a:p>
          <a:p>
            <a:pPr eaLnBrk="1" hangingPunct="1">
              <a:spcBef>
                <a:spcPct val="50000"/>
              </a:spcBef>
              <a:buClrTx/>
              <a:buSzTx/>
              <a:buFontTx/>
              <a:buNone/>
            </a:pPr>
            <a:r>
              <a:rPr lang="en-US" altLang="zh-CN" sz="2000" b="1">
                <a:latin typeface="Courier New" panose="02070309020205020404" pitchFamily="49" charset="0"/>
                <a:ea typeface="幼圆" panose="02010509060101010101" pitchFamily="49" charset="-122"/>
              </a:rPr>
              <a:t>S3</a:t>
            </a:r>
            <a:r>
              <a:rPr lang="zh-CN" altLang="en-US" sz="2000" b="1">
                <a:latin typeface="Courier New" panose="02070309020205020404" pitchFamily="49" charset="0"/>
                <a:ea typeface="幼圆" panose="02010509060101010101" pitchFamily="49" charset="-122"/>
              </a:rPr>
              <a:t>： </a:t>
            </a:r>
            <a:r>
              <a:rPr lang="en-US" altLang="zh-CN" sz="2000" b="1">
                <a:latin typeface="Arial" panose="020B0604020202020204" pitchFamily="34" charset="0"/>
              </a:rPr>
              <a:t>p ← p * i</a:t>
            </a:r>
          </a:p>
          <a:p>
            <a:pPr eaLnBrk="1" hangingPunct="1">
              <a:spcBef>
                <a:spcPct val="50000"/>
              </a:spcBef>
              <a:buClrTx/>
              <a:buSzTx/>
              <a:buFontTx/>
              <a:buNone/>
            </a:pPr>
            <a:r>
              <a:rPr lang="en-US" altLang="zh-CN" sz="2000" b="1">
                <a:latin typeface="Courier New" panose="02070309020205020404" pitchFamily="49" charset="0"/>
                <a:ea typeface="幼圆" panose="02010509060101010101" pitchFamily="49" charset="-122"/>
              </a:rPr>
              <a:t>S4</a:t>
            </a:r>
            <a:r>
              <a:rPr lang="zh-CN" altLang="en-US" sz="2000" b="1">
                <a:latin typeface="Courier New" panose="02070309020205020404" pitchFamily="49" charset="0"/>
                <a:ea typeface="幼圆" panose="02010509060101010101" pitchFamily="49" charset="-122"/>
              </a:rPr>
              <a:t>： </a:t>
            </a:r>
            <a:r>
              <a:rPr lang="en-US" altLang="zh-CN" sz="2000" b="1">
                <a:latin typeface="Arial" panose="020B0604020202020204" pitchFamily="34" charset="0"/>
              </a:rPr>
              <a:t>i ← i + 1</a:t>
            </a:r>
          </a:p>
          <a:p>
            <a:pPr eaLnBrk="1" hangingPunct="1">
              <a:lnSpc>
                <a:spcPct val="150000"/>
              </a:lnSpc>
              <a:spcBef>
                <a:spcPct val="50000"/>
              </a:spcBef>
              <a:buClrTx/>
              <a:buSzTx/>
              <a:buFontTx/>
              <a:buNone/>
            </a:pPr>
            <a:r>
              <a:rPr lang="en-US" altLang="zh-CN" sz="2000" b="1">
                <a:latin typeface="Courier New" panose="02070309020205020404" pitchFamily="49" charset="0"/>
                <a:ea typeface="幼圆" panose="02010509060101010101" pitchFamily="49" charset="-122"/>
              </a:rPr>
              <a:t>S5</a:t>
            </a:r>
            <a:r>
              <a:rPr lang="zh-CN" altLang="en-US" sz="2000" b="1">
                <a:latin typeface="Courier New" panose="02070309020205020404" pitchFamily="49" charset="0"/>
                <a:ea typeface="幼圆" panose="02010509060101010101" pitchFamily="49" charset="-122"/>
              </a:rPr>
              <a:t>：</a:t>
            </a:r>
            <a:r>
              <a:rPr lang="zh-CN" altLang="en-US" sz="2000" b="1">
                <a:solidFill>
                  <a:schemeClr val="hlink"/>
                </a:solidFill>
                <a:latin typeface="Courier New" panose="02070309020205020404" pitchFamily="49" charset="0"/>
                <a:ea typeface="幼圆" panose="02010509060101010101" pitchFamily="49" charset="-122"/>
              </a:rPr>
              <a:t>如果</a:t>
            </a:r>
            <a:r>
              <a:rPr lang="zh-CN" altLang="en-US" sz="2000" b="1">
                <a:latin typeface="Courier New" panose="02070309020205020404" pitchFamily="49" charset="0"/>
                <a:ea typeface="幼圆" panose="02010509060101010101" pitchFamily="49" charset="-122"/>
              </a:rPr>
              <a:t>  </a:t>
            </a:r>
            <a:r>
              <a:rPr lang="en-US" altLang="zh-CN" sz="2000" b="1">
                <a:latin typeface="Courier New" panose="02070309020205020404" pitchFamily="49" charset="0"/>
                <a:ea typeface="幼圆" panose="02010509060101010101" pitchFamily="49" charset="-122"/>
              </a:rPr>
              <a:t>i </a:t>
            </a:r>
            <a:r>
              <a:rPr lang="zh-CN" altLang="en-US" sz="2000" b="1">
                <a:latin typeface="Courier New" panose="02070309020205020404" pitchFamily="49" charset="0"/>
                <a:ea typeface="幼圆" panose="02010509060101010101" pitchFamily="49" charset="-122"/>
              </a:rPr>
              <a:t>不大于</a:t>
            </a:r>
            <a:r>
              <a:rPr lang="en-US" altLang="zh-CN" sz="2000" b="1">
                <a:latin typeface="Courier New" panose="02070309020205020404" pitchFamily="49" charset="0"/>
                <a:ea typeface="幼圆" panose="02010509060101010101" pitchFamily="49" charset="-122"/>
              </a:rPr>
              <a:t>5(i&lt;=5)</a:t>
            </a:r>
            <a:r>
              <a:rPr lang="zh-CN" altLang="en-US" sz="2000" b="1">
                <a:latin typeface="Courier New" panose="02070309020205020404" pitchFamily="49" charset="0"/>
                <a:ea typeface="幼圆" panose="02010509060101010101" pitchFamily="49" charset="-122"/>
              </a:rPr>
              <a:t>，</a:t>
            </a:r>
            <a:br>
              <a:rPr lang="zh-CN" altLang="en-US" sz="2000" b="1">
                <a:latin typeface="Courier New" panose="02070309020205020404" pitchFamily="49" charset="0"/>
                <a:ea typeface="幼圆" panose="02010509060101010101" pitchFamily="49" charset="-122"/>
              </a:rPr>
            </a:br>
            <a:r>
              <a:rPr lang="zh-CN" altLang="en-US" sz="2000" b="1">
                <a:latin typeface="Courier New" panose="02070309020205020404" pitchFamily="49" charset="0"/>
                <a:ea typeface="幼圆" panose="02010509060101010101" pitchFamily="49" charset="-122"/>
              </a:rPr>
              <a:t>    </a:t>
            </a:r>
            <a:r>
              <a:rPr lang="zh-CN" altLang="en-US" sz="2000" b="1">
                <a:solidFill>
                  <a:schemeClr val="hlink"/>
                </a:solidFill>
                <a:latin typeface="Courier New" panose="02070309020205020404" pitchFamily="49" charset="0"/>
                <a:ea typeface="幼圆" panose="02010509060101010101" pitchFamily="49" charset="-122"/>
              </a:rPr>
              <a:t>则   </a:t>
            </a:r>
            <a:r>
              <a:rPr lang="zh-CN" altLang="en-US" sz="2000" b="1">
                <a:latin typeface="Courier New" panose="02070309020205020404" pitchFamily="49" charset="0"/>
                <a:ea typeface="幼圆" panose="02010509060101010101" pitchFamily="49" charset="-122"/>
              </a:rPr>
              <a:t>重新执行步骤 </a:t>
            </a:r>
            <a:r>
              <a:rPr lang="en-US" altLang="zh-CN" sz="2000" b="1">
                <a:latin typeface="Courier New" panose="02070309020205020404" pitchFamily="49" charset="0"/>
                <a:ea typeface="幼圆" panose="02010509060101010101" pitchFamily="49" charset="-122"/>
              </a:rPr>
              <a:t>S3</a:t>
            </a:r>
            <a:r>
              <a:rPr lang="zh-CN" altLang="en-US" sz="2000" b="1">
                <a:latin typeface="Courier New" panose="02070309020205020404" pitchFamily="49" charset="0"/>
                <a:ea typeface="幼圆" panose="02010509060101010101" pitchFamily="49" charset="-122"/>
              </a:rPr>
              <a:t>、</a:t>
            </a:r>
            <a:r>
              <a:rPr lang="en-US" altLang="zh-CN" sz="2000" b="1">
                <a:latin typeface="Courier New" panose="02070309020205020404" pitchFamily="49" charset="0"/>
                <a:ea typeface="幼圆" panose="02010509060101010101" pitchFamily="49" charset="-122"/>
              </a:rPr>
              <a:t>S4 </a:t>
            </a:r>
            <a:r>
              <a:rPr lang="zh-CN" altLang="en-US" sz="2000" b="1">
                <a:latin typeface="Courier New" panose="02070309020205020404" pitchFamily="49" charset="0"/>
                <a:ea typeface="幼圆" panose="02010509060101010101" pitchFamily="49" charset="-122"/>
              </a:rPr>
              <a:t>以及其后的 </a:t>
            </a:r>
            <a:r>
              <a:rPr lang="en-US" altLang="zh-CN" sz="2000" b="1">
                <a:latin typeface="Courier New" panose="02070309020205020404" pitchFamily="49" charset="0"/>
                <a:ea typeface="幼圆" panose="02010509060101010101" pitchFamily="49" charset="-122"/>
              </a:rPr>
              <a:t>S5</a:t>
            </a:r>
            <a:r>
              <a:rPr lang="zh-CN" altLang="en-US" sz="2000" b="1">
                <a:latin typeface="Courier New" panose="02070309020205020404" pitchFamily="49" charset="0"/>
                <a:ea typeface="幼圆" panose="02010509060101010101" pitchFamily="49" charset="-122"/>
              </a:rPr>
              <a:t>；</a:t>
            </a:r>
            <a:br>
              <a:rPr lang="zh-CN" altLang="en-US" sz="2000" b="1">
                <a:latin typeface="Courier New" panose="02070309020205020404" pitchFamily="49" charset="0"/>
                <a:ea typeface="幼圆" panose="02010509060101010101" pitchFamily="49" charset="-122"/>
              </a:rPr>
            </a:br>
            <a:r>
              <a:rPr lang="zh-CN" altLang="en-US" sz="2000" b="1">
                <a:latin typeface="Courier New" panose="02070309020205020404" pitchFamily="49" charset="0"/>
                <a:ea typeface="幼圆" panose="02010509060101010101" pitchFamily="49" charset="-122"/>
              </a:rPr>
              <a:t>    </a:t>
            </a:r>
            <a:r>
              <a:rPr lang="zh-CN" altLang="en-US" sz="2000" b="1">
                <a:solidFill>
                  <a:schemeClr val="hlink"/>
                </a:solidFill>
                <a:latin typeface="Courier New" panose="02070309020205020404" pitchFamily="49" charset="0"/>
                <a:ea typeface="幼圆" panose="02010509060101010101" pitchFamily="49" charset="-122"/>
              </a:rPr>
              <a:t>否则 </a:t>
            </a:r>
            <a:r>
              <a:rPr lang="zh-CN" altLang="en-US" sz="2000" b="1">
                <a:latin typeface="Courier New" panose="02070309020205020404" pitchFamily="49" charset="0"/>
                <a:ea typeface="幼圆" panose="02010509060101010101" pitchFamily="49" charset="-122"/>
              </a:rPr>
              <a:t>算法结束。</a:t>
            </a:r>
          </a:p>
          <a:p>
            <a:pPr eaLnBrk="1" hangingPunct="1">
              <a:lnSpc>
                <a:spcPct val="150000"/>
              </a:lnSpc>
              <a:spcBef>
                <a:spcPct val="50000"/>
              </a:spcBef>
              <a:buClrTx/>
              <a:buSzTx/>
              <a:buFontTx/>
              <a:buNone/>
            </a:pPr>
            <a:r>
              <a:rPr lang="zh-CN" altLang="en-US" sz="2000" b="1">
                <a:latin typeface="Courier New" panose="02070309020205020404" pitchFamily="49" charset="0"/>
                <a:ea typeface="幼圆" panose="02010509060101010101" pitchFamily="49" charset="-122"/>
              </a:rPr>
              <a:t>    最后得到的 </a:t>
            </a:r>
            <a:r>
              <a:rPr lang="en-US" altLang="zh-CN" sz="2000" b="1">
                <a:latin typeface="Courier New" panose="02070309020205020404" pitchFamily="49" charset="0"/>
                <a:ea typeface="幼圆" panose="02010509060101010101" pitchFamily="49" charset="-122"/>
              </a:rPr>
              <a:t>p </a:t>
            </a:r>
            <a:r>
              <a:rPr lang="zh-CN" altLang="en-US" sz="2000" b="1">
                <a:latin typeface="Courier New" panose="02070309020205020404" pitchFamily="49" charset="0"/>
                <a:ea typeface="幼圆" panose="02010509060101010101" pitchFamily="49" charset="-122"/>
              </a:rPr>
              <a:t>的值就是 </a:t>
            </a:r>
            <a:r>
              <a:rPr lang="en-US" altLang="zh-CN" sz="2000" b="1">
                <a:latin typeface="Courier New" panose="02070309020205020404" pitchFamily="49" charset="0"/>
                <a:ea typeface="幼圆" panose="02010509060101010101" pitchFamily="49" charset="-122"/>
              </a:rPr>
              <a:t>5</a:t>
            </a:r>
            <a:r>
              <a:rPr lang="zh-CN" altLang="en-US" sz="2000" b="1">
                <a:latin typeface="Courier New" panose="02070309020205020404" pitchFamily="49" charset="0"/>
                <a:ea typeface="幼圆" panose="02010509060101010101" pitchFamily="49" charset="-122"/>
              </a:rPr>
              <a:t>！的值。</a:t>
            </a:r>
            <a:r>
              <a:rPr lang="en-US" altLang="zh-CN" sz="2000">
                <a:latin typeface="Arial" panose="020B0604020202020204" pitchFamily="34" charset="0"/>
              </a:rPr>
              <a:t> </a:t>
            </a:r>
            <a:endParaRPr lang="en-US" altLang="zh-CN" sz="1800">
              <a:latin typeface="Arial" panose="020B0604020202020204" pitchFamily="34" charset="0"/>
            </a:endParaRPr>
          </a:p>
        </p:txBody>
      </p:sp>
      <p:grpSp>
        <p:nvGrpSpPr>
          <p:cNvPr id="2" name="组合 76">
            <a:extLst>
              <a:ext uri="{FF2B5EF4-FFF2-40B4-BE49-F238E27FC236}">
                <a16:creationId xmlns:a16="http://schemas.microsoft.com/office/drawing/2014/main" id="{E28EB1C2-1954-4943-8A51-1AF14DDA7FE4}"/>
              </a:ext>
            </a:extLst>
          </p:cNvPr>
          <p:cNvGrpSpPr>
            <a:grpSpLocks/>
          </p:cNvGrpSpPr>
          <p:nvPr/>
        </p:nvGrpSpPr>
        <p:grpSpPr bwMode="auto">
          <a:xfrm>
            <a:off x="6804025" y="2024063"/>
            <a:ext cx="1323975" cy="4435475"/>
            <a:chOff x="6848946" y="1009510"/>
            <a:chExt cx="1323454" cy="4435714"/>
          </a:xfrm>
        </p:grpSpPr>
        <p:grpSp>
          <p:nvGrpSpPr>
            <p:cNvPr id="61445" name="组合 73">
              <a:extLst>
                <a:ext uri="{FF2B5EF4-FFF2-40B4-BE49-F238E27FC236}">
                  <a16:creationId xmlns:a16="http://schemas.microsoft.com/office/drawing/2014/main" id="{7975780A-796C-42D7-90C6-E302B6D56160}"/>
                </a:ext>
              </a:extLst>
            </p:cNvPr>
            <p:cNvGrpSpPr>
              <a:grpSpLocks/>
            </p:cNvGrpSpPr>
            <p:nvPr/>
          </p:nvGrpSpPr>
          <p:grpSpPr bwMode="auto">
            <a:xfrm>
              <a:off x="6848946" y="1009510"/>
              <a:ext cx="1323454" cy="4435714"/>
              <a:chOff x="6848946" y="1009510"/>
              <a:chExt cx="1323454" cy="4435714"/>
            </a:xfrm>
          </p:grpSpPr>
          <p:sp>
            <p:nvSpPr>
              <p:cNvPr id="61448" name="AutoShape 21">
                <a:extLst>
                  <a:ext uri="{FF2B5EF4-FFF2-40B4-BE49-F238E27FC236}">
                    <a16:creationId xmlns:a16="http://schemas.microsoft.com/office/drawing/2014/main" id="{FD78FE30-3E88-4D55-8779-C2A071F6EDCC}"/>
                  </a:ext>
                </a:extLst>
              </p:cNvPr>
              <p:cNvSpPr>
                <a:spLocks noChangeArrowheads="1"/>
              </p:cNvSpPr>
              <p:nvPr/>
            </p:nvSpPr>
            <p:spPr bwMode="auto">
              <a:xfrm>
                <a:off x="7174012" y="3812828"/>
                <a:ext cx="990601" cy="457200"/>
              </a:xfrm>
              <a:prstGeom prst="flowChartDecision">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i&gt;5</a:t>
                </a:r>
              </a:p>
            </p:txBody>
          </p:sp>
          <p:sp>
            <p:nvSpPr>
              <p:cNvPr id="61449" name="AutoShape 22">
                <a:extLst>
                  <a:ext uri="{FF2B5EF4-FFF2-40B4-BE49-F238E27FC236}">
                    <a16:creationId xmlns:a16="http://schemas.microsoft.com/office/drawing/2014/main" id="{60154379-72C3-4484-B03C-9312096EC62B}"/>
                  </a:ext>
                </a:extLst>
              </p:cNvPr>
              <p:cNvSpPr>
                <a:spLocks noChangeArrowheads="1"/>
              </p:cNvSpPr>
              <p:nvPr/>
            </p:nvSpPr>
            <p:spPr bwMode="auto">
              <a:xfrm>
                <a:off x="7164288" y="1009510"/>
                <a:ext cx="1008112" cy="304800"/>
              </a:xfrm>
              <a:prstGeom prst="flowChartTerminator">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开始</a:t>
                </a:r>
              </a:p>
            </p:txBody>
          </p:sp>
          <p:sp>
            <p:nvSpPr>
              <p:cNvPr id="61450" name="Text Box 25">
                <a:extLst>
                  <a:ext uri="{FF2B5EF4-FFF2-40B4-BE49-F238E27FC236}">
                    <a16:creationId xmlns:a16="http://schemas.microsoft.com/office/drawing/2014/main" id="{5A4B47FF-202F-4DCE-8C43-73E59D49DD36}"/>
                  </a:ext>
                </a:extLst>
              </p:cNvPr>
              <p:cNvSpPr txBox="1">
                <a:spLocks noChangeArrowheads="1"/>
              </p:cNvSpPr>
              <p:nvPr/>
            </p:nvSpPr>
            <p:spPr bwMode="auto">
              <a:xfrm>
                <a:off x="7205762" y="2669828"/>
                <a:ext cx="922047" cy="400110"/>
              </a:xfrm>
              <a:prstGeom prst="rect">
                <a:avLst/>
              </a:prstGeom>
              <a:solidFill>
                <a:schemeClr val="accent1"/>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p←p*i</a:t>
                </a:r>
              </a:p>
            </p:txBody>
          </p:sp>
          <p:sp>
            <p:nvSpPr>
              <p:cNvPr id="61451" name="Text Box 26">
                <a:extLst>
                  <a:ext uri="{FF2B5EF4-FFF2-40B4-BE49-F238E27FC236}">
                    <a16:creationId xmlns:a16="http://schemas.microsoft.com/office/drawing/2014/main" id="{3A198EF4-E54B-42A0-BA80-D17BE373EBB3}"/>
                  </a:ext>
                </a:extLst>
              </p:cNvPr>
              <p:cNvSpPr txBox="1">
                <a:spLocks noChangeArrowheads="1"/>
              </p:cNvSpPr>
              <p:nvPr/>
            </p:nvSpPr>
            <p:spPr bwMode="auto">
              <a:xfrm>
                <a:off x="7212979" y="3254028"/>
                <a:ext cx="887413" cy="406400"/>
              </a:xfrm>
              <a:prstGeom prst="rect">
                <a:avLst/>
              </a:prstGeom>
              <a:solidFill>
                <a:schemeClr val="accent1"/>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i←i+1</a:t>
                </a:r>
              </a:p>
            </p:txBody>
          </p:sp>
          <p:sp>
            <p:nvSpPr>
              <p:cNvPr id="61452" name="AutoShape 27">
                <a:extLst>
                  <a:ext uri="{FF2B5EF4-FFF2-40B4-BE49-F238E27FC236}">
                    <a16:creationId xmlns:a16="http://schemas.microsoft.com/office/drawing/2014/main" id="{6160901B-2084-479C-9036-89168EAFD169}"/>
                  </a:ext>
                </a:extLst>
              </p:cNvPr>
              <p:cNvSpPr>
                <a:spLocks noChangeArrowheads="1"/>
              </p:cNvSpPr>
              <p:nvPr/>
            </p:nvSpPr>
            <p:spPr bwMode="auto">
              <a:xfrm>
                <a:off x="7250212" y="5140424"/>
                <a:ext cx="838201" cy="304800"/>
              </a:xfrm>
              <a:prstGeom prst="flowChartTerminator">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结束</a:t>
                </a:r>
              </a:p>
            </p:txBody>
          </p:sp>
          <p:cxnSp>
            <p:nvCxnSpPr>
              <p:cNvPr id="61453" name="AutoShape 28">
                <a:extLst>
                  <a:ext uri="{FF2B5EF4-FFF2-40B4-BE49-F238E27FC236}">
                    <a16:creationId xmlns:a16="http://schemas.microsoft.com/office/drawing/2014/main" id="{59F2176F-3971-4449-9779-A5E053B0C3A2}"/>
                  </a:ext>
                </a:extLst>
              </p:cNvPr>
              <p:cNvCxnSpPr>
                <a:cxnSpLocks noChangeShapeType="1"/>
                <a:stCxn id="61449" idx="2"/>
              </p:cNvCxnSpPr>
              <p:nvPr/>
            </p:nvCxnSpPr>
            <p:spPr bwMode="auto">
              <a:xfrm>
                <a:off x="7668344" y="1314310"/>
                <a:ext cx="0" cy="199256"/>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4" name="AutoShape 29">
                <a:extLst>
                  <a:ext uri="{FF2B5EF4-FFF2-40B4-BE49-F238E27FC236}">
                    <a16:creationId xmlns:a16="http://schemas.microsoft.com/office/drawing/2014/main" id="{50BE2832-B414-424E-84BF-8310A98306FC}"/>
                  </a:ext>
                </a:extLst>
              </p:cNvPr>
              <p:cNvCxnSpPr>
                <a:cxnSpLocks noChangeShapeType="1"/>
              </p:cNvCxnSpPr>
              <p:nvPr/>
            </p:nvCxnSpPr>
            <p:spPr bwMode="auto">
              <a:xfrm>
                <a:off x="7668344" y="1844824"/>
                <a:ext cx="0" cy="244806"/>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5" name="AutoShape 30">
                <a:extLst>
                  <a:ext uri="{FF2B5EF4-FFF2-40B4-BE49-F238E27FC236}">
                    <a16:creationId xmlns:a16="http://schemas.microsoft.com/office/drawing/2014/main" id="{75790CE7-903E-4992-A701-045CF2805231}"/>
                  </a:ext>
                </a:extLst>
              </p:cNvPr>
              <p:cNvCxnSpPr>
                <a:cxnSpLocks noChangeShapeType="1"/>
                <a:endCxn id="61450" idx="0"/>
              </p:cNvCxnSpPr>
              <p:nvPr/>
            </p:nvCxnSpPr>
            <p:spPr bwMode="auto">
              <a:xfrm flipH="1">
                <a:off x="7666786" y="2420888"/>
                <a:ext cx="1558" cy="24894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6" name="AutoShape 31">
                <a:extLst>
                  <a:ext uri="{FF2B5EF4-FFF2-40B4-BE49-F238E27FC236}">
                    <a16:creationId xmlns:a16="http://schemas.microsoft.com/office/drawing/2014/main" id="{A2F9106E-89F5-404A-B0B9-944EB6A2179B}"/>
                  </a:ext>
                </a:extLst>
              </p:cNvPr>
              <p:cNvCxnSpPr>
                <a:cxnSpLocks noChangeShapeType="1"/>
                <a:stCxn id="61450" idx="2"/>
                <a:endCxn id="61451" idx="0"/>
              </p:cNvCxnSpPr>
              <p:nvPr/>
            </p:nvCxnSpPr>
            <p:spPr bwMode="auto">
              <a:xfrm flipH="1">
                <a:off x="7656686" y="3069938"/>
                <a:ext cx="10100" cy="18409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7" name="AutoShape 32">
                <a:extLst>
                  <a:ext uri="{FF2B5EF4-FFF2-40B4-BE49-F238E27FC236}">
                    <a16:creationId xmlns:a16="http://schemas.microsoft.com/office/drawing/2014/main" id="{1DD6FCA5-70E4-4D63-8672-9D3A2FD8136F}"/>
                  </a:ext>
                </a:extLst>
              </p:cNvPr>
              <p:cNvCxnSpPr>
                <a:cxnSpLocks noChangeShapeType="1"/>
                <a:stCxn id="61451" idx="2"/>
                <a:endCxn id="61448" idx="0"/>
              </p:cNvCxnSpPr>
              <p:nvPr/>
            </p:nvCxnSpPr>
            <p:spPr bwMode="auto">
              <a:xfrm>
                <a:off x="7656686" y="3660428"/>
                <a:ext cx="12627" cy="152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8" name="AutoShape 33">
                <a:extLst>
                  <a:ext uri="{FF2B5EF4-FFF2-40B4-BE49-F238E27FC236}">
                    <a16:creationId xmlns:a16="http://schemas.microsoft.com/office/drawing/2014/main" id="{E5DB6C03-894C-485C-8647-699485D14D7C}"/>
                  </a:ext>
                </a:extLst>
              </p:cNvPr>
              <p:cNvCxnSpPr>
                <a:cxnSpLocks noChangeShapeType="1"/>
                <a:stCxn id="61448" idx="1"/>
              </p:cNvCxnSpPr>
              <p:nvPr/>
            </p:nvCxnSpPr>
            <p:spPr bwMode="auto">
              <a:xfrm rot="10800000" flipH="1">
                <a:off x="7174012" y="2564904"/>
                <a:ext cx="494332" cy="1476524"/>
              </a:xfrm>
              <a:prstGeom prst="bentConnector4">
                <a:avLst>
                  <a:gd name="adj1" fmla="val -79676"/>
                  <a:gd name="adj2" fmla="val 1010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9" name="AutoShape 34">
                <a:extLst>
                  <a:ext uri="{FF2B5EF4-FFF2-40B4-BE49-F238E27FC236}">
                    <a16:creationId xmlns:a16="http://schemas.microsoft.com/office/drawing/2014/main" id="{BAA8EFF9-8A95-4EC8-A531-30F3C875D6EF}"/>
                  </a:ext>
                </a:extLst>
              </p:cNvPr>
              <p:cNvCxnSpPr>
                <a:cxnSpLocks noChangeShapeType="1"/>
                <a:stCxn id="61448" idx="2"/>
                <a:endCxn id="61462" idx="1"/>
              </p:cNvCxnSpPr>
              <p:nvPr/>
            </p:nvCxnSpPr>
            <p:spPr bwMode="auto">
              <a:xfrm>
                <a:off x="7669313" y="4270028"/>
                <a:ext cx="3175" cy="33699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0" name="Text Box 35">
                <a:extLst>
                  <a:ext uri="{FF2B5EF4-FFF2-40B4-BE49-F238E27FC236}">
                    <a16:creationId xmlns:a16="http://schemas.microsoft.com/office/drawing/2014/main" id="{F496B7B8-9592-490A-8567-5D2ABBCBA431}"/>
                  </a:ext>
                </a:extLst>
              </p:cNvPr>
              <p:cNvSpPr txBox="1">
                <a:spLocks noChangeArrowheads="1"/>
              </p:cNvSpPr>
              <p:nvPr/>
            </p:nvSpPr>
            <p:spPr bwMode="auto">
              <a:xfrm>
                <a:off x="6848946" y="3720753"/>
                <a:ext cx="3481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N</a:t>
                </a:r>
              </a:p>
            </p:txBody>
          </p:sp>
          <p:sp>
            <p:nvSpPr>
              <p:cNvPr id="61461" name="Text Box 36">
                <a:extLst>
                  <a:ext uri="{FF2B5EF4-FFF2-40B4-BE49-F238E27FC236}">
                    <a16:creationId xmlns:a16="http://schemas.microsoft.com/office/drawing/2014/main" id="{50E67E16-6681-4C8B-B82D-12F4051CDB6A}"/>
                  </a:ext>
                </a:extLst>
              </p:cNvPr>
              <p:cNvSpPr txBox="1">
                <a:spLocks noChangeArrowheads="1"/>
              </p:cNvSpPr>
              <p:nvPr/>
            </p:nvSpPr>
            <p:spPr bwMode="auto">
              <a:xfrm>
                <a:off x="7668344" y="4242574"/>
                <a:ext cx="303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Arial" panose="020B0604020202020204" pitchFamily="34" charset="0"/>
                  </a:rPr>
                  <a:t>Y</a:t>
                </a:r>
              </a:p>
            </p:txBody>
          </p:sp>
          <p:sp>
            <p:nvSpPr>
              <p:cNvPr id="61462" name="AutoShape 37">
                <a:extLst>
                  <a:ext uri="{FF2B5EF4-FFF2-40B4-BE49-F238E27FC236}">
                    <a16:creationId xmlns:a16="http://schemas.microsoft.com/office/drawing/2014/main" id="{A7E3187E-844B-4D51-A1E8-8AA5F34D82A9}"/>
                  </a:ext>
                </a:extLst>
              </p:cNvPr>
              <p:cNvSpPr>
                <a:spLocks noChangeArrowheads="1"/>
              </p:cNvSpPr>
              <p:nvPr/>
            </p:nvSpPr>
            <p:spPr bwMode="auto">
              <a:xfrm>
                <a:off x="7177187" y="4607024"/>
                <a:ext cx="990601" cy="304800"/>
              </a:xfrm>
              <a:prstGeom prst="flowChartInputOutpu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打印 </a:t>
                </a:r>
                <a:r>
                  <a:rPr lang="en-US" altLang="zh-CN" sz="2000">
                    <a:latin typeface="Arial" panose="020B0604020202020204" pitchFamily="34" charset="0"/>
                  </a:rPr>
                  <a:t>p</a:t>
                </a:r>
              </a:p>
            </p:txBody>
          </p:sp>
          <p:cxnSp>
            <p:nvCxnSpPr>
              <p:cNvPr id="61463" name="AutoShape 38">
                <a:extLst>
                  <a:ext uri="{FF2B5EF4-FFF2-40B4-BE49-F238E27FC236}">
                    <a16:creationId xmlns:a16="http://schemas.microsoft.com/office/drawing/2014/main" id="{7C58EC9A-A54C-4DE9-895E-77D4876B5D70}"/>
                  </a:ext>
                </a:extLst>
              </p:cNvPr>
              <p:cNvCxnSpPr>
                <a:cxnSpLocks noChangeShapeType="1"/>
                <a:stCxn id="61462" idx="4"/>
                <a:endCxn id="61452" idx="0"/>
              </p:cNvCxnSpPr>
              <p:nvPr/>
            </p:nvCxnSpPr>
            <p:spPr bwMode="auto">
              <a:xfrm flipH="1">
                <a:off x="7669312" y="4911824"/>
                <a:ext cx="3175"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61446" name="Text Box 25">
              <a:extLst>
                <a:ext uri="{FF2B5EF4-FFF2-40B4-BE49-F238E27FC236}">
                  <a16:creationId xmlns:a16="http://schemas.microsoft.com/office/drawing/2014/main" id="{99E1A270-8AB6-4808-BFD1-A846AFBB911F}"/>
                </a:ext>
              </a:extLst>
            </p:cNvPr>
            <p:cNvSpPr txBox="1">
              <a:spLocks noChangeArrowheads="1"/>
            </p:cNvSpPr>
            <p:nvPr/>
          </p:nvSpPr>
          <p:spPr bwMode="auto">
            <a:xfrm>
              <a:off x="7308304" y="1484784"/>
              <a:ext cx="721672" cy="400110"/>
            </a:xfrm>
            <a:prstGeom prst="rect">
              <a:avLst/>
            </a:prstGeom>
            <a:solidFill>
              <a:schemeClr val="accent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p←1</a:t>
              </a:r>
            </a:p>
          </p:txBody>
        </p:sp>
        <p:sp>
          <p:nvSpPr>
            <p:cNvPr id="61447" name="Text Box 25">
              <a:extLst>
                <a:ext uri="{FF2B5EF4-FFF2-40B4-BE49-F238E27FC236}">
                  <a16:creationId xmlns:a16="http://schemas.microsoft.com/office/drawing/2014/main" id="{EC8C60DF-C700-45AF-AE65-4413EFE19D8E}"/>
                </a:ext>
              </a:extLst>
            </p:cNvPr>
            <p:cNvSpPr txBox="1">
              <a:spLocks noChangeArrowheads="1"/>
            </p:cNvSpPr>
            <p:nvPr/>
          </p:nvSpPr>
          <p:spPr bwMode="auto">
            <a:xfrm>
              <a:off x="7308304" y="2060848"/>
              <a:ext cx="721672" cy="400110"/>
            </a:xfrm>
            <a:prstGeom prst="rect">
              <a:avLst/>
            </a:prstGeom>
            <a:solidFill>
              <a:schemeClr val="accent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i←2</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9A77C3E1-99AF-4118-9370-59B75C5FDFED}"/>
              </a:ext>
            </a:extLst>
          </p:cNvPr>
          <p:cNvSpPr txBox="1">
            <a:spLocks noChangeArrowheads="1"/>
          </p:cNvSpPr>
          <p:nvPr/>
        </p:nvSpPr>
        <p:spPr bwMode="auto">
          <a:xfrm>
            <a:off x="1308100" y="1952625"/>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a:t>
            </a:r>
            <a:r>
              <a:rPr lang="en-US" altLang="zh-CN" sz="1800">
                <a:latin typeface="Arial" panose="020B0604020202020204" pitchFamily="34" charset="0"/>
              </a:rPr>
              <a:t>1</a:t>
            </a:r>
            <a:r>
              <a:rPr lang="zh-CN" altLang="en-US" sz="1800">
                <a:latin typeface="Arial" panose="020B0604020202020204" pitchFamily="34" charset="0"/>
              </a:rPr>
              <a:t>）顺序结构</a:t>
            </a:r>
          </a:p>
        </p:txBody>
      </p:sp>
      <p:grpSp>
        <p:nvGrpSpPr>
          <p:cNvPr id="62467" name="Group 29">
            <a:extLst>
              <a:ext uri="{FF2B5EF4-FFF2-40B4-BE49-F238E27FC236}">
                <a16:creationId xmlns:a16="http://schemas.microsoft.com/office/drawing/2014/main" id="{54D91BBC-7995-4265-B83C-0F255C59D93B}"/>
              </a:ext>
            </a:extLst>
          </p:cNvPr>
          <p:cNvGrpSpPr>
            <a:grpSpLocks/>
          </p:cNvGrpSpPr>
          <p:nvPr/>
        </p:nvGrpSpPr>
        <p:grpSpPr bwMode="auto">
          <a:xfrm>
            <a:off x="1992313" y="2714625"/>
            <a:ext cx="1143000" cy="914400"/>
            <a:chOff x="3264" y="1248"/>
            <a:chExt cx="720" cy="576"/>
          </a:xfrm>
        </p:grpSpPr>
        <p:sp>
          <p:nvSpPr>
            <p:cNvPr id="62492" name="Rectangle 5">
              <a:extLst>
                <a:ext uri="{FF2B5EF4-FFF2-40B4-BE49-F238E27FC236}">
                  <a16:creationId xmlns:a16="http://schemas.microsoft.com/office/drawing/2014/main" id="{3AE56EA2-8255-4B91-AA41-A2E06F9B129A}"/>
                </a:ext>
              </a:extLst>
            </p:cNvPr>
            <p:cNvSpPr>
              <a:spLocks noChangeArrowheads="1"/>
            </p:cNvSpPr>
            <p:nvPr/>
          </p:nvSpPr>
          <p:spPr bwMode="auto">
            <a:xfrm>
              <a:off x="3264" y="1248"/>
              <a:ext cx="720" cy="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A</a:t>
              </a:r>
            </a:p>
          </p:txBody>
        </p:sp>
        <p:sp>
          <p:nvSpPr>
            <p:cNvPr id="62493" name="Rectangle 6">
              <a:extLst>
                <a:ext uri="{FF2B5EF4-FFF2-40B4-BE49-F238E27FC236}">
                  <a16:creationId xmlns:a16="http://schemas.microsoft.com/office/drawing/2014/main" id="{36EE736F-58DC-4E5E-A22A-45A9FF3DE574}"/>
                </a:ext>
              </a:extLst>
            </p:cNvPr>
            <p:cNvSpPr>
              <a:spLocks noChangeArrowheads="1"/>
            </p:cNvSpPr>
            <p:nvPr/>
          </p:nvSpPr>
          <p:spPr bwMode="auto">
            <a:xfrm>
              <a:off x="3264" y="1536"/>
              <a:ext cx="720" cy="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B</a:t>
              </a:r>
            </a:p>
          </p:txBody>
        </p:sp>
      </p:grpSp>
      <p:grpSp>
        <p:nvGrpSpPr>
          <p:cNvPr id="62468" name="Group 30">
            <a:extLst>
              <a:ext uri="{FF2B5EF4-FFF2-40B4-BE49-F238E27FC236}">
                <a16:creationId xmlns:a16="http://schemas.microsoft.com/office/drawing/2014/main" id="{3397A496-21C6-4057-A04C-2093428F8141}"/>
              </a:ext>
            </a:extLst>
          </p:cNvPr>
          <p:cNvGrpSpPr>
            <a:grpSpLocks/>
          </p:cNvGrpSpPr>
          <p:nvPr/>
        </p:nvGrpSpPr>
        <p:grpSpPr bwMode="auto">
          <a:xfrm>
            <a:off x="4800600" y="2497138"/>
            <a:ext cx="3732213" cy="1252537"/>
            <a:chOff x="2928" y="2006"/>
            <a:chExt cx="1396" cy="682"/>
          </a:xfrm>
        </p:grpSpPr>
        <p:sp>
          <p:nvSpPr>
            <p:cNvPr id="62484" name="Rectangle 8">
              <a:extLst>
                <a:ext uri="{FF2B5EF4-FFF2-40B4-BE49-F238E27FC236}">
                  <a16:creationId xmlns:a16="http://schemas.microsoft.com/office/drawing/2014/main" id="{D230C44A-2752-41CC-8684-15CC6170DB81}"/>
                </a:ext>
              </a:extLst>
            </p:cNvPr>
            <p:cNvSpPr>
              <a:spLocks noChangeArrowheads="1"/>
            </p:cNvSpPr>
            <p:nvPr/>
          </p:nvSpPr>
          <p:spPr bwMode="auto">
            <a:xfrm>
              <a:off x="2976" y="2016"/>
              <a:ext cx="1344"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sp>
          <p:nvSpPr>
            <p:cNvPr id="62485" name="Rectangle 9">
              <a:extLst>
                <a:ext uri="{FF2B5EF4-FFF2-40B4-BE49-F238E27FC236}">
                  <a16:creationId xmlns:a16="http://schemas.microsoft.com/office/drawing/2014/main" id="{A79799D8-D874-468A-AF2E-AC3994BD8D6B}"/>
                </a:ext>
              </a:extLst>
            </p:cNvPr>
            <p:cNvSpPr>
              <a:spLocks noChangeArrowheads="1"/>
            </p:cNvSpPr>
            <p:nvPr/>
          </p:nvSpPr>
          <p:spPr bwMode="auto">
            <a:xfrm>
              <a:off x="2976" y="2352"/>
              <a:ext cx="1344"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62486" name="Line 10">
              <a:extLst>
                <a:ext uri="{FF2B5EF4-FFF2-40B4-BE49-F238E27FC236}">
                  <a16:creationId xmlns:a16="http://schemas.microsoft.com/office/drawing/2014/main" id="{AF200B50-05A1-4186-B026-DDEC84C96E52}"/>
                </a:ext>
              </a:extLst>
            </p:cNvPr>
            <p:cNvSpPr>
              <a:spLocks noChangeShapeType="1"/>
            </p:cNvSpPr>
            <p:nvPr/>
          </p:nvSpPr>
          <p:spPr bwMode="auto">
            <a:xfrm>
              <a:off x="3696" y="2352"/>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2487" name="Line 12">
              <a:extLst>
                <a:ext uri="{FF2B5EF4-FFF2-40B4-BE49-F238E27FC236}">
                  <a16:creationId xmlns:a16="http://schemas.microsoft.com/office/drawing/2014/main" id="{57FAF71A-825A-4972-B186-533B0E642054}"/>
                </a:ext>
              </a:extLst>
            </p:cNvPr>
            <p:cNvSpPr>
              <a:spLocks noChangeShapeType="1"/>
            </p:cNvSpPr>
            <p:nvPr/>
          </p:nvSpPr>
          <p:spPr bwMode="auto">
            <a:xfrm>
              <a:off x="2976" y="2016"/>
              <a:ext cx="72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2488" name="Line 13">
              <a:extLst>
                <a:ext uri="{FF2B5EF4-FFF2-40B4-BE49-F238E27FC236}">
                  <a16:creationId xmlns:a16="http://schemas.microsoft.com/office/drawing/2014/main" id="{CCB17DBC-032F-48D1-93C2-9C8061D3B62B}"/>
                </a:ext>
              </a:extLst>
            </p:cNvPr>
            <p:cNvSpPr>
              <a:spLocks noChangeShapeType="1"/>
            </p:cNvSpPr>
            <p:nvPr/>
          </p:nvSpPr>
          <p:spPr bwMode="auto">
            <a:xfrm flipH="1">
              <a:off x="3696" y="2016"/>
              <a:ext cx="624"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2489" name="Text Box 15">
              <a:extLst>
                <a:ext uri="{FF2B5EF4-FFF2-40B4-BE49-F238E27FC236}">
                  <a16:creationId xmlns:a16="http://schemas.microsoft.com/office/drawing/2014/main" id="{27F59F28-5C4C-485C-94F6-6E3B1CC6FD44}"/>
                </a:ext>
              </a:extLst>
            </p:cNvPr>
            <p:cNvSpPr txBox="1">
              <a:spLocks noChangeArrowheads="1"/>
            </p:cNvSpPr>
            <p:nvPr/>
          </p:nvSpPr>
          <p:spPr bwMode="auto">
            <a:xfrm>
              <a:off x="2928" y="2156"/>
              <a:ext cx="37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    </a:t>
              </a:r>
              <a:r>
                <a:rPr lang="zh-CN" altLang="en-US" sz="2000">
                  <a:latin typeface="Arial" panose="020B0604020202020204" pitchFamily="34" charset="0"/>
                </a:rPr>
                <a:t>成立</a:t>
              </a:r>
            </a:p>
          </p:txBody>
        </p:sp>
        <p:sp>
          <p:nvSpPr>
            <p:cNvPr id="62490" name="Text Box 16">
              <a:extLst>
                <a:ext uri="{FF2B5EF4-FFF2-40B4-BE49-F238E27FC236}">
                  <a16:creationId xmlns:a16="http://schemas.microsoft.com/office/drawing/2014/main" id="{19DC0739-2B52-49DD-84C6-7F1C9FE7DEA4}"/>
                </a:ext>
              </a:extLst>
            </p:cNvPr>
            <p:cNvSpPr txBox="1">
              <a:spLocks noChangeArrowheads="1"/>
            </p:cNvSpPr>
            <p:nvPr/>
          </p:nvSpPr>
          <p:spPr bwMode="auto">
            <a:xfrm>
              <a:off x="3792" y="2156"/>
              <a:ext cx="5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      </a:t>
              </a:r>
              <a:r>
                <a:rPr lang="zh-CN" altLang="en-US" sz="2000">
                  <a:latin typeface="Arial" panose="020B0604020202020204" pitchFamily="34" charset="0"/>
                </a:rPr>
                <a:t>不成立</a:t>
              </a:r>
            </a:p>
          </p:txBody>
        </p:sp>
        <p:sp>
          <p:nvSpPr>
            <p:cNvPr id="62491" name="Text Box 17">
              <a:extLst>
                <a:ext uri="{FF2B5EF4-FFF2-40B4-BE49-F238E27FC236}">
                  <a16:creationId xmlns:a16="http://schemas.microsoft.com/office/drawing/2014/main" id="{186D7E88-5671-4661-86BA-A1FE69A7DF45}"/>
                </a:ext>
              </a:extLst>
            </p:cNvPr>
            <p:cNvSpPr txBox="1">
              <a:spLocks noChangeArrowheads="1"/>
            </p:cNvSpPr>
            <p:nvPr/>
          </p:nvSpPr>
          <p:spPr bwMode="auto">
            <a:xfrm>
              <a:off x="3600" y="2006"/>
              <a:ext cx="12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p</a:t>
              </a:r>
            </a:p>
          </p:txBody>
        </p:sp>
      </p:grpSp>
      <p:sp>
        <p:nvSpPr>
          <p:cNvPr id="62469" name="Rectangle 18">
            <a:extLst>
              <a:ext uri="{FF2B5EF4-FFF2-40B4-BE49-F238E27FC236}">
                <a16:creationId xmlns:a16="http://schemas.microsoft.com/office/drawing/2014/main" id="{544A45EB-A17F-4AB8-986F-2EB8548389C6}"/>
              </a:ext>
            </a:extLst>
          </p:cNvPr>
          <p:cNvSpPr>
            <a:spLocks noChangeArrowheads="1"/>
          </p:cNvSpPr>
          <p:nvPr/>
        </p:nvSpPr>
        <p:spPr bwMode="auto">
          <a:xfrm>
            <a:off x="5303838" y="1952625"/>
            <a:ext cx="2179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a:t>
            </a:r>
            <a:r>
              <a:rPr lang="en-US" altLang="zh-CN" sz="1800">
                <a:latin typeface="Arial" panose="020B0604020202020204" pitchFamily="34" charset="0"/>
              </a:rPr>
              <a:t>2</a:t>
            </a:r>
            <a:r>
              <a:rPr lang="zh-CN" altLang="en-US" sz="1800">
                <a:latin typeface="Arial" panose="020B0604020202020204" pitchFamily="34" charset="0"/>
              </a:rPr>
              <a:t>）选择结构</a:t>
            </a:r>
          </a:p>
        </p:txBody>
      </p:sp>
      <p:sp>
        <p:nvSpPr>
          <p:cNvPr id="62470" name="Rectangle 19">
            <a:extLst>
              <a:ext uri="{FF2B5EF4-FFF2-40B4-BE49-F238E27FC236}">
                <a16:creationId xmlns:a16="http://schemas.microsoft.com/office/drawing/2014/main" id="{CC85FC8C-F8E8-4F54-8436-B918AB18B8B4}"/>
              </a:ext>
            </a:extLst>
          </p:cNvPr>
          <p:cNvSpPr>
            <a:spLocks noChangeArrowheads="1"/>
          </p:cNvSpPr>
          <p:nvPr/>
        </p:nvSpPr>
        <p:spPr bwMode="auto">
          <a:xfrm>
            <a:off x="1323975" y="4081463"/>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a:t>
            </a:r>
            <a:r>
              <a:rPr lang="en-US" altLang="zh-CN" sz="1800">
                <a:latin typeface="Arial" panose="020B0604020202020204" pitchFamily="34" charset="0"/>
              </a:rPr>
              <a:t>3</a:t>
            </a:r>
            <a:r>
              <a:rPr lang="zh-CN" altLang="en-US" sz="1800">
                <a:latin typeface="Arial" panose="020B0604020202020204" pitchFamily="34" charset="0"/>
              </a:rPr>
              <a:t>）循环结构</a:t>
            </a:r>
          </a:p>
        </p:txBody>
      </p:sp>
      <p:grpSp>
        <p:nvGrpSpPr>
          <p:cNvPr id="62471" name="Group 31">
            <a:extLst>
              <a:ext uri="{FF2B5EF4-FFF2-40B4-BE49-F238E27FC236}">
                <a16:creationId xmlns:a16="http://schemas.microsoft.com/office/drawing/2014/main" id="{BC6A6EA1-F722-4C8E-9B66-F92FF8305748}"/>
              </a:ext>
            </a:extLst>
          </p:cNvPr>
          <p:cNvGrpSpPr>
            <a:grpSpLocks/>
          </p:cNvGrpSpPr>
          <p:nvPr/>
        </p:nvGrpSpPr>
        <p:grpSpPr bwMode="auto">
          <a:xfrm>
            <a:off x="2208213" y="4543425"/>
            <a:ext cx="2057400" cy="1371600"/>
            <a:chOff x="2064" y="2928"/>
            <a:chExt cx="1296" cy="864"/>
          </a:xfrm>
        </p:grpSpPr>
        <p:sp>
          <p:nvSpPr>
            <p:cNvPr id="62481" name="Rectangle 20">
              <a:extLst>
                <a:ext uri="{FF2B5EF4-FFF2-40B4-BE49-F238E27FC236}">
                  <a16:creationId xmlns:a16="http://schemas.microsoft.com/office/drawing/2014/main" id="{6BEB14C8-D36B-4EFF-9860-F2A5216EC7D0}"/>
                </a:ext>
              </a:extLst>
            </p:cNvPr>
            <p:cNvSpPr>
              <a:spLocks noChangeArrowheads="1"/>
            </p:cNvSpPr>
            <p:nvPr/>
          </p:nvSpPr>
          <p:spPr bwMode="auto">
            <a:xfrm>
              <a:off x="2064" y="2976"/>
              <a:ext cx="1296" cy="81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sp>
          <p:nvSpPr>
            <p:cNvPr id="62482" name="Rectangle 21">
              <a:extLst>
                <a:ext uri="{FF2B5EF4-FFF2-40B4-BE49-F238E27FC236}">
                  <a16:creationId xmlns:a16="http://schemas.microsoft.com/office/drawing/2014/main" id="{85B9F28A-A46E-48F8-98E4-DE8ED594CC43}"/>
                </a:ext>
              </a:extLst>
            </p:cNvPr>
            <p:cNvSpPr>
              <a:spLocks noChangeArrowheads="1"/>
            </p:cNvSpPr>
            <p:nvPr/>
          </p:nvSpPr>
          <p:spPr bwMode="auto">
            <a:xfrm>
              <a:off x="2304" y="3168"/>
              <a:ext cx="1056" cy="62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A</a:t>
              </a:r>
            </a:p>
          </p:txBody>
        </p:sp>
        <p:sp>
          <p:nvSpPr>
            <p:cNvPr id="62483" name="Text Box 23">
              <a:extLst>
                <a:ext uri="{FF2B5EF4-FFF2-40B4-BE49-F238E27FC236}">
                  <a16:creationId xmlns:a16="http://schemas.microsoft.com/office/drawing/2014/main" id="{3D371181-AAD7-4D2F-BAB1-00474C8C5E64}"/>
                </a:ext>
              </a:extLst>
            </p:cNvPr>
            <p:cNvSpPr txBox="1">
              <a:spLocks noChangeArrowheads="1"/>
            </p:cNvSpPr>
            <p:nvPr/>
          </p:nvSpPr>
          <p:spPr bwMode="auto">
            <a:xfrm>
              <a:off x="2096" y="2928"/>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当 </a:t>
              </a:r>
              <a:r>
                <a:rPr lang="en-US" altLang="zh-CN" sz="2000">
                  <a:latin typeface="Arial" panose="020B0604020202020204" pitchFamily="34" charset="0"/>
                </a:rPr>
                <a:t>p </a:t>
              </a:r>
              <a:r>
                <a:rPr lang="zh-CN" altLang="en-US" sz="2000">
                  <a:latin typeface="Arial" panose="020B0604020202020204" pitchFamily="34" charset="0"/>
                </a:rPr>
                <a:t>成立</a:t>
              </a:r>
            </a:p>
          </p:txBody>
        </p:sp>
      </p:grpSp>
      <p:grpSp>
        <p:nvGrpSpPr>
          <p:cNvPr id="62472" name="Group 32">
            <a:extLst>
              <a:ext uri="{FF2B5EF4-FFF2-40B4-BE49-F238E27FC236}">
                <a16:creationId xmlns:a16="http://schemas.microsoft.com/office/drawing/2014/main" id="{29F3DBBB-486F-4010-B03E-9D503EF24582}"/>
              </a:ext>
            </a:extLst>
          </p:cNvPr>
          <p:cNvGrpSpPr>
            <a:grpSpLocks/>
          </p:cNvGrpSpPr>
          <p:nvPr/>
        </p:nvGrpSpPr>
        <p:grpSpPr bwMode="auto">
          <a:xfrm>
            <a:off x="5103813" y="4619625"/>
            <a:ext cx="2057400" cy="1336675"/>
            <a:chOff x="3888" y="2976"/>
            <a:chExt cx="1296" cy="842"/>
          </a:xfrm>
        </p:grpSpPr>
        <p:sp>
          <p:nvSpPr>
            <p:cNvPr id="62478" name="Rectangle 24">
              <a:extLst>
                <a:ext uri="{FF2B5EF4-FFF2-40B4-BE49-F238E27FC236}">
                  <a16:creationId xmlns:a16="http://schemas.microsoft.com/office/drawing/2014/main" id="{087627F8-B822-4850-99FF-D3DFBB57BF74}"/>
                </a:ext>
              </a:extLst>
            </p:cNvPr>
            <p:cNvSpPr>
              <a:spLocks noChangeArrowheads="1"/>
            </p:cNvSpPr>
            <p:nvPr/>
          </p:nvSpPr>
          <p:spPr bwMode="auto">
            <a:xfrm>
              <a:off x="3888" y="2976"/>
              <a:ext cx="1296" cy="81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1800">
                <a:latin typeface="Arial" panose="020B0604020202020204" pitchFamily="34" charset="0"/>
              </a:endParaRPr>
            </a:p>
          </p:txBody>
        </p:sp>
        <p:sp>
          <p:nvSpPr>
            <p:cNvPr id="62479" name="Rectangle 25">
              <a:extLst>
                <a:ext uri="{FF2B5EF4-FFF2-40B4-BE49-F238E27FC236}">
                  <a16:creationId xmlns:a16="http://schemas.microsoft.com/office/drawing/2014/main" id="{5A4446D5-E7D6-44D5-8112-DDC54DFC14DC}"/>
                </a:ext>
              </a:extLst>
            </p:cNvPr>
            <p:cNvSpPr>
              <a:spLocks noChangeArrowheads="1"/>
            </p:cNvSpPr>
            <p:nvPr/>
          </p:nvSpPr>
          <p:spPr bwMode="auto">
            <a:xfrm>
              <a:off x="3888" y="2976"/>
              <a:ext cx="1056" cy="62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A</a:t>
              </a:r>
            </a:p>
          </p:txBody>
        </p:sp>
        <p:sp>
          <p:nvSpPr>
            <p:cNvPr id="62480" name="Text Box 26">
              <a:extLst>
                <a:ext uri="{FF2B5EF4-FFF2-40B4-BE49-F238E27FC236}">
                  <a16:creationId xmlns:a16="http://schemas.microsoft.com/office/drawing/2014/main" id="{1368AE83-1281-46C4-847D-C3439EE5990B}"/>
                </a:ext>
              </a:extLst>
            </p:cNvPr>
            <p:cNvSpPr txBox="1">
              <a:spLocks noChangeArrowheads="1"/>
            </p:cNvSpPr>
            <p:nvPr/>
          </p:nvSpPr>
          <p:spPr bwMode="auto">
            <a:xfrm>
              <a:off x="4192" y="3568"/>
              <a:ext cx="9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直到 </a:t>
              </a:r>
              <a:r>
                <a:rPr lang="en-US" altLang="zh-CN" sz="2000">
                  <a:latin typeface="Arial" panose="020B0604020202020204" pitchFamily="34" charset="0"/>
                </a:rPr>
                <a:t>p </a:t>
              </a:r>
              <a:r>
                <a:rPr lang="zh-CN" altLang="en-US" sz="2000">
                  <a:latin typeface="Arial" panose="020B0604020202020204" pitchFamily="34" charset="0"/>
                </a:rPr>
                <a:t>成立</a:t>
              </a:r>
            </a:p>
          </p:txBody>
        </p:sp>
      </p:grpSp>
      <p:sp>
        <p:nvSpPr>
          <p:cNvPr id="64539" name="Text Box 27">
            <a:extLst>
              <a:ext uri="{FF2B5EF4-FFF2-40B4-BE49-F238E27FC236}">
                <a16:creationId xmlns:a16="http://schemas.microsoft.com/office/drawing/2014/main" id="{0ADE6FDD-E0D2-4645-9541-2CEF38E62FBC}"/>
              </a:ext>
            </a:extLst>
          </p:cNvPr>
          <p:cNvSpPr txBox="1">
            <a:spLocks noChangeArrowheads="1"/>
          </p:cNvSpPr>
          <p:nvPr/>
        </p:nvSpPr>
        <p:spPr bwMode="auto">
          <a:xfrm>
            <a:off x="2573338" y="6037263"/>
            <a:ext cx="1323975" cy="457200"/>
          </a:xfrm>
          <a:prstGeom prst="rect">
            <a:avLst/>
          </a:prstGeom>
          <a:noFill/>
          <a:ln w="9525">
            <a:noFill/>
            <a:miter lim="800000"/>
            <a:headEnd/>
            <a:tailEnd/>
          </a:ln>
          <a:effectLst/>
        </p:spPr>
        <p:txBody>
          <a:bodyPr wrap="none">
            <a:spAutoFit/>
          </a:bodyPr>
          <a:lstStyle/>
          <a:p>
            <a:pPr>
              <a:defRPr/>
            </a:pPr>
            <a:r>
              <a:rPr lang="en-US" altLang="zh-CN" b="1" dirty="0">
                <a:solidFill>
                  <a:srgbClr val="FF0000"/>
                </a:solidFill>
                <a:effectLst>
                  <a:outerShdw blurRad="38100" dist="38100" dir="2700000" algn="tl">
                    <a:srgbClr val="C0C0C0"/>
                  </a:outerShdw>
                </a:effectLst>
                <a:latin typeface="Comic Sans MS" pitchFamily="66" charset="0"/>
              </a:rPr>
              <a:t>While</a:t>
            </a:r>
            <a:r>
              <a:rPr lang="zh-CN" altLang="en-US" b="1" dirty="0">
                <a:solidFill>
                  <a:srgbClr val="FF0000"/>
                </a:solidFill>
                <a:effectLst>
                  <a:outerShdw blurRad="38100" dist="38100" dir="2700000" algn="tl">
                    <a:srgbClr val="C0C0C0"/>
                  </a:outerShdw>
                </a:effectLst>
                <a:latin typeface="Comic Sans MS" pitchFamily="66" charset="0"/>
              </a:rPr>
              <a:t>型</a:t>
            </a:r>
          </a:p>
        </p:txBody>
      </p:sp>
      <p:sp>
        <p:nvSpPr>
          <p:cNvPr id="64540" name="Text Box 28">
            <a:extLst>
              <a:ext uri="{FF2B5EF4-FFF2-40B4-BE49-F238E27FC236}">
                <a16:creationId xmlns:a16="http://schemas.microsoft.com/office/drawing/2014/main" id="{D6B81F39-25C8-4FB4-904D-592C609433AB}"/>
              </a:ext>
            </a:extLst>
          </p:cNvPr>
          <p:cNvSpPr txBox="1">
            <a:spLocks noChangeArrowheads="1"/>
          </p:cNvSpPr>
          <p:nvPr/>
        </p:nvSpPr>
        <p:spPr bwMode="auto">
          <a:xfrm>
            <a:off x="5516563" y="6067425"/>
            <a:ext cx="1187450" cy="457200"/>
          </a:xfrm>
          <a:prstGeom prst="rect">
            <a:avLst/>
          </a:prstGeom>
          <a:noFill/>
          <a:ln w="9525">
            <a:noFill/>
            <a:miter lim="800000"/>
            <a:headEnd/>
            <a:tailEnd/>
          </a:ln>
          <a:effectLst/>
        </p:spPr>
        <p:txBody>
          <a:bodyPr wrap="none">
            <a:spAutoFit/>
          </a:bodyPr>
          <a:lstStyle/>
          <a:p>
            <a:pPr>
              <a:defRPr/>
            </a:pPr>
            <a:r>
              <a:rPr lang="en-US" altLang="zh-CN" b="1" dirty="0">
                <a:solidFill>
                  <a:srgbClr val="FF0000"/>
                </a:solidFill>
                <a:effectLst>
                  <a:outerShdw blurRad="38100" dist="38100" dir="2700000" algn="tl">
                    <a:srgbClr val="C0C0C0"/>
                  </a:outerShdw>
                </a:effectLst>
                <a:latin typeface="Comic Sans MS" pitchFamily="66" charset="0"/>
              </a:rPr>
              <a:t>Until</a:t>
            </a:r>
            <a:r>
              <a:rPr lang="zh-CN" altLang="en-US" b="1" dirty="0">
                <a:solidFill>
                  <a:srgbClr val="FF0000"/>
                </a:solidFill>
                <a:effectLst>
                  <a:outerShdw blurRad="38100" dist="38100" dir="2700000" algn="tl">
                    <a:srgbClr val="C0C0C0"/>
                  </a:outerShdw>
                </a:effectLst>
                <a:latin typeface="Comic Sans MS" pitchFamily="66" charset="0"/>
              </a:rPr>
              <a:t>型</a:t>
            </a:r>
          </a:p>
        </p:txBody>
      </p:sp>
      <p:sp>
        <p:nvSpPr>
          <p:cNvPr id="62475" name="矩形 27">
            <a:extLst>
              <a:ext uri="{FF2B5EF4-FFF2-40B4-BE49-F238E27FC236}">
                <a16:creationId xmlns:a16="http://schemas.microsoft.com/office/drawing/2014/main" id="{00850DD3-CAF7-4D8F-8A10-9A1F74B3831C}"/>
              </a:ext>
            </a:extLst>
          </p:cNvPr>
          <p:cNvSpPr>
            <a:spLocks noChangeArrowheads="1"/>
          </p:cNvSpPr>
          <p:nvPr/>
        </p:nvSpPr>
        <p:spPr bwMode="auto">
          <a:xfrm>
            <a:off x="5448300" y="3217863"/>
            <a:ext cx="368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A</a:t>
            </a:r>
          </a:p>
        </p:txBody>
      </p:sp>
      <p:sp>
        <p:nvSpPr>
          <p:cNvPr id="62476" name="矩形 28">
            <a:extLst>
              <a:ext uri="{FF2B5EF4-FFF2-40B4-BE49-F238E27FC236}">
                <a16:creationId xmlns:a16="http://schemas.microsoft.com/office/drawing/2014/main" id="{4D7A07E1-E9F0-48BD-B2FF-20220B6CF741}"/>
              </a:ext>
            </a:extLst>
          </p:cNvPr>
          <p:cNvSpPr>
            <a:spLocks noChangeArrowheads="1"/>
          </p:cNvSpPr>
          <p:nvPr/>
        </p:nvSpPr>
        <p:spPr bwMode="auto">
          <a:xfrm>
            <a:off x="7608888" y="32178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B</a:t>
            </a:r>
          </a:p>
        </p:txBody>
      </p:sp>
      <p:sp>
        <p:nvSpPr>
          <p:cNvPr id="29" name="Rectangle 2">
            <a:extLst>
              <a:ext uri="{FF2B5EF4-FFF2-40B4-BE49-F238E27FC236}">
                <a16:creationId xmlns:a16="http://schemas.microsoft.com/office/drawing/2014/main" id="{901E7109-F52C-4342-A07F-4FC597F1721D}"/>
              </a:ext>
            </a:extLst>
          </p:cNvPr>
          <p:cNvSpPr txBox="1">
            <a:spLocks noChangeArrowheads="1"/>
          </p:cNvSpPr>
          <p:nvPr/>
        </p:nvSpPr>
        <p:spPr>
          <a:xfrm>
            <a:off x="1308100" y="836613"/>
            <a:ext cx="4824413" cy="850900"/>
          </a:xfrm>
          <a:prstGeom prst="rect">
            <a:avLst/>
          </a:prstGeom>
        </p:spPr>
        <p:txBody>
          <a:bodyPr anchor="b">
            <a:norm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900" b="1">
                <a:latin typeface="Tahoma" panose="020B0604030504040204" pitchFamily="34" charset="0"/>
              </a:rPr>
              <a:t>用 </a:t>
            </a:r>
            <a:r>
              <a:rPr lang="en-US" altLang="zh-CN" sz="2900" b="1">
                <a:latin typeface="Tahoma" panose="020B0604030504040204" pitchFamily="34" charset="0"/>
              </a:rPr>
              <a:t>N-S </a:t>
            </a:r>
            <a:r>
              <a:rPr lang="zh-CN" altLang="en-US" sz="2900" b="1">
                <a:latin typeface="Tahoma" panose="020B0604030504040204" pitchFamily="34" charset="0"/>
              </a:rPr>
              <a:t>流程图表示算法</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575CB8A-CA6B-403E-9BE1-80F3122EAAE7}"/>
              </a:ext>
            </a:extLst>
          </p:cNvPr>
          <p:cNvGrpSpPr>
            <a:grpSpLocks/>
          </p:cNvGrpSpPr>
          <p:nvPr/>
        </p:nvGrpSpPr>
        <p:grpSpPr bwMode="auto">
          <a:xfrm>
            <a:off x="5003800" y="1196975"/>
            <a:ext cx="3987800" cy="5089525"/>
            <a:chOff x="3264" y="1168"/>
            <a:chExt cx="2400" cy="2384"/>
          </a:xfrm>
        </p:grpSpPr>
        <p:sp>
          <p:nvSpPr>
            <p:cNvPr id="63526" name="Rectangle 3">
              <a:extLst>
                <a:ext uri="{FF2B5EF4-FFF2-40B4-BE49-F238E27FC236}">
                  <a16:creationId xmlns:a16="http://schemas.microsoft.com/office/drawing/2014/main" id="{661F4E7A-679D-4D2C-852F-8C491EF0DDAB}"/>
                </a:ext>
              </a:extLst>
            </p:cNvPr>
            <p:cNvSpPr>
              <a:spLocks noChangeArrowheads="1"/>
            </p:cNvSpPr>
            <p:nvPr/>
          </p:nvSpPr>
          <p:spPr bwMode="auto">
            <a:xfrm>
              <a:off x="3312" y="1888"/>
              <a:ext cx="2352" cy="10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latin typeface="Arial" panose="020B0604020202020204" pitchFamily="34" charset="0"/>
              </a:endParaRPr>
            </a:p>
          </p:txBody>
        </p:sp>
        <p:sp>
          <p:nvSpPr>
            <p:cNvPr id="63527" name="Rectangle 4">
              <a:extLst>
                <a:ext uri="{FF2B5EF4-FFF2-40B4-BE49-F238E27FC236}">
                  <a16:creationId xmlns:a16="http://schemas.microsoft.com/office/drawing/2014/main" id="{A2E0CF14-4112-4C0A-8BD1-C236102619BD}"/>
                </a:ext>
              </a:extLst>
            </p:cNvPr>
            <p:cNvSpPr>
              <a:spLocks noChangeArrowheads="1"/>
            </p:cNvSpPr>
            <p:nvPr/>
          </p:nvSpPr>
          <p:spPr bwMode="auto">
            <a:xfrm>
              <a:off x="3312" y="2464"/>
              <a:ext cx="960"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w←1</a:t>
              </a:r>
            </a:p>
          </p:txBody>
        </p:sp>
        <p:sp>
          <p:nvSpPr>
            <p:cNvPr id="63528" name="Text Box 5">
              <a:extLst>
                <a:ext uri="{FF2B5EF4-FFF2-40B4-BE49-F238E27FC236}">
                  <a16:creationId xmlns:a16="http://schemas.microsoft.com/office/drawing/2014/main" id="{AC083C10-DBF8-4030-9509-3CE371D74A33}"/>
                </a:ext>
              </a:extLst>
            </p:cNvPr>
            <p:cNvSpPr txBox="1">
              <a:spLocks noChangeArrowheads="1"/>
            </p:cNvSpPr>
            <p:nvPr/>
          </p:nvSpPr>
          <p:spPr bwMode="auto">
            <a:xfrm>
              <a:off x="3312" y="2234"/>
              <a:ext cx="7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打印</a:t>
              </a:r>
              <a:r>
                <a:rPr lang="en-US" altLang="zh-CN" sz="2000">
                  <a:latin typeface="Arial" panose="020B0604020202020204" pitchFamily="34" charset="0"/>
                </a:rPr>
                <a:t>ni,gi</a:t>
              </a:r>
            </a:p>
          </p:txBody>
        </p:sp>
        <p:sp>
          <p:nvSpPr>
            <p:cNvPr id="63529" name="Text Box 6">
              <a:extLst>
                <a:ext uri="{FF2B5EF4-FFF2-40B4-BE49-F238E27FC236}">
                  <a16:creationId xmlns:a16="http://schemas.microsoft.com/office/drawing/2014/main" id="{DF273E97-CE43-4BB0-9E5D-52CCD2C74DC1}"/>
                </a:ext>
              </a:extLst>
            </p:cNvPr>
            <p:cNvSpPr txBox="1">
              <a:spLocks noChangeArrowheads="1"/>
            </p:cNvSpPr>
            <p:nvPr/>
          </p:nvSpPr>
          <p:spPr bwMode="auto">
            <a:xfrm>
              <a:off x="3264" y="2743"/>
              <a:ext cx="1905"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直到 </a:t>
              </a:r>
              <a:r>
                <a:rPr lang="en-US" altLang="zh-CN" sz="2000">
                  <a:latin typeface="Arial" panose="020B0604020202020204" pitchFamily="34" charset="0"/>
                </a:rPr>
                <a:t>i &gt; n</a:t>
              </a:r>
              <a:r>
                <a:rPr lang="zh-CN" altLang="en-US" sz="2000">
                  <a:latin typeface="Arial" panose="020B0604020202020204" pitchFamily="34" charset="0"/>
                </a:rPr>
                <a:t>的平方根或</a:t>
              </a:r>
              <a:r>
                <a:rPr lang="en-US" altLang="zh-CN" sz="2000">
                  <a:latin typeface="Arial" panose="020B0604020202020204" pitchFamily="34" charset="0"/>
                </a:rPr>
                <a:t>w≠0</a:t>
              </a:r>
            </a:p>
          </p:txBody>
        </p:sp>
        <p:sp>
          <p:nvSpPr>
            <p:cNvPr id="63530" name="Rectangle 7">
              <a:extLst>
                <a:ext uri="{FF2B5EF4-FFF2-40B4-BE49-F238E27FC236}">
                  <a16:creationId xmlns:a16="http://schemas.microsoft.com/office/drawing/2014/main" id="{F4FE3AA3-12D4-4215-B85A-4A37654B9B79}"/>
                </a:ext>
              </a:extLst>
            </p:cNvPr>
            <p:cNvSpPr>
              <a:spLocks noChangeArrowheads="1"/>
            </p:cNvSpPr>
            <p:nvPr/>
          </p:nvSpPr>
          <p:spPr bwMode="auto">
            <a:xfrm>
              <a:off x="3312" y="1648"/>
              <a:ext cx="2352"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i←2</a:t>
              </a:r>
            </a:p>
          </p:txBody>
        </p:sp>
        <p:sp>
          <p:nvSpPr>
            <p:cNvPr id="63531" name="Rectangle 8">
              <a:extLst>
                <a:ext uri="{FF2B5EF4-FFF2-40B4-BE49-F238E27FC236}">
                  <a16:creationId xmlns:a16="http://schemas.microsoft.com/office/drawing/2014/main" id="{9B4D7493-4816-443A-BFB7-FDDD300DEC45}"/>
                </a:ext>
              </a:extLst>
            </p:cNvPr>
            <p:cNvSpPr>
              <a:spLocks noChangeArrowheads="1"/>
            </p:cNvSpPr>
            <p:nvPr/>
          </p:nvSpPr>
          <p:spPr bwMode="auto">
            <a:xfrm>
              <a:off x="3312" y="2131"/>
              <a:ext cx="1872"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latin typeface="Arial" panose="020B0604020202020204" pitchFamily="34" charset="0"/>
              </a:endParaRPr>
            </a:p>
          </p:txBody>
        </p:sp>
        <p:sp>
          <p:nvSpPr>
            <p:cNvPr id="63532" name="Line 9">
              <a:extLst>
                <a:ext uri="{FF2B5EF4-FFF2-40B4-BE49-F238E27FC236}">
                  <a16:creationId xmlns:a16="http://schemas.microsoft.com/office/drawing/2014/main" id="{22D92235-8F13-4215-927B-627353CDD1F2}"/>
                </a:ext>
              </a:extLst>
            </p:cNvPr>
            <p:cNvSpPr>
              <a:spLocks noChangeShapeType="1"/>
            </p:cNvSpPr>
            <p:nvPr/>
          </p:nvSpPr>
          <p:spPr bwMode="auto">
            <a:xfrm>
              <a:off x="3312" y="2131"/>
              <a:ext cx="912" cy="3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33" name="Line 10">
              <a:extLst>
                <a:ext uri="{FF2B5EF4-FFF2-40B4-BE49-F238E27FC236}">
                  <a16:creationId xmlns:a16="http://schemas.microsoft.com/office/drawing/2014/main" id="{DDB5E421-2613-4C3F-9AF1-6886C8995836}"/>
                </a:ext>
              </a:extLst>
            </p:cNvPr>
            <p:cNvSpPr>
              <a:spLocks noChangeShapeType="1"/>
            </p:cNvSpPr>
            <p:nvPr/>
          </p:nvSpPr>
          <p:spPr bwMode="auto">
            <a:xfrm flipH="1">
              <a:off x="4224" y="2121"/>
              <a:ext cx="96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34" name="Text Box 11">
              <a:extLst>
                <a:ext uri="{FF2B5EF4-FFF2-40B4-BE49-F238E27FC236}">
                  <a16:creationId xmlns:a16="http://schemas.microsoft.com/office/drawing/2014/main" id="{89D98E2E-2134-4D0F-B386-9A6CBF07A774}"/>
                </a:ext>
              </a:extLst>
            </p:cNvPr>
            <p:cNvSpPr txBox="1">
              <a:spLocks noChangeArrowheads="1"/>
            </p:cNvSpPr>
            <p:nvPr/>
          </p:nvSpPr>
          <p:spPr bwMode="auto">
            <a:xfrm>
              <a:off x="3264" y="2241"/>
              <a:ext cx="2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是</a:t>
              </a:r>
            </a:p>
          </p:txBody>
        </p:sp>
        <p:sp>
          <p:nvSpPr>
            <p:cNvPr id="63535" name="Text Box 12">
              <a:extLst>
                <a:ext uri="{FF2B5EF4-FFF2-40B4-BE49-F238E27FC236}">
                  <a16:creationId xmlns:a16="http://schemas.microsoft.com/office/drawing/2014/main" id="{EE6F009D-6885-4953-8180-3531F6A70BC0}"/>
                </a:ext>
              </a:extLst>
            </p:cNvPr>
            <p:cNvSpPr txBox="1">
              <a:spLocks noChangeArrowheads="1"/>
            </p:cNvSpPr>
            <p:nvPr/>
          </p:nvSpPr>
          <p:spPr bwMode="auto">
            <a:xfrm>
              <a:off x="4908" y="2249"/>
              <a:ext cx="2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否</a:t>
              </a:r>
            </a:p>
          </p:txBody>
        </p:sp>
        <p:sp>
          <p:nvSpPr>
            <p:cNvPr id="63536" name="Text Box 13">
              <a:extLst>
                <a:ext uri="{FF2B5EF4-FFF2-40B4-BE49-F238E27FC236}">
                  <a16:creationId xmlns:a16="http://schemas.microsoft.com/office/drawing/2014/main" id="{850E1E56-07C2-4EDC-B9A9-8F38270B654C}"/>
                </a:ext>
              </a:extLst>
            </p:cNvPr>
            <p:cNvSpPr txBox="1">
              <a:spLocks noChangeArrowheads="1"/>
            </p:cNvSpPr>
            <p:nvPr/>
          </p:nvSpPr>
          <p:spPr bwMode="auto">
            <a:xfrm>
              <a:off x="4034" y="2121"/>
              <a:ext cx="36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r=0</a:t>
              </a:r>
            </a:p>
          </p:txBody>
        </p:sp>
        <p:sp>
          <p:nvSpPr>
            <p:cNvPr id="63537" name="Rectangle 14">
              <a:extLst>
                <a:ext uri="{FF2B5EF4-FFF2-40B4-BE49-F238E27FC236}">
                  <a16:creationId xmlns:a16="http://schemas.microsoft.com/office/drawing/2014/main" id="{25018E18-7C99-4824-992C-46B6B03ABD2E}"/>
                </a:ext>
              </a:extLst>
            </p:cNvPr>
            <p:cNvSpPr>
              <a:spLocks noChangeArrowheads="1"/>
            </p:cNvSpPr>
            <p:nvPr/>
          </p:nvSpPr>
          <p:spPr bwMode="auto">
            <a:xfrm>
              <a:off x="3312" y="1888"/>
              <a:ext cx="1872"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r ← n/i</a:t>
              </a:r>
              <a:r>
                <a:rPr lang="zh-CN" altLang="en-US" sz="2000">
                  <a:latin typeface="Arial" panose="020B0604020202020204" pitchFamily="34" charset="0"/>
                </a:rPr>
                <a:t>的余数</a:t>
              </a:r>
            </a:p>
          </p:txBody>
        </p:sp>
        <p:sp>
          <p:nvSpPr>
            <p:cNvPr id="63538" name="Rectangle 15">
              <a:extLst>
                <a:ext uri="{FF2B5EF4-FFF2-40B4-BE49-F238E27FC236}">
                  <a16:creationId xmlns:a16="http://schemas.microsoft.com/office/drawing/2014/main" id="{382F6E76-64BC-45E1-9482-D93989FF81CB}"/>
                </a:ext>
              </a:extLst>
            </p:cNvPr>
            <p:cNvSpPr>
              <a:spLocks noChangeArrowheads="1"/>
            </p:cNvSpPr>
            <p:nvPr/>
          </p:nvSpPr>
          <p:spPr bwMode="auto">
            <a:xfrm>
              <a:off x="4224" y="2464"/>
              <a:ext cx="960"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i←i+1</a:t>
              </a:r>
            </a:p>
          </p:txBody>
        </p:sp>
        <p:sp>
          <p:nvSpPr>
            <p:cNvPr id="63539" name="Rectangle 16">
              <a:extLst>
                <a:ext uri="{FF2B5EF4-FFF2-40B4-BE49-F238E27FC236}">
                  <a16:creationId xmlns:a16="http://schemas.microsoft.com/office/drawing/2014/main" id="{25B281B9-90B9-4791-A53F-6AE9C6392EC1}"/>
                </a:ext>
              </a:extLst>
            </p:cNvPr>
            <p:cNvSpPr>
              <a:spLocks noChangeArrowheads="1"/>
            </p:cNvSpPr>
            <p:nvPr/>
          </p:nvSpPr>
          <p:spPr bwMode="auto">
            <a:xfrm>
              <a:off x="3312" y="2977"/>
              <a:ext cx="2352"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latin typeface="Arial" panose="020B0604020202020204" pitchFamily="34" charset="0"/>
              </a:endParaRPr>
            </a:p>
          </p:txBody>
        </p:sp>
        <p:sp>
          <p:nvSpPr>
            <p:cNvPr id="63540" name="Line 17">
              <a:extLst>
                <a:ext uri="{FF2B5EF4-FFF2-40B4-BE49-F238E27FC236}">
                  <a16:creationId xmlns:a16="http://schemas.microsoft.com/office/drawing/2014/main" id="{C9DD29F2-B85E-4C11-A6AE-C872C4B97307}"/>
                </a:ext>
              </a:extLst>
            </p:cNvPr>
            <p:cNvSpPr>
              <a:spLocks noChangeShapeType="1"/>
            </p:cNvSpPr>
            <p:nvPr/>
          </p:nvSpPr>
          <p:spPr bwMode="auto">
            <a:xfrm>
              <a:off x="3312" y="2977"/>
              <a:ext cx="1152" cy="33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1" name="Line 18">
              <a:extLst>
                <a:ext uri="{FF2B5EF4-FFF2-40B4-BE49-F238E27FC236}">
                  <a16:creationId xmlns:a16="http://schemas.microsoft.com/office/drawing/2014/main" id="{DA7D65F1-6513-4C5F-B2E6-3664F10DD3D9}"/>
                </a:ext>
              </a:extLst>
            </p:cNvPr>
            <p:cNvSpPr>
              <a:spLocks noChangeShapeType="1"/>
            </p:cNvSpPr>
            <p:nvPr/>
          </p:nvSpPr>
          <p:spPr bwMode="auto">
            <a:xfrm flipH="1">
              <a:off x="4464" y="2983"/>
              <a:ext cx="1200" cy="32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2" name="Text Box 19">
              <a:extLst>
                <a:ext uri="{FF2B5EF4-FFF2-40B4-BE49-F238E27FC236}">
                  <a16:creationId xmlns:a16="http://schemas.microsoft.com/office/drawing/2014/main" id="{B42EAEDC-9410-4BC1-881E-6BBBCFD406E1}"/>
                </a:ext>
              </a:extLst>
            </p:cNvPr>
            <p:cNvSpPr txBox="1">
              <a:spLocks noChangeArrowheads="1"/>
            </p:cNvSpPr>
            <p:nvPr/>
          </p:nvSpPr>
          <p:spPr bwMode="auto">
            <a:xfrm>
              <a:off x="3264" y="3087"/>
              <a:ext cx="2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是</a:t>
              </a:r>
            </a:p>
          </p:txBody>
        </p:sp>
        <p:sp>
          <p:nvSpPr>
            <p:cNvPr id="63543" name="Text Box 20">
              <a:extLst>
                <a:ext uri="{FF2B5EF4-FFF2-40B4-BE49-F238E27FC236}">
                  <a16:creationId xmlns:a16="http://schemas.microsoft.com/office/drawing/2014/main" id="{999A292E-324E-4C0B-9847-060A4CABC685}"/>
                </a:ext>
              </a:extLst>
            </p:cNvPr>
            <p:cNvSpPr txBox="1">
              <a:spLocks noChangeArrowheads="1"/>
            </p:cNvSpPr>
            <p:nvPr/>
          </p:nvSpPr>
          <p:spPr bwMode="auto">
            <a:xfrm>
              <a:off x="5388" y="3095"/>
              <a:ext cx="2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Arial" panose="020B0604020202020204" pitchFamily="34" charset="0"/>
                </a:rPr>
                <a:t>否</a:t>
              </a:r>
            </a:p>
          </p:txBody>
        </p:sp>
        <p:sp>
          <p:nvSpPr>
            <p:cNvPr id="63544" name="Text Box 21">
              <a:extLst>
                <a:ext uri="{FF2B5EF4-FFF2-40B4-BE49-F238E27FC236}">
                  <a16:creationId xmlns:a16="http://schemas.microsoft.com/office/drawing/2014/main" id="{4C525106-2B1A-45AE-A5D6-1C35E060EC0C}"/>
                </a:ext>
              </a:extLst>
            </p:cNvPr>
            <p:cNvSpPr txBox="1">
              <a:spLocks noChangeArrowheads="1"/>
            </p:cNvSpPr>
            <p:nvPr/>
          </p:nvSpPr>
          <p:spPr bwMode="auto">
            <a:xfrm>
              <a:off x="4224" y="3007"/>
              <a:ext cx="41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Arial" panose="020B0604020202020204" pitchFamily="34" charset="0"/>
                </a:rPr>
                <a:t>w=0</a:t>
              </a:r>
            </a:p>
          </p:txBody>
        </p:sp>
        <p:sp>
          <p:nvSpPr>
            <p:cNvPr id="63545" name="Rectangle 22">
              <a:extLst>
                <a:ext uri="{FF2B5EF4-FFF2-40B4-BE49-F238E27FC236}">
                  <a16:creationId xmlns:a16="http://schemas.microsoft.com/office/drawing/2014/main" id="{FEF8629E-7154-4BD0-86B2-4EDCCED245DF}"/>
                </a:ext>
              </a:extLst>
            </p:cNvPr>
            <p:cNvSpPr>
              <a:spLocks noChangeArrowheads="1"/>
            </p:cNvSpPr>
            <p:nvPr/>
          </p:nvSpPr>
          <p:spPr bwMode="auto">
            <a:xfrm>
              <a:off x="3312" y="3312"/>
              <a:ext cx="1200"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输出</a:t>
              </a:r>
              <a:r>
                <a:rPr lang="en-US" altLang="zh-CN" sz="2000">
                  <a:latin typeface="Arial" panose="020B0604020202020204" pitchFamily="34" charset="0"/>
                </a:rPr>
                <a:t>n</a:t>
              </a:r>
              <a:r>
                <a:rPr lang="en-US" altLang="zh-CN" sz="2000">
                  <a:latin typeface="Times New Roman" panose="02020603050405020304" pitchFamily="18" charset="0"/>
                </a:rPr>
                <a:t>“</a:t>
              </a:r>
              <a:r>
                <a:rPr lang="zh-CN" altLang="en-US" sz="2000">
                  <a:latin typeface="Arial" panose="020B0604020202020204" pitchFamily="34" charset="0"/>
                </a:rPr>
                <a:t>是素数</a:t>
              </a:r>
              <a:r>
                <a:rPr lang="zh-CN" altLang="en-US" sz="2000">
                  <a:latin typeface="Times New Roman" panose="02020603050405020304" pitchFamily="18" charset="0"/>
                </a:rPr>
                <a:t>”</a:t>
              </a:r>
              <a:endParaRPr lang="zh-CN" altLang="en-US" sz="2000">
                <a:latin typeface="Arial" panose="020B0604020202020204" pitchFamily="34" charset="0"/>
              </a:endParaRPr>
            </a:p>
          </p:txBody>
        </p:sp>
        <p:sp>
          <p:nvSpPr>
            <p:cNvPr id="63546" name="Rectangle 23">
              <a:extLst>
                <a:ext uri="{FF2B5EF4-FFF2-40B4-BE49-F238E27FC236}">
                  <a16:creationId xmlns:a16="http://schemas.microsoft.com/office/drawing/2014/main" id="{78261373-3300-4A8B-AD0C-E81B851B1456}"/>
                </a:ext>
              </a:extLst>
            </p:cNvPr>
            <p:cNvSpPr>
              <a:spLocks noChangeArrowheads="1"/>
            </p:cNvSpPr>
            <p:nvPr/>
          </p:nvSpPr>
          <p:spPr bwMode="auto">
            <a:xfrm>
              <a:off x="4464" y="3312"/>
              <a:ext cx="1200"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输出</a:t>
              </a:r>
              <a:r>
                <a:rPr lang="en-US" altLang="zh-CN" sz="2000">
                  <a:latin typeface="Arial" panose="020B0604020202020204" pitchFamily="34" charset="0"/>
                </a:rPr>
                <a:t>n</a:t>
              </a:r>
              <a:r>
                <a:rPr lang="en-US" altLang="zh-CN" sz="2000">
                  <a:latin typeface="Times New Roman" panose="02020603050405020304" pitchFamily="18" charset="0"/>
                </a:rPr>
                <a:t>“</a:t>
              </a:r>
              <a:r>
                <a:rPr lang="zh-CN" altLang="en-US" sz="2000">
                  <a:latin typeface="Arial" panose="020B0604020202020204" pitchFamily="34" charset="0"/>
                </a:rPr>
                <a:t>不是素数</a:t>
              </a:r>
              <a:r>
                <a:rPr lang="zh-CN" altLang="en-US" sz="2000">
                  <a:latin typeface="Times New Roman" panose="02020603050405020304" pitchFamily="18" charset="0"/>
                </a:rPr>
                <a:t>”</a:t>
              </a:r>
              <a:endParaRPr lang="zh-CN" altLang="en-US" sz="2000">
                <a:latin typeface="Arial" panose="020B0604020202020204" pitchFamily="34" charset="0"/>
              </a:endParaRPr>
            </a:p>
          </p:txBody>
        </p:sp>
        <p:sp>
          <p:nvSpPr>
            <p:cNvPr id="63547" name="Rectangle 24">
              <a:extLst>
                <a:ext uri="{FF2B5EF4-FFF2-40B4-BE49-F238E27FC236}">
                  <a16:creationId xmlns:a16="http://schemas.microsoft.com/office/drawing/2014/main" id="{0D44F17E-E2D7-435D-9BD9-D5231CD2A32E}"/>
                </a:ext>
              </a:extLst>
            </p:cNvPr>
            <p:cNvSpPr>
              <a:spLocks noChangeArrowheads="1"/>
            </p:cNvSpPr>
            <p:nvPr/>
          </p:nvSpPr>
          <p:spPr bwMode="auto">
            <a:xfrm>
              <a:off x="3312" y="1408"/>
              <a:ext cx="2352"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rPr>
                <a:t>w←0</a:t>
              </a:r>
            </a:p>
          </p:txBody>
        </p:sp>
        <p:sp>
          <p:nvSpPr>
            <p:cNvPr id="63548" name="Rectangle 25">
              <a:extLst>
                <a:ext uri="{FF2B5EF4-FFF2-40B4-BE49-F238E27FC236}">
                  <a16:creationId xmlns:a16="http://schemas.microsoft.com/office/drawing/2014/main" id="{CB445136-9C1E-48E0-8F9B-E86A289C0B49}"/>
                </a:ext>
              </a:extLst>
            </p:cNvPr>
            <p:cNvSpPr>
              <a:spLocks noChangeArrowheads="1"/>
            </p:cNvSpPr>
            <p:nvPr/>
          </p:nvSpPr>
          <p:spPr bwMode="auto">
            <a:xfrm>
              <a:off x="3312" y="1168"/>
              <a:ext cx="2352"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rPr>
                <a:t>输入</a:t>
              </a:r>
              <a:r>
                <a:rPr lang="en-US" altLang="zh-CN" sz="2000">
                  <a:latin typeface="Arial" panose="020B0604020202020204" pitchFamily="34" charset="0"/>
                </a:rPr>
                <a:t>n</a:t>
              </a:r>
            </a:p>
          </p:txBody>
        </p:sp>
      </p:grpSp>
      <p:grpSp>
        <p:nvGrpSpPr>
          <p:cNvPr id="63491" name="Group 29">
            <a:extLst>
              <a:ext uri="{FF2B5EF4-FFF2-40B4-BE49-F238E27FC236}">
                <a16:creationId xmlns:a16="http://schemas.microsoft.com/office/drawing/2014/main" id="{8BA5A8D9-1AA2-4CA3-B892-9CC4FBD81F36}"/>
              </a:ext>
            </a:extLst>
          </p:cNvPr>
          <p:cNvGrpSpPr>
            <a:grpSpLocks/>
          </p:cNvGrpSpPr>
          <p:nvPr/>
        </p:nvGrpSpPr>
        <p:grpSpPr bwMode="auto">
          <a:xfrm>
            <a:off x="0" y="1123950"/>
            <a:ext cx="4932363" cy="5689600"/>
            <a:chOff x="2557" y="648"/>
            <a:chExt cx="3107" cy="3584"/>
          </a:xfrm>
        </p:grpSpPr>
        <p:sp>
          <p:nvSpPr>
            <p:cNvPr id="63493" name="AutoShape 30">
              <a:extLst>
                <a:ext uri="{FF2B5EF4-FFF2-40B4-BE49-F238E27FC236}">
                  <a16:creationId xmlns:a16="http://schemas.microsoft.com/office/drawing/2014/main" id="{2F6AF920-9BF9-4D75-A213-0E7467110492}"/>
                </a:ext>
              </a:extLst>
            </p:cNvPr>
            <p:cNvSpPr>
              <a:spLocks noChangeArrowheads="1"/>
            </p:cNvSpPr>
            <p:nvPr/>
          </p:nvSpPr>
          <p:spPr bwMode="auto">
            <a:xfrm>
              <a:off x="3288" y="2752"/>
              <a:ext cx="1584" cy="528"/>
            </a:xfrm>
            <a:prstGeom prst="flowChartDecision">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i&lt;=n</a:t>
              </a:r>
              <a:r>
                <a:rPr lang="zh-CN" altLang="en-US" sz="1800">
                  <a:latin typeface="Arial" panose="020B0604020202020204" pitchFamily="34" charset="0"/>
                </a:rPr>
                <a:t>平方根</a:t>
              </a:r>
              <a:br>
                <a:rPr lang="zh-CN" altLang="en-US" sz="1800">
                  <a:latin typeface="Arial" panose="020B0604020202020204" pitchFamily="34" charset="0"/>
                </a:rPr>
              </a:br>
              <a:r>
                <a:rPr lang="zh-CN" altLang="en-US" sz="1800">
                  <a:latin typeface="Arial" panose="020B0604020202020204" pitchFamily="34" charset="0"/>
                </a:rPr>
                <a:t>和</a:t>
              </a:r>
              <a:r>
                <a:rPr lang="en-US" altLang="zh-CN" sz="1800">
                  <a:latin typeface="Arial" panose="020B0604020202020204" pitchFamily="34" charset="0"/>
                </a:rPr>
                <a:t>w=0 </a:t>
              </a:r>
            </a:p>
          </p:txBody>
        </p:sp>
        <p:sp>
          <p:nvSpPr>
            <p:cNvPr id="63494" name="AutoShape 31">
              <a:extLst>
                <a:ext uri="{FF2B5EF4-FFF2-40B4-BE49-F238E27FC236}">
                  <a16:creationId xmlns:a16="http://schemas.microsoft.com/office/drawing/2014/main" id="{48E25D07-F88F-4319-964C-2481D0205CBA}"/>
                </a:ext>
              </a:extLst>
            </p:cNvPr>
            <p:cNvSpPr>
              <a:spLocks noChangeArrowheads="1"/>
            </p:cNvSpPr>
            <p:nvPr/>
          </p:nvSpPr>
          <p:spPr bwMode="auto">
            <a:xfrm>
              <a:off x="3810" y="648"/>
              <a:ext cx="528" cy="192"/>
            </a:xfrm>
            <a:prstGeom prst="flowChartTerminator">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开始</a:t>
              </a:r>
            </a:p>
          </p:txBody>
        </p:sp>
        <p:sp>
          <p:nvSpPr>
            <p:cNvPr id="63495" name="Text Box 32">
              <a:extLst>
                <a:ext uri="{FF2B5EF4-FFF2-40B4-BE49-F238E27FC236}">
                  <a16:creationId xmlns:a16="http://schemas.microsoft.com/office/drawing/2014/main" id="{679FF07C-453D-4456-A198-3EF536CA2321}"/>
                </a:ext>
              </a:extLst>
            </p:cNvPr>
            <p:cNvSpPr txBox="1">
              <a:spLocks noChangeArrowheads="1"/>
            </p:cNvSpPr>
            <p:nvPr/>
          </p:nvSpPr>
          <p:spPr bwMode="auto">
            <a:xfrm>
              <a:off x="3544" y="1248"/>
              <a:ext cx="1054" cy="233"/>
            </a:xfrm>
            <a:prstGeom prst="rect">
              <a:avLst/>
            </a:prstGeom>
            <a:solidFill>
              <a:schemeClr val="accent2"/>
            </a:solidFill>
            <a:ln w="9525">
              <a:solidFill>
                <a:schemeClr val="hlink"/>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i←2</a:t>
              </a:r>
              <a:r>
                <a:rPr lang="zh-CN" altLang="en-US" sz="1800">
                  <a:latin typeface="Arial" panose="020B0604020202020204" pitchFamily="34" charset="0"/>
                </a:rPr>
                <a:t>，</a:t>
              </a:r>
              <a:r>
                <a:rPr lang="en-US" altLang="zh-CN" sz="1800">
                  <a:latin typeface="Arial" panose="020B0604020202020204" pitchFamily="34" charset="0"/>
                </a:rPr>
                <a:t>w←0</a:t>
              </a:r>
            </a:p>
          </p:txBody>
        </p:sp>
        <p:sp>
          <p:nvSpPr>
            <p:cNvPr id="63496" name="Text Box 33">
              <a:extLst>
                <a:ext uri="{FF2B5EF4-FFF2-40B4-BE49-F238E27FC236}">
                  <a16:creationId xmlns:a16="http://schemas.microsoft.com/office/drawing/2014/main" id="{DACACC8D-7260-4D82-B5B6-C1413294282A}"/>
                </a:ext>
              </a:extLst>
            </p:cNvPr>
            <p:cNvSpPr txBox="1">
              <a:spLocks noChangeArrowheads="1"/>
            </p:cNvSpPr>
            <p:nvPr/>
          </p:nvSpPr>
          <p:spPr bwMode="auto">
            <a:xfrm>
              <a:off x="3504" y="1616"/>
              <a:ext cx="1140" cy="233"/>
            </a:xfrm>
            <a:prstGeom prst="rect">
              <a:avLst/>
            </a:prstGeom>
            <a:solidFill>
              <a:schemeClr val="accent2"/>
            </a:solidFill>
            <a:ln w="9525">
              <a:solidFill>
                <a:schemeClr val="hlink"/>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r ← n/i</a:t>
              </a:r>
              <a:r>
                <a:rPr lang="zh-CN" altLang="en-US" sz="1800">
                  <a:latin typeface="Arial" panose="020B0604020202020204" pitchFamily="34" charset="0"/>
                </a:rPr>
                <a:t>的余数</a:t>
              </a:r>
            </a:p>
          </p:txBody>
        </p:sp>
        <p:sp>
          <p:nvSpPr>
            <p:cNvPr id="63497" name="AutoShape 34">
              <a:extLst>
                <a:ext uri="{FF2B5EF4-FFF2-40B4-BE49-F238E27FC236}">
                  <a16:creationId xmlns:a16="http://schemas.microsoft.com/office/drawing/2014/main" id="{16DCF4B3-DA38-4566-A569-80E0A84096FF}"/>
                </a:ext>
              </a:extLst>
            </p:cNvPr>
            <p:cNvSpPr>
              <a:spLocks noChangeArrowheads="1"/>
            </p:cNvSpPr>
            <p:nvPr/>
          </p:nvSpPr>
          <p:spPr bwMode="auto">
            <a:xfrm>
              <a:off x="3827" y="4040"/>
              <a:ext cx="528" cy="192"/>
            </a:xfrm>
            <a:prstGeom prst="flowChartTerminator">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结束</a:t>
              </a:r>
            </a:p>
          </p:txBody>
        </p:sp>
        <p:cxnSp>
          <p:nvCxnSpPr>
            <p:cNvPr id="63498" name="AutoShape 35">
              <a:extLst>
                <a:ext uri="{FF2B5EF4-FFF2-40B4-BE49-F238E27FC236}">
                  <a16:creationId xmlns:a16="http://schemas.microsoft.com/office/drawing/2014/main" id="{6FB5BE6B-A66D-4E06-B720-851D2AF11977}"/>
                </a:ext>
              </a:extLst>
            </p:cNvPr>
            <p:cNvCxnSpPr>
              <a:cxnSpLocks noChangeShapeType="1"/>
              <a:stCxn id="63494" idx="2"/>
              <a:endCxn id="63509" idx="1"/>
            </p:cNvCxnSpPr>
            <p:nvPr/>
          </p:nvCxnSpPr>
          <p:spPr bwMode="auto">
            <a:xfrm>
              <a:off x="4074" y="840"/>
              <a:ext cx="4" cy="96"/>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499" name="AutoShape 36">
              <a:extLst>
                <a:ext uri="{FF2B5EF4-FFF2-40B4-BE49-F238E27FC236}">
                  <a16:creationId xmlns:a16="http://schemas.microsoft.com/office/drawing/2014/main" id="{D6F7AA02-50BC-454C-AD0B-8736682DC4DE}"/>
                </a:ext>
              </a:extLst>
            </p:cNvPr>
            <p:cNvCxnSpPr>
              <a:cxnSpLocks noChangeShapeType="1"/>
              <a:stCxn id="63509" idx="4"/>
              <a:endCxn id="63495" idx="0"/>
            </p:cNvCxnSpPr>
            <p:nvPr/>
          </p:nvCxnSpPr>
          <p:spPr bwMode="auto">
            <a:xfrm flipH="1">
              <a:off x="4071" y="1128"/>
              <a:ext cx="7" cy="120"/>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00" name="AutoShape 37">
              <a:extLst>
                <a:ext uri="{FF2B5EF4-FFF2-40B4-BE49-F238E27FC236}">
                  <a16:creationId xmlns:a16="http://schemas.microsoft.com/office/drawing/2014/main" id="{600946F7-B63D-4840-8AF6-4ACD7210A83C}"/>
                </a:ext>
              </a:extLst>
            </p:cNvPr>
            <p:cNvCxnSpPr>
              <a:cxnSpLocks noChangeShapeType="1"/>
              <a:stCxn id="63496" idx="2"/>
              <a:endCxn id="63510" idx="0"/>
            </p:cNvCxnSpPr>
            <p:nvPr/>
          </p:nvCxnSpPr>
          <p:spPr bwMode="auto">
            <a:xfrm>
              <a:off x="4074" y="1849"/>
              <a:ext cx="4" cy="127"/>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01" name="AutoShape 38">
              <a:extLst>
                <a:ext uri="{FF2B5EF4-FFF2-40B4-BE49-F238E27FC236}">
                  <a16:creationId xmlns:a16="http://schemas.microsoft.com/office/drawing/2014/main" id="{C55E2EAC-EDCA-47F1-BB82-58825370AB2A}"/>
                </a:ext>
              </a:extLst>
            </p:cNvPr>
            <p:cNvCxnSpPr>
              <a:cxnSpLocks noChangeShapeType="1"/>
              <a:stCxn id="63493" idx="1"/>
            </p:cNvCxnSpPr>
            <p:nvPr/>
          </p:nvCxnSpPr>
          <p:spPr bwMode="auto">
            <a:xfrm rot="10800000" flipH="1">
              <a:off x="3288" y="1552"/>
              <a:ext cx="744" cy="1464"/>
            </a:xfrm>
            <a:prstGeom prst="bentConnector4">
              <a:avLst>
                <a:gd name="adj1" fmla="val -41264"/>
                <a:gd name="adj2" fmla="val 100134"/>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02" name="AutoShape 39">
              <a:extLst>
                <a:ext uri="{FF2B5EF4-FFF2-40B4-BE49-F238E27FC236}">
                  <a16:creationId xmlns:a16="http://schemas.microsoft.com/office/drawing/2014/main" id="{A6F4205D-7B0C-4A53-A8CF-697B52A1A3A3}"/>
                </a:ext>
              </a:extLst>
            </p:cNvPr>
            <p:cNvCxnSpPr>
              <a:cxnSpLocks noChangeShapeType="1"/>
              <a:stCxn id="63493" idx="2"/>
              <a:endCxn id="63517" idx="0"/>
            </p:cNvCxnSpPr>
            <p:nvPr/>
          </p:nvCxnSpPr>
          <p:spPr bwMode="auto">
            <a:xfrm flipH="1">
              <a:off x="4076" y="3280"/>
              <a:ext cx="4" cy="136"/>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03" name="Text Box 40">
              <a:extLst>
                <a:ext uri="{FF2B5EF4-FFF2-40B4-BE49-F238E27FC236}">
                  <a16:creationId xmlns:a16="http://schemas.microsoft.com/office/drawing/2014/main" id="{000E914B-6736-4F4B-9B03-95A638E92007}"/>
                </a:ext>
              </a:extLst>
            </p:cNvPr>
            <p:cNvSpPr txBox="1">
              <a:spLocks noChangeArrowheads="1"/>
            </p:cNvSpPr>
            <p:nvPr/>
          </p:nvSpPr>
          <p:spPr bwMode="auto">
            <a:xfrm>
              <a:off x="3136" y="281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Y</a:t>
              </a:r>
            </a:p>
          </p:txBody>
        </p:sp>
        <p:sp>
          <p:nvSpPr>
            <p:cNvPr id="63504" name="Text Box 41">
              <a:extLst>
                <a:ext uri="{FF2B5EF4-FFF2-40B4-BE49-F238E27FC236}">
                  <a16:creationId xmlns:a16="http://schemas.microsoft.com/office/drawing/2014/main" id="{A6F49301-16A8-45CA-9D01-0A8392F63C37}"/>
                </a:ext>
              </a:extLst>
            </p:cNvPr>
            <p:cNvSpPr txBox="1">
              <a:spLocks noChangeArrowheads="1"/>
            </p:cNvSpPr>
            <p:nvPr/>
          </p:nvSpPr>
          <p:spPr bwMode="auto">
            <a:xfrm>
              <a:off x="4081" y="323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N</a:t>
              </a:r>
            </a:p>
          </p:txBody>
        </p:sp>
        <p:cxnSp>
          <p:nvCxnSpPr>
            <p:cNvPr id="63505" name="AutoShape 42">
              <a:extLst>
                <a:ext uri="{FF2B5EF4-FFF2-40B4-BE49-F238E27FC236}">
                  <a16:creationId xmlns:a16="http://schemas.microsoft.com/office/drawing/2014/main" id="{1A7EC8AE-C667-4D73-9D24-9A43F0B7B4F6}"/>
                </a:ext>
              </a:extLst>
            </p:cNvPr>
            <p:cNvCxnSpPr>
              <a:cxnSpLocks noChangeShapeType="1"/>
              <a:stCxn id="63495" idx="2"/>
              <a:endCxn id="63496" idx="0"/>
            </p:cNvCxnSpPr>
            <p:nvPr/>
          </p:nvCxnSpPr>
          <p:spPr bwMode="auto">
            <a:xfrm>
              <a:off x="4071" y="1481"/>
              <a:ext cx="3" cy="135"/>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06" name="Text Box 43">
              <a:extLst>
                <a:ext uri="{FF2B5EF4-FFF2-40B4-BE49-F238E27FC236}">
                  <a16:creationId xmlns:a16="http://schemas.microsoft.com/office/drawing/2014/main" id="{224BD365-0504-4957-9085-267937C74A1E}"/>
                </a:ext>
              </a:extLst>
            </p:cNvPr>
            <p:cNvSpPr txBox="1">
              <a:spLocks noChangeArrowheads="1"/>
            </p:cNvSpPr>
            <p:nvPr/>
          </p:nvSpPr>
          <p:spPr bwMode="auto">
            <a:xfrm>
              <a:off x="3768" y="2368"/>
              <a:ext cx="604" cy="233"/>
            </a:xfrm>
            <a:prstGeom prst="rect">
              <a:avLst/>
            </a:prstGeom>
            <a:solidFill>
              <a:schemeClr val="accent2"/>
            </a:solidFill>
            <a:ln w="9525">
              <a:solidFill>
                <a:schemeClr val="hlink"/>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i←i+1</a:t>
              </a:r>
            </a:p>
          </p:txBody>
        </p:sp>
        <p:cxnSp>
          <p:nvCxnSpPr>
            <p:cNvPr id="63507" name="AutoShape 44">
              <a:extLst>
                <a:ext uri="{FF2B5EF4-FFF2-40B4-BE49-F238E27FC236}">
                  <a16:creationId xmlns:a16="http://schemas.microsoft.com/office/drawing/2014/main" id="{5497916B-B674-4D95-A63D-5FAACF1CFAF5}"/>
                </a:ext>
              </a:extLst>
            </p:cNvPr>
            <p:cNvCxnSpPr>
              <a:cxnSpLocks noChangeShapeType="1"/>
              <a:stCxn id="63510" idx="2"/>
              <a:endCxn id="63506" idx="0"/>
            </p:cNvCxnSpPr>
            <p:nvPr/>
          </p:nvCxnSpPr>
          <p:spPr bwMode="auto">
            <a:xfrm flipH="1">
              <a:off x="4070" y="2264"/>
              <a:ext cx="8" cy="104"/>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08" name="AutoShape 45">
              <a:extLst>
                <a:ext uri="{FF2B5EF4-FFF2-40B4-BE49-F238E27FC236}">
                  <a16:creationId xmlns:a16="http://schemas.microsoft.com/office/drawing/2014/main" id="{EA567087-AFA4-436E-8554-81C3EC26911D}"/>
                </a:ext>
              </a:extLst>
            </p:cNvPr>
            <p:cNvCxnSpPr>
              <a:cxnSpLocks noChangeShapeType="1"/>
              <a:stCxn id="63506" idx="2"/>
              <a:endCxn id="63493" idx="0"/>
            </p:cNvCxnSpPr>
            <p:nvPr/>
          </p:nvCxnSpPr>
          <p:spPr bwMode="auto">
            <a:xfrm>
              <a:off x="4070" y="2601"/>
              <a:ext cx="10" cy="151"/>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09" name="AutoShape 46">
              <a:extLst>
                <a:ext uri="{FF2B5EF4-FFF2-40B4-BE49-F238E27FC236}">
                  <a16:creationId xmlns:a16="http://schemas.microsoft.com/office/drawing/2014/main" id="{133E2F98-63C1-4E81-BDA9-848E6EAEAFF7}"/>
                </a:ext>
              </a:extLst>
            </p:cNvPr>
            <p:cNvSpPr>
              <a:spLocks noChangeArrowheads="1"/>
            </p:cNvSpPr>
            <p:nvPr/>
          </p:nvSpPr>
          <p:spPr bwMode="auto">
            <a:xfrm>
              <a:off x="3742" y="936"/>
              <a:ext cx="672" cy="192"/>
            </a:xfrm>
            <a:prstGeom prst="flowChartInputOutput">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输入</a:t>
              </a:r>
              <a:r>
                <a:rPr lang="en-US" altLang="zh-CN" sz="1800">
                  <a:latin typeface="Arial" panose="020B0604020202020204" pitchFamily="34" charset="0"/>
                </a:rPr>
                <a:t>n</a:t>
              </a:r>
            </a:p>
          </p:txBody>
        </p:sp>
        <p:sp>
          <p:nvSpPr>
            <p:cNvPr id="63510" name="AutoShape 47">
              <a:extLst>
                <a:ext uri="{FF2B5EF4-FFF2-40B4-BE49-F238E27FC236}">
                  <a16:creationId xmlns:a16="http://schemas.microsoft.com/office/drawing/2014/main" id="{504696FC-C3B7-4DA1-83FA-96C2CF3F5431}"/>
                </a:ext>
              </a:extLst>
            </p:cNvPr>
            <p:cNvSpPr>
              <a:spLocks noChangeArrowheads="1"/>
            </p:cNvSpPr>
            <p:nvPr/>
          </p:nvSpPr>
          <p:spPr bwMode="auto">
            <a:xfrm>
              <a:off x="3622" y="1976"/>
              <a:ext cx="912" cy="288"/>
            </a:xfrm>
            <a:prstGeom prst="flowChartDecision">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r=0?</a:t>
              </a:r>
            </a:p>
          </p:txBody>
        </p:sp>
        <p:sp>
          <p:nvSpPr>
            <p:cNvPr id="63511" name="Text Box 48">
              <a:extLst>
                <a:ext uri="{FF2B5EF4-FFF2-40B4-BE49-F238E27FC236}">
                  <a16:creationId xmlns:a16="http://schemas.microsoft.com/office/drawing/2014/main" id="{6593F0AC-F8B0-43EE-85E4-0DB8316A0FCB}"/>
                </a:ext>
              </a:extLst>
            </p:cNvPr>
            <p:cNvSpPr txBox="1">
              <a:spLocks noChangeArrowheads="1"/>
            </p:cNvSpPr>
            <p:nvPr/>
          </p:nvSpPr>
          <p:spPr bwMode="auto">
            <a:xfrm>
              <a:off x="3826" y="217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N</a:t>
              </a:r>
            </a:p>
          </p:txBody>
        </p:sp>
        <p:cxnSp>
          <p:nvCxnSpPr>
            <p:cNvPr id="63512" name="AutoShape 49">
              <a:extLst>
                <a:ext uri="{FF2B5EF4-FFF2-40B4-BE49-F238E27FC236}">
                  <a16:creationId xmlns:a16="http://schemas.microsoft.com/office/drawing/2014/main" id="{DAEF9AC2-A45B-4864-9124-F2688289394B}"/>
                </a:ext>
              </a:extLst>
            </p:cNvPr>
            <p:cNvCxnSpPr>
              <a:cxnSpLocks noChangeShapeType="1"/>
              <a:stCxn id="63510" idx="3"/>
              <a:endCxn id="63515" idx="0"/>
            </p:cNvCxnSpPr>
            <p:nvPr/>
          </p:nvCxnSpPr>
          <p:spPr bwMode="auto">
            <a:xfrm>
              <a:off x="4534" y="2120"/>
              <a:ext cx="641" cy="196"/>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13" name="Text Box 50">
              <a:extLst>
                <a:ext uri="{FF2B5EF4-FFF2-40B4-BE49-F238E27FC236}">
                  <a16:creationId xmlns:a16="http://schemas.microsoft.com/office/drawing/2014/main" id="{79CBB37C-4AE7-4593-BBC3-B84152A0AC21}"/>
                </a:ext>
              </a:extLst>
            </p:cNvPr>
            <p:cNvSpPr txBox="1">
              <a:spLocks noChangeArrowheads="1"/>
            </p:cNvSpPr>
            <p:nvPr/>
          </p:nvSpPr>
          <p:spPr bwMode="auto">
            <a:xfrm>
              <a:off x="4480" y="194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Y</a:t>
              </a:r>
            </a:p>
          </p:txBody>
        </p:sp>
        <p:cxnSp>
          <p:nvCxnSpPr>
            <p:cNvPr id="63514" name="AutoShape 51">
              <a:extLst>
                <a:ext uri="{FF2B5EF4-FFF2-40B4-BE49-F238E27FC236}">
                  <a16:creationId xmlns:a16="http://schemas.microsoft.com/office/drawing/2014/main" id="{74C2AE78-4357-4FEF-8C1D-F0EC7DEA0B67}"/>
                </a:ext>
              </a:extLst>
            </p:cNvPr>
            <p:cNvCxnSpPr>
              <a:cxnSpLocks noChangeShapeType="1"/>
              <a:stCxn id="63515" idx="2"/>
            </p:cNvCxnSpPr>
            <p:nvPr/>
          </p:nvCxnSpPr>
          <p:spPr bwMode="auto">
            <a:xfrm rot="5400000">
              <a:off x="4589" y="2106"/>
              <a:ext cx="143" cy="1029"/>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15" name="Text Box 52">
              <a:extLst>
                <a:ext uri="{FF2B5EF4-FFF2-40B4-BE49-F238E27FC236}">
                  <a16:creationId xmlns:a16="http://schemas.microsoft.com/office/drawing/2014/main" id="{E2E701F8-25A3-4199-BE82-06DC2C695071}"/>
                </a:ext>
              </a:extLst>
            </p:cNvPr>
            <p:cNvSpPr txBox="1">
              <a:spLocks noChangeArrowheads="1"/>
            </p:cNvSpPr>
            <p:nvPr/>
          </p:nvSpPr>
          <p:spPr bwMode="auto">
            <a:xfrm>
              <a:off x="4950" y="2316"/>
              <a:ext cx="450" cy="233"/>
            </a:xfrm>
            <a:prstGeom prst="rect">
              <a:avLst/>
            </a:prstGeom>
            <a:solidFill>
              <a:schemeClr val="accent2"/>
            </a:solidFill>
            <a:ln w="9525">
              <a:solidFill>
                <a:schemeClr val="hlink"/>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w←1</a:t>
              </a:r>
            </a:p>
          </p:txBody>
        </p:sp>
        <p:sp>
          <p:nvSpPr>
            <p:cNvPr id="63516" name="AutoShape 53">
              <a:extLst>
                <a:ext uri="{FF2B5EF4-FFF2-40B4-BE49-F238E27FC236}">
                  <a16:creationId xmlns:a16="http://schemas.microsoft.com/office/drawing/2014/main" id="{EDA559FC-4A81-442A-B028-9C99B80E64CB}"/>
                </a:ext>
              </a:extLst>
            </p:cNvPr>
            <p:cNvSpPr>
              <a:spLocks noChangeArrowheads="1"/>
            </p:cNvSpPr>
            <p:nvPr/>
          </p:nvSpPr>
          <p:spPr bwMode="auto">
            <a:xfrm>
              <a:off x="2557" y="3656"/>
              <a:ext cx="1283" cy="192"/>
            </a:xfrm>
            <a:prstGeom prst="flowChartInputOutput">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打印 </a:t>
              </a:r>
              <a:r>
                <a:rPr lang="en-US" altLang="zh-CN" sz="1800">
                  <a:latin typeface="Arial" panose="020B0604020202020204" pitchFamily="34" charset="0"/>
                </a:rPr>
                <a:t>n</a:t>
              </a:r>
              <a:r>
                <a:rPr lang="en-US" altLang="zh-CN" sz="1800">
                  <a:latin typeface="Times New Roman" panose="02020603050405020304" pitchFamily="18" charset="0"/>
                </a:rPr>
                <a:t>“</a:t>
              </a:r>
              <a:r>
                <a:rPr lang="zh-CN" altLang="en-US" sz="1800">
                  <a:latin typeface="Arial" panose="020B0604020202020204" pitchFamily="34" charset="0"/>
                </a:rPr>
                <a:t>是素数</a:t>
              </a:r>
              <a:r>
                <a:rPr lang="zh-CN" altLang="en-US" sz="1800">
                  <a:latin typeface="Times New Roman" panose="02020603050405020304" pitchFamily="18" charset="0"/>
                </a:rPr>
                <a:t>”</a:t>
              </a:r>
              <a:endParaRPr lang="zh-CN" altLang="en-US" sz="1800">
                <a:latin typeface="Arial" panose="020B0604020202020204" pitchFamily="34" charset="0"/>
              </a:endParaRPr>
            </a:p>
          </p:txBody>
        </p:sp>
        <p:sp>
          <p:nvSpPr>
            <p:cNvPr id="63517" name="AutoShape 54">
              <a:extLst>
                <a:ext uri="{FF2B5EF4-FFF2-40B4-BE49-F238E27FC236}">
                  <a16:creationId xmlns:a16="http://schemas.microsoft.com/office/drawing/2014/main" id="{554DD21E-7163-4385-82BD-6149AFB4C3DB}"/>
                </a:ext>
              </a:extLst>
            </p:cNvPr>
            <p:cNvSpPr>
              <a:spLocks noChangeArrowheads="1"/>
            </p:cNvSpPr>
            <p:nvPr/>
          </p:nvSpPr>
          <p:spPr bwMode="auto">
            <a:xfrm>
              <a:off x="3764" y="3416"/>
              <a:ext cx="624" cy="288"/>
            </a:xfrm>
            <a:prstGeom prst="flowChartDecision">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w=0</a:t>
              </a:r>
              <a:r>
                <a:rPr lang="zh-CN" altLang="en-US" sz="1800">
                  <a:latin typeface="Arial" panose="020B0604020202020204" pitchFamily="34" charset="0"/>
                </a:rPr>
                <a:t>？</a:t>
              </a:r>
              <a:endParaRPr lang="en-US" altLang="zh-CN" sz="1800">
                <a:latin typeface="Arial" panose="020B0604020202020204" pitchFamily="34" charset="0"/>
              </a:endParaRPr>
            </a:p>
          </p:txBody>
        </p:sp>
        <p:sp>
          <p:nvSpPr>
            <p:cNvPr id="63518" name="Text Box 55">
              <a:extLst>
                <a:ext uri="{FF2B5EF4-FFF2-40B4-BE49-F238E27FC236}">
                  <a16:creationId xmlns:a16="http://schemas.microsoft.com/office/drawing/2014/main" id="{D77858F6-2DBD-4BE6-A189-73B5062E1893}"/>
                </a:ext>
              </a:extLst>
            </p:cNvPr>
            <p:cNvSpPr txBox="1">
              <a:spLocks noChangeArrowheads="1"/>
            </p:cNvSpPr>
            <p:nvPr/>
          </p:nvSpPr>
          <p:spPr bwMode="auto">
            <a:xfrm>
              <a:off x="4860" y="337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N</a:t>
              </a:r>
            </a:p>
          </p:txBody>
        </p:sp>
        <p:sp>
          <p:nvSpPr>
            <p:cNvPr id="63519" name="Text Box 56">
              <a:extLst>
                <a:ext uri="{FF2B5EF4-FFF2-40B4-BE49-F238E27FC236}">
                  <a16:creationId xmlns:a16="http://schemas.microsoft.com/office/drawing/2014/main" id="{7CFACB00-42D1-480D-B4AB-CEB54F91CA1C}"/>
                </a:ext>
              </a:extLst>
            </p:cNvPr>
            <p:cNvSpPr txBox="1">
              <a:spLocks noChangeArrowheads="1"/>
            </p:cNvSpPr>
            <p:nvPr/>
          </p:nvSpPr>
          <p:spPr bwMode="auto">
            <a:xfrm>
              <a:off x="2992" y="338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Courier New" panose="02070309020205020404" pitchFamily="49" charset="0"/>
                </a:rPr>
                <a:t>Y</a:t>
              </a:r>
            </a:p>
          </p:txBody>
        </p:sp>
        <p:sp>
          <p:nvSpPr>
            <p:cNvPr id="63520" name="AutoShape 57">
              <a:extLst>
                <a:ext uri="{FF2B5EF4-FFF2-40B4-BE49-F238E27FC236}">
                  <a16:creationId xmlns:a16="http://schemas.microsoft.com/office/drawing/2014/main" id="{0BB3447A-CE16-42B9-A4FC-A151A106DEE2}"/>
                </a:ext>
              </a:extLst>
            </p:cNvPr>
            <p:cNvSpPr>
              <a:spLocks noChangeArrowheads="1"/>
            </p:cNvSpPr>
            <p:nvPr/>
          </p:nvSpPr>
          <p:spPr bwMode="auto">
            <a:xfrm>
              <a:off x="4176" y="3656"/>
              <a:ext cx="1488" cy="192"/>
            </a:xfrm>
            <a:prstGeom prst="flowChartInputOutput">
              <a:avLst/>
            </a:prstGeom>
            <a:solidFill>
              <a:schemeClr val="accent2"/>
            </a:solidFill>
            <a:ln w="9525">
              <a:solidFill>
                <a:schemeClr val="hlink"/>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打印 </a:t>
              </a:r>
              <a:r>
                <a:rPr lang="en-US" altLang="zh-CN" sz="1800">
                  <a:latin typeface="Arial" panose="020B0604020202020204" pitchFamily="34" charset="0"/>
                </a:rPr>
                <a:t>n</a:t>
              </a:r>
              <a:r>
                <a:rPr lang="en-US" altLang="zh-CN" sz="1800">
                  <a:latin typeface="Times New Roman" panose="02020603050405020304" pitchFamily="18" charset="0"/>
                </a:rPr>
                <a:t>“</a:t>
              </a:r>
              <a:r>
                <a:rPr lang="zh-CN" altLang="en-US" sz="1800">
                  <a:latin typeface="Arial" panose="020B0604020202020204" pitchFamily="34" charset="0"/>
                </a:rPr>
                <a:t>不是素数</a:t>
              </a:r>
              <a:r>
                <a:rPr lang="zh-CN" altLang="en-US" sz="1800">
                  <a:latin typeface="Times New Roman" panose="02020603050405020304" pitchFamily="18" charset="0"/>
                </a:rPr>
                <a:t>”</a:t>
              </a:r>
              <a:endParaRPr lang="zh-CN" altLang="en-US" sz="1800">
                <a:latin typeface="Arial" panose="020B0604020202020204" pitchFamily="34" charset="0"/>
              </a:endParaRPr>
            </a:p>
          </p:txBody>
        </p:sp>
        <p:cxnSp>
          <p:nvCxnSpPr>
            <p:cNvPr id="63521" name="AutoShape 58">
              <a:extLst>
                <a:ext uri="{FF2B5EF4-FFF2-40B4-BE49-F238E27FC236}">
                  <a16:creationId xmlns:a16="http://schemas.microsoft.com/office/drawing/2014/main" id="{B59E9428-A32E-4DDE-B2AA-657D59E11526}"/>
                </a:ext>
              </a:extLst>
            </p:cNvPr>
            <p:cNvCxnSpPr>
              <a:cxnSpLocks noChangeShapeType="1"/>
              <a:stCxn id="63517" idx="1"/>
              <a:endCxn id="63516" idx="1"/>
            </p:cNvCxnSpPr>
            <p:nvPr/>
          </p:nvCxnSpPr>
          <p:spPr bwMode="auto">
            <a:xfrm rot="10800000" flipV="1">
              <a:off x="3199" y="3560"/>
              <a:ext cx="565" cy="96"/>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22" name="AutoShape 59">
              <a:extLst>
                <a:ext uri="{FF2B5EF4-FFF2-40B4-BE49-F238E27FC236}">
                  <a16:creationId xmlns:a16="http://schemas.microsoft.com/office/drawing/2014/main" id="{2B0D6447-C4D0-459D-94CC-EF8278B2FB33}"/>
                </a:ext>
              </a:extLst>
            </p:cNvPr>
            <p:cNvCxnSpPr>
              <a:cxnSpLocks noChangeShapeType="1"/>
              <a:stCxn id="63517" idx="3"/>
              <a:endCxn id="63520" idx="1"/>
            </p:cNvCxnSpPr>
            <p:nvPr/>
          </p:nvCxnSpPr>
          <p:spPr bwMode="auto">
            <a:xfrm>
              <a:off x="4388" y="3560"/>
              <a:ext cx="532" cy="96"/>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23" name="AutoShape 60">
              <a:extLst>
                <a:ext uri="{FF2B5EF4-FFF2-40B4-BE49-F238E27FC236}">
                  <a16:creationId xmlns:a16="http://schemas.microsoft.com/office/drawing/2014/main" id="{E90F7099-19F1-4A5A-A61B-D8C0C2F030B2}"/>
                </a:ext>
              </a:extLst>
            </p:cNvPr>
            <p:cNvCxnSpPr>
              <a:cxnSpLocks noChangeShapeType="1"/>
              <a:stCxn id="63516" idx="4"/>
            </p:cNvCxnSpPr>
            <p:nvPr/>
          </p:nvCxnSpPr>
          <p:spPr bwMode="auto">
            <a:xfrm rot="16200000" flipH="1">
              <a:off x="3593" y="3453"/>
              <a:ext cx="112" cy="901"/>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63524" name="AutoShape 61">
              <a:extLst>
                <a:ext uri="{FF2B5EF4-FFF2-40B4-BE49-F238E27FC236}">
                  <a16:creationId xmlns:a16="http://schemas.microsoft.com/office/drawing/2014/main" id="{7299F248-FC2F-4125-B157-58BE4DF81065}"/>
                </a:ext>
              </a:extLst>
            </p:cNvPr>
            <p:cNvCxnSpPr>
              <a:cxnSpLocks noChangeShapeType="1"/>
              <a:stCxn id="63520" idx="4"/>
            </p:cNvCxnSpPr>
            <p:nvPr/>
          </p:nvCxnSpPr>
          <p:spPr bwMode="auto">
            <a:xfrm rot="5400000">
              <a:off x="4454" y="3493"/>
              <a:ext cx="112" cy="821"/>
            </a:xfrm>
            <a:prstGeom prst="bentConnector2">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63525" name="Line 62">
              <a:extLst>
                <a:ext uri="{FF2B5EF4-FFF2-40B4-BE49-F238E27FC236}">
                  <a16:creationId xmlns:a16="http://schemas.microsoft.com/office/drawing/2014/main" id="{EA0168B9-DC26-4E3E-B0CA-3BFA1E5814F5}"/>
                </a:ext>
              </a:extLst>
            </p:cNvPr>
            <p:cNvSpPr>
              <a:spLocks noChangeShapeType="1"/>
            </p:cNvSpPr>
            <p:nvPr/>
          </p:nvSpPr>
          <p:spPr bwMode="auto">
            <a:xfrm>
              <a:off x="4085" y="3944"/>
              <a:ext cx="0" cy="96"/>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95" name="Rectangle 2">
            <a:extLst>
              <a:ext uri="{FF2B5EF4-FFF2-40B4-BE49-F238E27FC236}">
                <a16:creationId xmlns:a16="http://schemas.microsoft.com/office/drawing/2014/main" id="{EF31C1B7-F309-43B1-B8C0-B625DE0A2644}"/>
              </a:ext>
            </a:extLst>
          </p:cNvPr>
          <p:cNvSpPr txBox="1">
            <a:spLocks noChangeArrowheads="1"/>
          </p:cNvSpPr>
          <p:nvPr/>
        </p:nvSpPr>
        <p:spPr>
          <a:xfrm>
            <a:off x="250825" y="188913"/>
            <a:ext cx="7793038" cy="685800"/>
          </a:xfrm>
          <a:prstGeom prst="rect">
            <a:avLst/>
          </a:prstGeom>
        </p:spPr>
        <p:txBody>
          <a:bodyPr anchor="b">
            <a:norm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b="1"/>
              <a:t>例</a:t>
            </a:r>
            <a:r>
              <a:rPr lang="en-US" altLang="zh-CN" b="1"/>
              <a:t>】</a:t>
            </a:r>
            <a:r>
              <a:rPr lang="zh-CN" altLang="en-US" b="1"/>
              <a:t>将判断素数的算法用</a:t>
            </a:r>
            <a:r>
              <a:rPr lang="en-US" altLang="zh-CN" b="1"/>
              <a:t>N-S</a:t>
            </a:r>
            <a:r>
              <a:rPr lang="zh-CN" altLang="en-US" b="1"/>
              <a:t>图表示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8F431BA3-A798-4F59-8635-5872BA2175A4}"/>
              </a:ext>
            </a:extLst>
          </p:cNvPr>
          <p:cNvSpPr>
            <a:spLocks noGrp="1" noChangeArrowheads="1"/>
          </p:cNvSpPr>
          <p:nvPr>
            <p:ph type="title"/>
          </p:nvPr>
        </p:nvSpPr>
        <p:spPr>
          <a:xfrm>
            <a:off x="1187450" y="769938"/>
            <a:ext cx="4248150" cy="868362"/>
          </a:xfrm>
        </p:spPr>
        <p:txBody>
          <a:bodyPr/>
          <a:lstStyle/>
          <a:p>
            <a:pPr eaLnBrk="1" hangingPunct="1"/>
            <a:r>
              <a:rPr lang="zh-CN" altLang="en-US" sz="3600" b="1">
                <a:solidFill>
                  <a:schemeClr val="tx1"/>
                </a:solidFill>
              </a:rPr>
              <a:t>完整的计算机系统</a:t>
            </a:r>
          </a:p>
        </p:txBody>
      </p:sp>
      <p:pic>
        <p:nvPicPr>
          <p:cNvPr id="9219" name="Picture 2" descr="http://images2015.cnblogs.com/blog/1122889/201703/1122889-20170312092021670-165612885.jpg">
            <a:extLst>
              <a:ext uri="{FF2B5EF4-FFF2-40B4-BE49-F238E27FC236}">
                <a16:creationId xmlns:a16="http://schemas.microsoft.com/office/drawing/2014/main" id="{7344430D-A97B-44F2-B248-107A4B170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060575"/>
            <a:ext cx="7458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矩形 4">
            <a:extLst>
              <a:ext uri="{FF2B5EF4-FFF2-40B4-BE49-F238E27FC236}">
                <a16:creationId xmlns:a16="http://schemas.microsoft.com/office/drawing/2014/main" id="{4803668E-B908-45BA-B4F9-4AA5872480CB}"/>
              </a:ext>
            </a:extLst>
          </p:cNvPr>
          <p:cNvSpPr>
            <a:spLocks noChangeArrowheads="1"/>
          </p:cNvSpPr>
          <p:nvPr/>
        </p:nvSpPr>
        <p:spPr bwMode="auto">
          <a:xfrm>
            <a:off x="2411413" y="6088063"/>
            <a:ext cx="399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latin typeface="Arial" panose="020B0604020202020204" pitchFamily="34" charset="0"/>
              </a:rPr>
              <a:t>计算机 </a:t>
            </a:r>
            <a:r>
              <a:rPr lang="en-US" altLang="zh-CN" sz="2400" b="1">
                <a:latin typeface="Arial" panose="020B0604020202020204" pitchFamily="34" charset="0"/>
              </a:rPr>
              <a:t>= </a:t>
            </a:r>
            <a:r>
              <a:rPr lang="zh-CN" altLang="en-US" sz="2400" b="1">
                <a:latin typeface="Arial" panose="020B0604020202020204" pitchFamily="34" charset="0"/>
              </a:rPr>
              <a:t>硬件 </a:t>
            </a:r>
            <a:r>
              <a:rPr lang="en-US" altLang="zh-CN" sz="2400" b="1">
                <a:latin typeface="Arial" panose="020B0604020202020204" pitchFamily="34" charset="0"/>
              </a:rPr>
              <a:t>+ </a:t>
            </a:r>
            <a:r>
              <a:rPr lang="zh-CN" altLang="en-US" sz="2400" b="1">
                <a:latin typeface="Arial" panose="020B0604020202020204" pitchFamily="34" charset="0"/>
              </a:rPr>
              <a:t>操作系统 </a:t>
            </a:r>
            <a:r>
              <a:rPr lang="en-US" altLang="zh-CN" sz="2400" b="1">
                <a:latin typeface="Arial" panose="020B0604020202020204" pitchFamily="34" charset="0"/>
              </a:rPr>
              <a:t>+ </a:t>
            </a:r>
            <a:r>
              <a:rPr lang="zh-CN" altLang="en-US" sz="2400" b="1">
                <a:latin typeface="Arial" panose="020B0604020202020204" pitchFamily="34" charset="0"/>
              </a:rPr>
              <a:t>应用软件</a:t>
            </a:r>
            <a:endParaRPr lang="zh-CN" altLang="en-US" sz="2400">
              <a:latin typeface="Arial" panose="020B0604020202020204" pitchFamily="34"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FDE2E68-38A5-4E7E-8FB8-100C6D2945FA}"/>
              </a:ext>
            </a:extLst>
          </p:cNvPr>
          <p:cNvSpPr>
            <a:spLocks noGrp="1" noChangeArrowheads="1"/>
          </p:cNvSpPr>
          <p:nvPr>
            <p:ph type="title" idx="4294967295"/>
          </p:nvPr>
        </p:nvSpPr>
        <p:spPr/>
        <p:txBody>
          <a:bodyPr/>
          <a:lstStyle/>
          <a:p>
            <a:pPr eaLnBrk="1" hangingPunct="1"/>
            <a:r>
              <a:rPr lang="zh-CN" altLang="en-US" sz="3600" b="1">
                <a:solidFill>
                  <a:schemeClr val="tx1"/>
                </a:solidFill>
              </a:rPr>
              <a:t>伪代码 </a:t>
            </a:r>
            <a:r>
              <a:rPr lang="en-US" altLang="zh-CN" sz="3600" b="1">
                <a:solidFill>
                  <a:schemeClr val="tx1"/>
                </a:solidFill>
              </a:rPr>
              <a:t>(pseudo code)</a:t>
            </a:r>
          </a:p>
        </p:txBody>
      </p:sp>
      <p:sp>
        <p:nvSpPr>
          <p:cNvPr id="64515" name="矩形 6">
            <a:extLst>
              <a:ext uri="{FF2B5EF4-FFF2-40B4-BE49-F238E27FC236}">
                <a16:creationId xmlns:a16="http://schemas.microsoft.com/office/drawing/2014/main" id="{B728206C-1E4D-4B5C-A075-12D75676F388}"/>
              </a:ext>
            </a:extLst>
          </p:cNvPr>
          <p:cNvSpPr>
            <a:spLocks noChangeArrowheads="1"/>
          </p:cNvSpPr>
          <p:nvPr/>
        </p:nvSpPr>
        <p:spPr bwMode="auto">
          <a:xfrm>
            <a:off x="611188" y="2276475"/>
            <a:ext cx="777398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hlink"/>
              </a:buClr>
              <a:buSzTx/>
              <a:buFontTx/>
              <a:buAutoNum type="arabicParenR"/>
            </a:pPr>
            <a:r>
              <a:rPr lang="zh-CN" altLang="en-US" sz="1800">
                <a:latin typeface="Arial" panose="020B0604020202020204" pitchFamily="34" charset="0"/>
              </a:rPr>
              <a:t>伪代码</a:t>
            </a:r>
            <a:r>
              <a:rPr lang="en-US" altLang="zh-CN" sz="1800">
                <a:latin typeface="Arial" panose="020B0604020202020204" pitchFamily="34" charset="0"/>
              </a:rPr>
              <a:t>(pseudo code)</a:t>
            </a:r>
            <a:r>
              <a:rPr lang="zh-CN" altLang="en-US" sz="1800">
                <a:latin typeface="Arial" panose="020B0604020202020204" pitchFamily="34" charset="0"/>
              </a:rPr>
              <a:t>是一种描述算法的工具。</a:t>
            </a:r>
          </a:p>
          <a:p>
            <a:pPr eaLnBrk="1" hangingPunct="1">
              <a:lnSpc>
                <a:spcPct val="150000"/>
              </a:lnSpc>
              <a:spcBef>
                <a:spcPct val="50000"/>
              </a:spcBef>
              <a:buClr>
                <a:schemeClr val="hlink"/>
              </a:buClr>
              <a:buSzTx/>
              <a:buFontTx/>
              <a:buAutoNum type="arabicParenR"/>
            </a:pPr>
            <a:r>
              <a:rPr lang="zh-CN" altLang="en-US" sz="1800">
                <a:latin typeface="Arial" panose="020B0604020202020204" pitchFamily="34" charset="0"/>
              </a:rPr>
              <a:t>伪代码是用介于自然语言和计算机语言之间的文字和符号来描述算法。</a:t>
            </a:r>
            <a:endParaRPr lang="en-US" altLang="zh-CN" sz="1800">
              <a:latin typeface="Arial" panose="020B0604020202020204" pitchFamily="34" charset="0"/>
            </a:endParaRPr>
          </a:p>
          <a:p>
            <a:pPr eaLnBrk="1" hangingPunct="1">
              <a:lnSpc>
                <a:spcPct val="150000"/>
              </a:lnSpc>
              <a:spcBef>
                <a:spcPct val="50000"/>
              </a:spcBef>
              <a:buClr>
                <a:schemeClr val="hlink"/>
              </a:buClr>
              <a:buSzTx/>
              <a:buFontTx/>
              <a:buAutoNum type="arabicParenR"/>
            </a:pPr>
            <a:r>
              <a:rPr lang="zh-CN" altLang="en-US" sz="1800">
                <a:latin typeface="Arial" panose="020B0604020202020204" pitchFamily="34" charset="0"/>
              </a:rPr>
              <a:t>自上而下，每一行（或几行）表示一个基本操作，不用图形符号。</a:t>
            </a:r>
            <a:endParaRPr lang="en-US" altLang="zh-CN" sz="1800">
              <a:latin typeface="Arial" panose="020B0604020202020204" pitchFamily="34" charset="0"/>
            </a:endParaRPr>
          </a:p>
          <a:p>
            <a:pPr eaLnBrk="1" hangingPunct="1">
              <a:lnSpc>
                <a:spcPct val="150000"/>
              </a:lnSpc>
              <a:spcBef>
                <a:spcPct val="50000"/>
              </a:spcBef>
              <a:buClr>
                <a:schemeClr val="hlink"/>
              </a:buClr>
              <a:buSzTx/>
              <a:buFontTx/>
              <a:buAutoNum type="arabicParenR"/>
            </a:pPr>
            <a:r>
              <a:rPr lang="zh-CN" altLang="en-US" sz="1800">
                <a:latin typeface="Arial" panose="020B0604020202020204" pitchFamily="34" charset="0"/>
              </a:rPr>
              <a:t>书写方便、格式紧凑、比较好懂，便于向计算机语言算法过渡。</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740B3FD-91B7-4381-ACF5-A9C772DD50F4}"/>
              </a:ext>
            </a:extLst>
          </p:cNvPr>
          <p:cNvSpPr>
            <a:spLocks noGrp="1" noChangeArrowheads="1"/>
          </p:cNvSpPr>
          <p:nvPr>
            <p:ph type="title"/>
          </p:nvPr>
        </p:nvSpPr>
        <p:spPr/>
        <p:txBody>
          <a:bodyPr/>
          <a:lstStyle/>
          <a:p>
            <a:pPr eaLnBrk="1" hangingPunct="1"/>
            <a:r>
              <a:rPr lang="zh-CN" altLang="en-US" b="1">
                <a:ea typeface="楷体_GB2312" pitchFamily="49" charset="-122"/>
              </a:rPr>
              <a:t>伪码</a:t>
            </a:r>
          </a:p>
        </p:txBody>
      </p:sp>
      <p:sp>
        <p:nvSpPr>
          <p:cNvPr id="65539" name="Rectangle 3">
            <a:extLst>
              <a:ext uri="{FF2B5EF4-FFF2-40B4-BE49-F238E27FC236}">
                <a16:creationId xmlns:a16="http://schemas.microsoft.com/office/drawing/2014/main" id="{DB540121-D284-466A-91A1-C5CF26E9024A}"/>
              </a:ext>
            </a:extLst>
          </p:cNvPr>
          <p:cNvSpPr>
            <a:spLocks noGrp="1" noChangeArrowheads="1"/>
          </p:cNvSpPr>
          <p:nvPr>
            <p:ph idx="1"/>
          </p:nvPr>
        </p:nvSpPr>
        <p:spPr>
          <a:xfrm>
            <a:off x="900113" y="1916113"/>
            <a:ext cx="7559675" cy="649287"/>
          </a:xfrm>
        </p:spPr>
        <p:txBody>
          <a:bodyPr/>
          <a:lstStyle/>
          <a:p>
            <a:pPr eaLnBrk="1" hangingPunct="1">
              <a:lnSpc>
                <a:spcPct val="90000"/>
              </a:lnSpc>
            </a:pPr>
            <a:r>
              <a:rPr lang="zh-CN" altLang="en-US" sz="2000" b="1">
                <a:latin typeface="楷体_GB2312" pitchFamily="49" charset="-122"/>
                <a:ea typeface="楷体_GB2312" pitchFamily="49" charset="-122"/>
              </a:rPr>
              <a:t>以夹杂程序语法和自然语言的形式来描述解决问题的方法，有</a:t>
            </a:r>
            <a:r>
              <a:rPr lang="zh-CN" altLang="en-US" sz="2000" b="1">
                <a:solidFill>
                  <a:srgbClr val="FF0000"/>
                </a:solidFill>
                <a:latin typeface="楷体_GB2312" pitchFamily="49" charset="-122"/>
                <a:ea typeface="楷体_GB2312" pitchFamily="49" charset="-122"/>
              </a:rPr>
              <a:t>类</a:t>
            </a:r>
            <a:r>
              <a:rPr lang="en-US" altLang="zh-CN" sz="2000" b="1">
                <a:solidFill>
                  <a:srgbClr val="FF0000"/>
                </a:solidFill>
                <a:latin typeface="楷体_GB2312" pitchFamily="49" charset="-122"/>
                <a:ea typeface="楷体_GB2312" pitchFamily="49" charset="-122"/>
              </a:rPr>
              <a:t>C</a:t>
            </a:r>
            <a:r>
              <a:rPr lang="zh-CN" altLang="en-US" sz="2000" b="1">
                <a:latin typeface="楷体_GB2312" pitchFamily="49" charset="-122"/>
                <a:ea typeface="楷体_GB2312" pitchFamily="49" charset="-122"/>
              </a:rPr>
              <a:t>、类</a:t>
            </a:r>
            <a:r>
              <a:rPr lang="en-US" altLang="zh-CN" sz="2000" b="1">
                <a:latin typeface="楷体_GB2312" pitchFamily="49" charset="-122"/>
                <a:ea typeface="楷体_GB2312" pitchFamily="49" charset="-122"/>
              </a:rPr>
              <a:t>PASCAL</a:t>
            </a:r>
            <a:r>
              <a:rPr lang="zh-CN" altLang="en-US" sz="2000" b="1">
                <a:latin typeface="楷体_GB2312" pitchFamily="49" charset="-122"/>
                <a:ea typeface="楷体_GB2312" pitchFamily="49" charset="-122"/>
              </a:rPr>
              <a:t>语言等。本书用的是类</a:t>
            </a:r>
            <a:r>
              <a:rPr lang="en-US" altLang="zh-CN" sz="2000" b="1">
                <a:latin typeface="楷体_GB2312" pitchFamily="49" charset="-122"/>
                <a:ea typeface="楷体_GB2312" pitchFamily="49" charset="-122"/>
              </a:rPr>
              <a:t>C</a:t>
            </a:r>
            <a:r>
              <a:rPr lang="zh-CN" altLang="en-US" sz="2000" b="1">
                <a:latin typeface="楷体_GB2312" pitchFamily="49" charset="-122"/>
                <a:ea typeface="楷体_GB2312" pitchFamily="49" charset="-122"/>
              </a:rPr>
              <a:t>语言。</a:t>
            </a:r>
            <a:endParaRPr lang="en-US" altLang="zh-CN" sz="2000" b="1">
              <a:latin typeface="Times New Roman" panose="02020603050405020304" pitchFamily="18" charset="0"/>
            </a:endParaRPr>
          </a:p>
        </p:txBody>
      </p:sp>
      <p:sp>
        <p:nvSpPr>
          <p:cNvPr id="65540" name="Rectangle 4">
            <a:extLst>
              <a:ext uri="{FF2B5EF4-FFF2-40B4-BE49-F238E27FC236}">
                <a16:creationId xmlns:a16="http://schemas.microsoft.com/office/drawing/2014/main" id="{18114E1E-3736-4B5B-BB84-279664412156}"/>
              </a:ext>
            </a:extLst>
          </p:cNvPr>
          <p:cNvSpPr txBox="1">
            <a:spLocks noChangeArrowheads="1"/>
          </p:cNvSpPr>
          <p:nvPr/>
        </p:nvSpPr>
        <p:spPr bwMode="auto">
          <a:xfrm>
            <a:off x="1108075" y="2598738"/>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例</a:t>
            </a:r>
            <a:r>
              <a:rPr lang="en-US" altLang="zh-CN" sz="2400" b="1">
                <a:latin typeface="Times New Roman" panose="02020603050405020304" pitchFamily="18" charset="0"/>
              </a:rPr>
              <a:t>1</a:t>
            </a:r>
          </a:p>
          <a:p>
            <a:pPr eaLnBrk="1" hangingPunct="1">
              <a:buFont typeface="Wingdings" panose="05000000000000000000" pitchFamily="2" charset="2"/>
              <a:buNone/>
            </a:pPr>
            <a:r>
              <a:rPr lang="en-US" altLang="zh-CN" sz="2400" b="1">
                <a:solidFill>
                  <a:schemeClr val="folHlink"/>
                </a:solidFill>
                <a:latin typeface="Times New Roman" panose="02020603050405020304" pitchFamily="18" charset="0"/>
              </a:rPr>
              <a:t>typedef int</a:t>
            </a:r>
            <a:r>
              <a:rPr lang="en-US" altLang="zh-CN" sz="2400" b="1">
                <a:latin typeface="Times New Roman" panose="02020603050405020304" pitchFamily="18" charset="0"/>
              </a:rPr>
              <a:t> Status;</a:t>
            </a:r>
          </a:p>
          <a:p>
            <a:pPr eaLnBrk="1" hangingPunct="1">
              <a:buFont typeface="Wingdings" panose="05000000000000000000" pitchFamily="2" charset="2"/>
              <a:buNone/>
            </a:pPr>
            <a:r>
              <a:rPr lang="en-US" altLang="zh-CN" sz="2400" b="1">
                <a:solidFill>
                  <a:schemeClr val="folHlink"/>
                </a:solidFill>
                <a:latin typeface="Times New Roman" panose="02020603050405020304" pitchFamily="18" charset="0"/>
              </a:rPr>
              <a:t>void </a:t>
            </a:r>
            <a:r>
              <a:rPr lang="en-US" altLang="zh-CN" sz="2400" b="1">
                <a:latin typeface="Times New Roman" panose="02020603050405020304" pitchFamily="18" charset="0"/>
              </a:rPr>
              <a:t>example_1( )</a:t>
            </a:r>
          </a:p>
          <a:p>
            <a:pPr eaLnBrk="1" hangingPunct="1">
              <a:buFont typeface="Wingdings" panose="05000000000000000000" pitchFamily="2" charset="2"/>
              <a:buNone/>
            </a:pPr>
            <a:r>
              <a:rPr lang="en-US" altLang="zh-CN" sz="2400" b="1">
                <a:latin typeface="Times New Roman" panose="02020603050405020304" pitchFamily="18" charset="0"/>
              </a:rPr>
              <a:t>{</a:t>
            </a:r>
          </a:p>
          <a:p>
            <a:pPr eaLnBrk="1" hangingPunct="1">
              <a:buFont typeface="Wingdings" panose="05000000000000000000" pitchFamily="2" charset="2"/>
              <a:buNone/>
            </a:pPr>
            <a:r>
              <a:rPr lang="en-US" altLang="zh-CN" sz="2400" b="1">
                <a:latin typeface="Times New Roman" panose="02020603050405020304" pitchFamily="18" charset="0"/>
              </a:rPr>
              <a:t>    Status a[10];</a:t>
            </a:r>
          </a:p>
          <a:p>
            <a:pPr eaLnBrk="1" hangingPunct="1">
              <a:buFont typeface="Wingdings" panose="05000000000000000000" pitchFamily="2" charset="2"/>
              <a:buNone/>
            </a:pPr>
            <a:r>
              <a:rPr lang="en-US" altLang="zh-CN" sz="2400" b="1">
                <a:latin typeface="Times New Roman" panose="02020603050405020304" pitchFamily="18" charset="0"/>
              </a:rPr>
              <a:t>    </a:t>
            </a:r>
            <a:r>
              <a:rPr lang="en-US" altLang="zh-CN" sz="2400" b="1">
                <a:solidFill>
                  <a:schemeClr val="hlink"/>
                </a:solidFill>
                <a:latin typeface="Times New Roman" panose="02020603050405020304" pitchFamily="18" charset="0"/>
              </a:rPr>
              <a:t>a[0..9]=0;</a:t>
            </a:r>
          </a:p>
          <a:p>
            <a:pPr eaLnBrk="1" hangingPunct="1">
              <a:buFont typeface="Wingdings" panose="05000000000000000000" pitchFamily="2" charset="2"/>
              <a:buNone/>
            </a:pPr>
            <a:r>
              <a:rPr lang="en-US" altLang="zh-CN" sz="2400" b="1">
                <a:latin typeface="Times New Roman" panose="02020603050405020304" pitchFamily="18" charset="0"/>
              </a:rPr>
              <a:t>}</a:t>
            </a:r>
          </a:p>
        </p:txBody>
      </p:sp>
      <p:sp>
        <p:nvSpPr>
          <p:cNvPr id="65541" name="Rectangle 5">
            <a:extLst>
              <a:ext uri="{FF2B5EF4-FFF2-40B4-BE49-F238E27FC236}">
                <a16:creationId xmlns:a16="http://schemas.microsoft.com/office/drawing/2014/main" id="{75DE374B-1226-4DC6-ABED-FD393A6D586B}"/>
              </a:ext>
            </a:extLst>
          </p:cNvPr>
          <p:cNvSpPr>
            <a:spLocks noChangeArrowheads="1"/>
          </p:cNvSpPr>
          <p:nvPr/>
        </p:nvSpPr>
        <p:spPr bwMode="auto">
          <a:xfrm>
            <a:off x="4464050" y="2570163"/>
            <a:ext cx="45720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例</a:t>
            </a:r>
            <a:r>
              <a:rPr lang="en-US" altLang="zh-CN" sz="2400" b="1">
                <a:latin typeface="Times New Roman" panose="02020603050405020304" pitchFamily="18" charset="0"/>
              </a:rPr>
              <a:t>2</a:t>
            </a:r>
          </a:p>
          <a:p>
            <a:pPr eaLnBrk="1" hangingPunct="1">
              <a:buFont typeface="Wingdings" panose="05000000000000000000" pitchFamily="2" charset="2"/>
              <a:buNone/>
            </a:pPr>
            <a:r>
              <a:rPr lang="en-US" altLang="zh-CN" sz="2400" b="1">
                <a:solidFill>
                  <a:schemeClr val="folHlink"/>
                </a:solidFill>
                <a:latin typeface="Times New Roman" panose="02020603050405020304" pitchFamily="18" charset="0"/>
              </a:rPr>
              <a:t>#define </a:t>
            </a:r>
            <a:r>
              <a:rPr lang="en-US" altLang="zh-CN" sz="2400" b="1">
                <a:latin typeface="Times New Roman" panose="02020603050405020304" pitchFamily="18" charset="0"/>
              </a:rPr>
              <a:t>OK 1</a:t>
            </a:r>
          </a:p>
          <a:p>
            <a:pPr eaLnBrk="1" hangingPunct="1">
              <a:buFont typeface="Wingdings" panose="05000000000000000000" pitchFamily="2" charset="2"/>
              <a:buNone/>
            </a:pPr>
            <a:r>
              <a:rPr lang="en-US" altLang="zh-CN" sz="2400" b="1">
                <a:solidFill>
                  <a:schemeClr val="folHlink"/>
                </a:solidFill>
                <a:latin typeface="Times New Roman" panose="02020603050405020304" pitchFamily="18" charset="0"/>
              </a:rPr>
              <a:t>typedef int</a:t>
            </a:r>
            <a:r>
              <a:rPr lang="en-US" altLang="zh-CN" sz="2400" b="1">
                <a:latin typeface="Times New Roman" panose="02020603050405020304" pitchFamily="18" charset="0"/>
              </a:rPr>
              <a:t> Status;</a:t>
            </a:r>
          </a:p>
          <a:p>
            <a:pPr eaLnBrk="1" hangingPunct="1">
              <a:spcBef>
                <a:spcPct val="50000"/>
              </a:spcBef>
              <a:buClrTx/>
              <a:buSzTx/>
              <a:buFont typeface="Wingdings" panose="05000000000000000000" pitchFamily="2" charset="2"/>
              <a:buNone/>
            </a:pPr>
            <a:r>
              <a:rPr lang="en-US" altLang="zh-CN" sz="2400" b="1">
                <a:latin typeface="Times New Roman" panose="02020603050405020304" pitchFamily="18" charset="0"/>
              </a:rPr>
              <a:t>Status example_2(int x,int y)</a:t>
            </a:r>
          </a:p>
          <a:p>
            <a:pPr eaLnBrk="1" hangingPunct="1">
              <a:spcBef>
                <a:spcPct val="50000"/>
              </a:spcBef>
              <a:buClrTx/>
              <a:buSzTx/>
              <a:buFont typeface="Wingdings" panose="05000000000000000000" pitchFamily="2" charset="2"/>
              <a:buNone/>
            </a:pPr>
            <a:r>
              <a:rPr lang="en-US" altLang="zh-CN" sz="2400" b="1">
                <a:latin typeface="Times New Roman" panose="02020603050405020304" pitchFamily="18" charset="0"/>
              </a:rPr>
              <a:t>{</a:t>
            </a:r>
          </a:p>
          <a:p>
            <a:pPr eaLnBrk="1" hangingPunct="1">
              <a:spcBef>
                <a:spcPct val="50000"/>
              </a:spcBef>
              <a:buClrTx/>
              <a:buSzTx/>
              <a:buFont typeface="Wingdings" panose="05000000000000000000" pitchFamily="2" charset="2"/>
              <a:buNone/>
            </a:pPr>
            <a:r>
              <a:rPr lang="en-US" altLang="zh-CN" sz="2400" b="1">
                <a:latin typeface="Times New Roman" panose="02020603050405020304" pitchFamily="18" charset="0"/>
              </a:rPr>
              <a:t>     </a:t>
            </a:r>
            <a:r>
              <a:rPr lang="en-US" altLang="zh-CN" sz="2400" b="1">
                <a:solidFill>
                  <a:schemeClr val="folHlink"/>
                </a:solidFill>
                <a:latin typeface="Times New Roman" panose="02020603050405020304" pitchFamily="18" charset="0"/>
              </a:rPr>
              <a:t>if</a:t>
            </a:r>
            <a:r>
              <a:rPr lang="en-US" altLang="zh-CN" sz="2400" b="1">
                <a:latin typeface="Times New Roman" panose="02020603050405020304" pitchFamily="18" charset="0"/>
              </a:rPr>
              <a:t>(x&gt;y)     </a:t>
            </a:r>
            <a:r>
              <a:rPr lang="en-US" altLang="zh-CN" sz="2400" b="1">
                <a:solidFill>
                  <a:srgbClr val="FF0000"/>
                </a:solidFill>
                <a:latin typeface="Times New Roman" panose="02020603050405020304" pitchFamily="18" charset="0"/>
              </a:rPr>
              <a:t>x&lt;-&gt;y</a:t>
            </a:r>
            <a:r>
              <a:rPr lang="en-US" altLang="zh-CN" sz="2400" b="1">
                <a:latin typeface="Times New Roman" panose="02020603050405020304" pitchFamily="18" charset="0"/>
              </a:rPr>
              <a:t>;</a:t>
            </a:r>
          </a:p>
          <a:p>
            <a:pPr eaLnBrk="1" hangingPunct="1">
              <a:spcBef>
                <a:spcPct val="50000"/>
              </a:spcBef>
              <a:buClrTx/>
              <a:buSzTx/>
              <a:buFont typeface="Wingdings" panose="05000000000000000000" pitchFamily="2" charset="2"/>
              <a:buNone/>
            </a:pPr>
            <a:r>
              <a:rPr lang="en-US" altLang="zh-CN" sz="2400" b="1">
                <a:latin typeface="Times New Roman" panose="02020603050405020304" pitchFamily="18" charset="0"/>
              </a:rPr>
              <a:t>     </a:t>
            </a:r>
            <a:r>
              <a:rPr lang="en-US" altLang="zh-CN" sz="2400" b="1">
                <a:solidFill>
                  <a:schemeClr val="folHlink"/>
                </a:solidFill>
                <a:latin typeface="Times New Roman" panose="02020603050405020304" pitchFamily="18" charset="0"/>
              </a:rPr>
              <a:t>return</a:t>
            </a:r>
            <a:r>
              <a:rPr lang="en-US" altLang="zh-CN" sz="2400" b="1">
                <a:latin typeface="Times New Roman" panose="02020603050405020304" pitchFamily="18" charset="0"/>
              </a:rPr>
              <a:t> OK;</a:t>
            </a:r>
          </a:p>
          <a:p>
            <a:pPr eaLnBrk="1" hangingPunct="1">
              <a:spcBef>
                <a:spcPct val="50000"/>
              </a:spcBef>
              <a:buClrTx/>
              <a:buSzTx/>
              <a:buFont typeface="Wingdings" panose="05000000000000000000" pitchFamily="2" charset="2"/>
              <a:buNone/>
            </a:pPr>
            <a:r>
              <a:rPr lang="en-US" altLang="zh-CN" sz="2400" b="1">
                <a:latin typeface="Times New Roman" panose="02020603050405020304"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FE65384-0994-4467-9235-4FC4993DCA0E}"/>
              </a:ext>
            </a:extLst>
          </p:cNvPr>
          <p:cNvSpPr>
            <a:spLocks noGrp="1" noChangeArrowheads="1"/>
          </p:cNvSpPr>
          <p:nvPr>
            <p:ph type="title"/>
          </p:nvPr>
        </p:nvSpPr>
        <p:spPr/>
        <p:txBody>
          <a:bodyPr/>
          <a:lstStyle/>
          <a:p>
            <a:pPr eaLnBrk="1" hangingPunct="1"/>
            <a:r>
              <a:rPr lang="zh-CN" altLang="en-US" b="1">
                <a:ea typeface="楷体_GB2312" pitchFamily="49" charset="-122"/>
              </a:rPr>
              <a:t>伪码</a:t>
            </a:r>
          </a:p>
        </p:txBody>
      </p:sp>
      <p:sp>
        <p:nvSpPr>
          <p:cNvPr id="66563" name="Rectangle 3">
            <a:extLst>
              <a:ext uri="{FF2B5EF4-FFF2-40B4-BE49-F238E27FC236}">
                <a16:creationId xmlns:a16="http://schemas.microsoft.com/office/drawing/2014/main" id="{A9A0BD02-871E-4842-9D87-B8CBFE2547F5}"/>
              </a:ext>
            </a:extLst>
          </p:cNvPr>
          <p:cNvSpPr>
            <a:spLocks noGrp="1" noChangeArrowheads="1"/>
          </p:cNvSpPr>
          <p:nvPr>
            <p:ph idx="1"/>
          </p:nvPr>
        </p:nvSpPr>
        <p:spPr>
          <a:xfrm>
            <a:off x="1182688" y="2060575"/>
            <a:ext cx="7772400" cy="4114800"/>
          </a:xfrm>
        </p:spPr>
        <p:txBody>
          <a:bodyPr/>
          <a:lstStyle/>
          <a:p>
            <a:pPr eaLnBrk="1" hangingPunct="1">
              <a:lnSpc>
                <a:spcPct val="90000"/>
              </a:lnSpc>
            </a:pPr>
            <a:r>
              <a:rPr lang="zh-CN" altLang="en-US" sz="2400" b="1">
                <a:solidFill>
                  <a:schemeClr val="folHlink"/>
                </a:solidFill>
                <a:ea typeface="楷体_GB2312" pitchFamily="49" charset="-122"/>
              </a:rPr>
              <a:t>顺序查找数据序列中某特定值，由</a:t>
            </a:r>
            <a:r>
              <a:rPr lang="zh-CN" altLang="en-US" sz="2400" b="1">
                <a:solidFill>
                  <a:schemeClr val="folHlink"/>
                </a:solidFill>
                <a:latin typeface="楷体_GB2312" pitchFamily="49" charset="-122"/>
                <a:ea typeface="楷体_GB2312" pitchFamily="49" charset="-122"/>
              </a:rPr>
              <a:t>类</a:t>
            </a:r>
            <a:r>
              <a:rPr lang="en-US" altLang="zh-CN" sz="2400" b="1">
                <a:solidFill>
                  <a:schemeClr val="folHlink"/>
                </a:solidFill>
                <a:latin typeface="楷体_GB2312" pitchFamily="49" charset="-122"/>
                <a:ea typeface="楷体_GB2312" pitchFamily="49" charset="-122"/>
              </a:rPr>
              <a:t>C</a:t>
            </a:r>
            <a:r>
              <a:rPr lang="zh-CN" altLang="en-US" sz="2400" b="1">
                <a:solidFill>
                  <a:schemeClr val="folHlink"/>
                </a:solidFill>
                <a:latin typeface="楷体_GB2312" pitchFamily="49" charset="-122"/>
                <a:ea typeface="楷体_GB2312" pitchFamily="49" charset="-122"/>
              </a:rPr>
              <a:t>给出其算法</a:t>
            </a:r>
          </a:p>
          <a:p>
            <a:pPr eaLnBrk="1" hangingPunct="1">
              <a:lnSpc>
                <a:spcPct val="90000"/>
              </a:lnSpc>
              <a:buFont typeface="Wingdings" panose="05000000000000000000" pitchFamily="2" charset="2"/>
              <a:buNone/>
            </a:pPr>
            <a:r>
              <a:rPr lang="en-US" altLang="zh-CN" sz="2800" b="1">
                <a:latin typeface="Times New Roman" panose="02020603050405020304" pitchFamily="18" charset="0"/>
              </a:rPr>
              <a:t>Status Search_Seq(SqList L,KeyType key)</a:t>
            </a:r>
          </a:p>
          <a:p>
            <a:pPr eaLnBrk="1" hangingPunct="1">
              <a:lnSpc>
                <a:spcPct val="90000"/>
              </a:lnSpc>
              <a:buFont typeface="Wingdings" panose="05000000000000000000" pitchFamily="2" charset="2"/>
              <a:buNone/>
            </a:pPr>
            <a:r>
              <a:rPr lang="en-US" altLang="zh-CN" sz="2800" b="1">
                <a:latin typeface="Times New Roman" panose="02020603050405020304" pitchFamily="18" charset="0"/>
              </a:rPr>
              <a:t>{</a:t>
            </a:r>
          </a:p>
          <a:p>
            <a:pPr lvl="1" eaLnBrk="1" hangingPunct="1">
              <a:lnSpc>
                <a:spcPct val="90000"/>
              </a:lnSpc>
              <a:buFont typeface="Wingdings" panose="05000000000000000000" pitchFamily="2" charset="2"/>
              <a:buNone/>
            </a:pPr>
            <a:r>
              <a:rPr lang="en-US" altLang="zh-CN" b="1">
                <a:latin typeface="Times New Roman" panose="02020603050405020304" pitchFamily="18" charset="0"/>
              </a:rPr>
              <a:t>L.elem[0]=key;</a:t>
            </a:r>
          </a:p>
          <a:p>
            <a:pPr lvl="1" eaLnBrk="1" hangingPunct="1">
              <a:lnSpc>
                <a:spcPct val="90000"/>
              </a:lnSpc>
              <a:buFont typeface="Wingdings" panose="05000000000000000000" pitchFamily="2" charset="2"/>
              <a:buNone/>
            </a:pPr>
            <a:r>
              <a:rPr lang="en-US" altLang="zh-CN" b="1">
                <a:latin typeface="Times New Roman" panose="02020603050405020304" pitchFamily="18" charset="0"/>
              </a:rPr>
              <a:t>for(i=L.length;!EQ(L.elem[i],key);i--);</a:t>
            </a:r>
          </a:p>
          <a:p>
            <a:pPr lvl="1" eaLnBrk="1" hangingPunct="1">
              <a:lnSpc>
                <a:spcPct val="90000"/>
              </a:lnSpc>
              <a:buFont typeface="Wingdings" panose="05000000000000000000" pitchFamily="2" charset="2"/>
              <a:buNone/>
            </a:pPr>
            <a:r>
              <a:rPr lang="en-US" altLang="zh-CN" b="1">
                <a:latin typeface="Times New Roman" panose="02020603050405020304" pitchFamily="18" charset="0"/>
              </a:rPr>
              <a:t>return i;</a:t>
            </a:r>
          </a:p>
          <a:p>
            <a:pPr eaLnBrk="1" hangingPunct="1">
              <a:lnSpc>
                <a:spcPct val="90000"/>
              </a:lnSpc>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525CCAF-6DC1-479C-8106-52FB09A2153F}"/>
              </a:ext>
            </a:extLst>
          </p:cNvPr>
          <p:cNvSpPr>
            <a:spLocks noGrp="1" noChangeArrowheads="1"/>
          </p:cNvSpPr>
          <p:nvPr>
            <p:ph type="title"/>
          </p:nvPr>
        </p:nvSpPr>
        <p:spPr/>
        <p:txBody>
          <a:bodyPr/>
          <a:lstStyle/>
          <a:p>
            <a:pPr eaLnBrk="1" hangingPunct="1"/>
            <a:r>
              <a:rPr lang="zh-CN" altLang="en-US" b="1">
                <a:ea typeface="楷体_GB2312" pitchFamily="49" charset="-122"/>
              </a:rPr>
              <a:t>类Ｃ语言的语法规则示例（续）</a:t>
            </a:r>
          </a:p>
        </p:txBody>
      </p:sp>
      <p:sp>
        <p:nvSpPr>
          <p:cNvPr id="67587" name="Rectangle 3">
            <a:extLst>
              <a:ext uri="{FF2B5EF4-FFF2-40B4-BE49-F238E27FC236}">
                <a16:creationId xmlns:a16="http://schemas.microsoft.com/office/drawing/2014/main" id="{FE5BF74A-2639-47F9-8FCA-95423EF5D88F}"/>
              </a:ext>
            </a:extLst>
          </p:cNvPr>
          <p:cNvSpPr>
            <a:spLocks noGrp="1" noChangeArrowheads="1"/>
          </p:cNvSpPr>
          <p:nvPr>
            <p:ph sz="half" idx="1"/>
          </p:nvPr>
        </p:nvSpPr>
        <p:spPr>
          <a:xfrm>
            <a:off x="990600" y="2057400"/>
            <a:ext cx="3810000" cy="4114800"/>
          </a:xfrm>
        </p:spPr>
        <p:txBody>
          <a:bodyPr/>
          <a:lstStyle/>
          <a:p>
            <a:pPr eaLnBrk="1" hangingPunct="1">
              <a:lnSpc>
                <a:spcPct val="80000"/>
              </a:lnSpc>
              <a:buFont typeface="Wingdings" panose="05000000000000000000" pitchFamily="2" charset="2"/>
              <a:buNone/>
            </a:pPr>
            <a:r>
              <a:rPr lang="zh-CN" altLang="en-US" sz="2800" b="1">
                <a:latin typeface="Times New Roman" panose="02020603050405020304" pitchFamily="18" charset="0"/>
              </a:rPr>
              <a:t>例</a:t>
            </a:r>
            <a:r>
              <a:rPr lang="en-US" altLang="zh-CN" sz="2800" b="1">
                <a:latin typeface="Times New Roman" panose="02020603050405020304" pitchFamily="18" charset="0"/>
              </a:rPr>
              <a:t>3</a:t>
            </a:r>
          </a:p>
          <a:p>
            <a:pPr eaLnBrk="1" hangingPunct="1">
              <a:lnSpc>
                <a:spcPct val="80000"/>
              </a:lnSpc>
              <a:buFont typeface="Wingdings" panose="05000000000000000000" pitchFamily="2" charset="2"/>
              <a:buNone/>
            </a:pPr>
            <a:r>
              <a:rPr lang="en-US" altLang="zh-CN" sz="2800" b="1">
                <a:solidFill>
                  <a:schemeClr val="folHlink"/>
                </a:solidFill>
                <a:latin typeface="Times New Roman" panose="02020603050405020304" pitchFamily="18" charset="0"/>
              </a:rPr>
              <a:t>typedef struct</a:t>
            </a:r>
            <a:r>
              <a:rPr lang="en-US" altLang="zh-CN" sz="2800" b="1">
                <a:latin typeface="Times New Roman" panose="02020603050405020304" pitchFamily="18" charset="0"/>
              </a:rPr>
              <a:t> student{</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char</a:t>
            </a:r>
            <a:r>
              <a:rPr lang="en-US" altLang="zh-CN" sz="2800" b="1">
                <a:latin typeface="Times New Roman" panose="02020603050405020304" pitchFamily="18" charset="0"/>
              </a:rPr>
              <a:t> id[5];</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char</a:t>
            </a:r>
            <a:r>
              <a:rPr lang="en-US" altLang="zh-CN" sz="2800" b="1">
                <a:latin typeface="Times New Roman" panose="02020603050405020304" pitchFamily="18" charset="0"/>
              </a:rPr>
              <a:t> name[11];</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int </a:t>
            </a:r>
            <a:r>
              <a:rPr lang="en-US" altLang="zh-CN" sz="2800" b="1">
                <a:latin typeface="Times New Roman" panose="02020603050405020304" pitchFamily="18" charset="0"/>
              </a:rPr>
              <a:t>age;</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int</a:t>
            </a:r>
            <a:r>
              <a:rPr lang="en-US" altLang="zh-CN" sz="2800" b="1">
                <a:latin typeface="Times New Roman" panose="02020603050405020304" pitchFamily="18" charset="0"/>
              </a:rPr>
              <a:t> math;</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int</a:t>
            </a:r>
            <a:r>
              <a:rPr lang="en-US" altLang="zh-CN" sz="2800" b="1">
                <a:latin typeface="Times New Roman" panose="02020603050405020304" pitchFamily="18" charset="0"/>
              </a:rPr>
              <a:t> eng;</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int</a:t>
            </a:r>
            <a:r>
              <a:rPr lang="en-US" altLang="zh-CN" sz="2800" b="1">
                <a:latin typeface="Times New Roman" panose="02020603050405020304" pitchFamily="18" charset="0"/>
              </a:rPr>
              <a:t> ds;</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    </a:t>
            </a:r>
            <a:r>
              <a:rPr lang="en-US" altLang="zh-CN" sz="2800" b="1">
                <a:solidFill>
                  <a:schemeClr val="folHlink"/>
                </a:solidFill>
                <a:latin typeface="Times New Roman" panose="02020603050405020304" pitchFamily="18" charset="0"/>
              </a:rPr>
              <a:t>int</a:t>
            </a:r>
            <a:r>
              <a:rPr lang="en-US" altLang="zh-CN" sz="2800" b="1">
                <a:latin typeface="Times New Roman" panose="02020603050405020304" pitchFamily="18" charset="0"/>
              </a:rPr>
              <a:t> os;  </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rPr>
              <a:t>}student;</a:t>
            </a:r>
          </a:p>
        </p:txBody>
      </p:sp>
      <p:sp>
        <p:nvSpPr>
          <p:cNvPr id="67588" name="Rectangle 4">
            <a:extLst>
              <a:ext uri="{FF2B5EF4-FFF2-40B4-BE49-F238E27FC236}">
                <a16:creationId xmlns:a16="http://schemas.microsoft.com/office/drawing/2014/main" id="{0AAC82D2-0A39-4842-B8A0-BC650927B96D}"/>
              </a:ext>
            </a:extLst>
          </p:cNvPr>
          <p:cNvSpPr>
            <a:spLocks noGrp="1" noChangeArrowheads="1"/>
          </p:cNvSpPr>
          <p:nvPr>
            <p:ph sz="half" idx="2"/>
          </p:nvPr>
        </p:nvSpPr>
        <p:spPr>
          <a:xfrm>
            <a:off x="5105400" y="2438400"/>
            <a:ext cx="3810000" cy="4114800"/>
          </a:xfrm>
        </p:spPr>
        <p:txBody>
          <a:bodyPr/>
          <a:lstStyle/>
          <a:p>
            <a:pPr eaLnBrk="1" hangingPunct="1">
              <a:buFont typeface="Wingdings" panose="05000000000000000000" pitchFamily="2" charset="2"/>
              <a:buNone/>
            </a:pPr>
            <a:r>
              <a:rPr lang="en-US" altLang="zh-CN" sz="2800" b="1">
                <a:solidFill>
                  <a:schemeClr val="folHlink"/>
                </a:solidFill>
                <a:latin typeface="Times New Roman" panose="02020603050405020304" pitchFamily="18" charset="0"/>
              </a:rPr>
              <a:t>void </a:t>
            </a:r>
            <a:r>
              <a:rPr lang="en-US" altLang="zh-CN" sz="2800" b="1">
                <a:latin typeface="Times New Roman" panose="02020603050405020304" pitchFamily="18" charset="0"/>
              </a:rPr>
              <a:t>example_3( )</a:t>
            </a:r>
          </a:p>
          <a:p>
            <a:pPr eaLnBrk="1" hangingPunct="1">
              <a:buFont typeface="Wingdings" panose="05000000000000000000" pitchFamily="2" charset="2"/>
              <a:buNone/>
            </a:pPr>
            <a:r>
              <a:rPr lang="en-US" altLang="zh-CN" sz="2800" b="1">
                <a:latin typeface="Times New Roman" panose="02020603050405020304" pitchFamily="18" charset="0"/>
              </a:rPr>
              <a:t>{</a:t>
            </a:r>
          </a:p>
          <a:p>
            <a:pPr eaLnBrk="1" hangingPunct="1">
              <a:buFont typeface="Wingdings" panose="05000000000000000000" pitchFamily="2" charset="2"/>
              <a:buNone/>
            </a:pPr>
            <a:r>
              <a:rPr lang="en-US" altLang="zh-CN" sz="2800" b="1">
                <a:latin typeface="Times New Roman" panose="02020603050405020304" pitchFamily="18" charset="0"/>
              </a:rPr>
              <a:t>     student s;</a:t>
            </a:r>
          </a:p>
          <a:p>
            <a:pPr eaLnBrk="1" hangingPunct="1">
              <a:buFont typeface="Wingdings" panose="05000000000000000000" pitchFamily="2" charset="2"/>
              <a:buNone/>
            </a:pPr>
            <a:r>
              <a:rPr lang="en-US" altLang="zh-CN" sz="2800" b="1">
                <a:latin typeface="Times New Roman" panose="02020603050405020304" pitchFamily="18" charset="0"/>
              </a:rPr>
              <a:t>     </a:t>
            </a:r>
            <a:r>
              <a:rPr lang="en-US" altLang="zh-CN" sz="2800" b="1">
                <a:solidFill>
                  <a:srgbClr val="FF0000"/>
                </a:solidFill>
                <a:latin typeface="Times New Roman" panose="02020603050405020304" pitchFamily="18" charset="0"/>
              </a:rPr>
              <a:t>s=('','',0,0,0,0,0);</a:t>
            </a:r>
          </a:p>
          <a:p>
            <a:pPr eaLnBrk="1" hangingPunct="1">
              <a:buFont typeface="Wingdings" panose="05000000000000000000" pitchFamily="2" charset="2"/>
              <a:buNone/>
            </a:pPr>
            <a:r>
              <a:rPr lang="en-US" altLang="zh-CN" sz="2800" b="1">
                <a:latin typeface="Times New Roman" panose="02020603050405020304" pitchFamily="18" charset="0"/>
              </a:rPr>
              <a:t> }</a:t>
            </a:r>
          </a:p>
          <a:p>
            <a:pPr eaLnBrk="1" hangingPunct="1">
              <a:buFont typeface="Wingdings" panose="05000000000000000000" pitchFamily="2" charset="2"/>
              <a:buNone/>
            </a:pPr>
            <a:endParaRPr lang="en-US" altLang="zh-CN" sz="2800" b="1">
              <a:latin typeface="Times New Roman" panose="02020603050405020304" pitchFamily="18" charset="0"/>
            </a:endParaRPr>
          </a:p>
          <a:p>
            <a:pPr eaLnBrk="1" hangingPunct="1"/>
            <a:endParaRPr lang="en-US" altLang="zh-CN"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00F82FFC-B89A-4E5E-A0E5-266C65D94C81}"/>
              </a:ext>
            </a:extLst>
          </p:cNvPr>
          <p:cNvSpPr>
            <a:spLocks noGrp="1" noChangeArrowheads="1"/>
          </p:cNvSpPr>
          <p:nvPr>
            <p:ph sz="half" idx="1"/>
          </p:nvPr>
        </p:nvSpPr>
        <p:spPr>
          <a:xfrm>
            <a:off x="827088" y="1258888"/>
            <a:ext cx="7273925" cy="4114800"/>
          </a:xfrm>
        </p:spPr>
        <p:txBody>
          <a:bodyPr/>
          <a:lstStyle/>
          <a:p>
            <a:pPr eaLnBrk="1" hangingPunct="1">
              <a:lnSpc>
                <a:spcPct val="80000"/>
              </a:lnSpc>
              <a:buFont typeface="Wingdings" panose="05000000000000000000" pitchFamily="2" charset="2"/>
              <a:buNone/>
            </a:pPr>
            <a:r>
              <a:rPr lang="en-US" altLang="zh-CN" sz="2600" b="1">
                <a:latin typeface="Times New Roman" panose="02020603050405020304" pitchFamily="18" charset="0"/>
              </a:rPr>
              <a:t>Search_Seq.h</a:t>
            </a:r>
            <a:r>
              <a:rPr lang="zh-CN" altLang="en-US" sz="2600" b="1">
                <a:latin typeface="Times New Roman" panose="02020603050405020304" pitchFamily="18" charset="0"/>
              </a:rPr>
              <a:t>代码</a:t>
            </a:r>
          </a:p>
          <a:p>
            <a:pPr eaLnBrk="1" hangingPunct="1">
              <a:lnSpc>
                <a:spcPct val="80000"/>
              </a:lnSpc>
              <a:buFont typeface="Wingdings" panose="05000000000000000000" pitchFamily="2" charset="2"/>
              <a:buNone/>
            </a:pPr>
            <a:r>
              <a:rPr lang="en-US" altLang="zh-CN" sz="2400" b="1">
                <a:solidFill>
                  <a:srgbClr val="33CC33"/>
                </a:solidFill>
                <a:latin typeface="楷体_GB2312" pitchFamily="49" charset="-122"/>
                <a:ea typeface="楷体_GB2312" pitchFamily="49" charset="-122"/>
              </a:rPr>
              <a:t>//</a:t>
            </a:r>
            <a:r>
              <a:rPr lang="zh-CN" altLang="en-US" sz="2400" b="1">
                <a:solidFill>
                  <a:srgbClr val="33CC33"/>
                </a:solidFill>
                <a:latin typeface="楷体_GB2312" pitchFamily="49" charset="-122"/>
                <a:ea typeface="楷体_GB2312" pitchFamily="49" charset="-122"/>
              </a:rPr>
              <a:t>说明部分</a:t>
            </a:r>
          </a:p>
          <a:p>
            <a:pPr eaLnBrk="1" hangingPunct="1">
              <a:lnSpc>
                <a:spcPct val="80000"/>
              </a:lnSpc>
              <a:buFont typeface="Wingdings" panose="05000000000000000000" pitchFamily="2" charset="2"/>
              <a:buNone/>
            </a:pPr>
            <a:r>
              <a:rPr lang="en-US" altLang="zh-CN" sz="2600" b="1">
                <a:solidFill>
                  <a:srgbClr val="3333FF"/>
                </a:solidFill>
                <a:latin typeface="Times New Roman" panose="02020603050405020304" pitchFamily="18" charset="0"/>
              </a:rPr>
              <a:t>#include</a:t>
            </a:r>
            <a:r>
              <a:rPr lang="en-US" altLang="zh-CN" sz="2600" b="1">
                <a:latin typeface="Times New Roman" panose="02020603050405020304" pitchFamily="18" charset="0"/>
              </a:rPr>
              <a:t> &lt;stdio.h&gt;</a:t>
            </a:r>
            <a:r>
              <a:rPr lang="en-US" altLang="zh-CN" sz="2400" b="1">
                <a:solidFill>
                  <a:srgbClr val="33CC33"/>
                </a:solidFill>
                <a:latin typeface="楷体_GB2312" pitchFamily="49" charset="-122"/>
                <a:ea typeface="楷体_GB2312" pitchFamily="49" charset="-122"/>
              </a:rPr>
              <a:t>//</a:t>
            </a:r>
            <a:r>
              <a:rPr lang="zh-CN" altLang="en-US" sz="2400" b="1">
                <a:solidFill>
                  <a:srgbClr val="33CC33"/>
                </a:solidFill>
                <a:latin typeface="楷体_GB2312" pitchFamily="49" charset="-122"/>
                <a:ea typeface="楷体_GB2312" pitchFamily="49" charset="-122"/>
              </a:rPr>
              <a:t>包含预编译头文件</a:t>
            </a:r>
          </a:p>
          <a:p>
            <a:pPr eaLnBrk="1" hangingPunct="1">
              <a:lnSpc>
                <a:spcPct val="80000"/>
              </a:lnSpc>
              <a:buFont typeface="Wingdings" panose="05000000000000000000" pitchFamily="2" charset="2"/>
              <a:buNone/>
            </a:pPr>
            <a:r>
              <a:rPr lang="en-US" altLang="zh-CN" sz="2600" b="1">
                <a:solidFill>
                  <a:srgbClr val="3333FF"/>
                </a:solidFill>
                <a:latin typeface="Times New Roman" panose="02020603050405020304" pitchFamily="18" charset="0"/>
              </a:rPr>
              <a:t>#define</a:t>
            </a:r>
            <a:r>
              <a:rPr lang="en-US" altLang="zh-CN" sz="2600" b="1">
                <a:latin typeface="Times New Roman" panose="02020603050405020304" pitchFamily="18" charset="0"/>
              </a:rPr>
              <a:t> TRUE 1</a:t>
            </a:r>
            <a:r>
              <a:rPr lang="zh-CN" altLang="en-US" sz="2600" b="1">
                <a:latin typeface="Times New Roman" panose="02020603050405020304" pitchFamily="18" charset="0"/>
              </a:rPr>
              <a:t>　</a:t>
            </a:r>
            <a:r>
              <a:rPr lang="en-US" altLang="zh-CN" sz="2400" b="1">
                <a:solidFill>
                  <a:srgbClr val="33CC33"/>
                </a:solidFill>
                <a:latin typeface="楷体_GB2312" pitchFamily="49" charset="-122"/>
                <a:ea typeface="楷体_GB2312" pitchFamily="49" charset="-122"/>
              </a:rPr>
              <a:t>//</a:t>
            </a:r>
            <a:r>
              <a:rPr lang="zh-CN" altLang="en-US" sz="2400" b="1">
                <a:solidFill>
                  <a:srgbClr val="33CC33"/>
                </a:solidFill>
                <a:latin typeface="楷体_GB2312" pitchFamily="49" charset="-122"/>
                <a:ea typeface="楷体_GB2312" pitchFamily="49" charset="-122"/>
              </a:rPr>
              <a:t>宏定义</a:t>
            </a:r>
          </a:p>
          <a:p>
            <a:pPr eaLnBrk="1" hangingPunct="1">
              <a:lnSpc>
                <a:spcPct val="80000"/>
              </a:lnSpc>
              <a:buFont typeface="Wingdings" panose="05000000000000000000" pitchFamily="2" charset="2"/>
              <a:buNone/>
            </a:pPr>
            <a:r>
              <a:rPr lang="en-US" altLang="zh-CN" sz="2600" b="1">
                <a:solidFill>
                  <a:srgbClr val="3333FF"/>
                </a:solidFill>
                <a:latin typeface="Times New Roman" panose="02020603050405020304" pitchFamily="18" charset="0"/>
              </a:rPr>
              <a:t>#define</a:t>
            </a:r>
            <a:r>
              <a:rPr lang="en-US" altLang="zh-CN" sz="2600" b="1">
                <a:latin typeface="Times New Roman" panose="02020603050405020304" pitchFamily="18" charset="0"/>
              </a:rPr>
              <a:t> FALSE 0</a:t>
            </a:r>
          </a:p>
          <a:p>
            <a:pPr eaLnBrk="1" hangingPunct="1">
              <a:lnSpc>
                <a:spcPct val="80000"/>
              </a:lnSpc>
              <a:buFont typeface="Wingdings" panose="05000000000000000000" pitchFamily="2" charset="2"/>
              <a:buNone/>
            </a:pPr>
            <a:r>
              <a:rPr lang="en-US" altLang="zh-CN" sz="2600" b="1">
                <a:solidFill>
                  <a:srgbClr val="3333FF"/>
                </a:solidFill>
                <a:latin typeface="Times New Roman" panose="02020603050405020304" pitchFamily="18" charset="0"/>
              </a:rPr>
              <a:t>typedef int</a:t>
            </a:r>
            <a:r>
              <a:rPr lang="en-US" altLang="zh-CN" sz="2600" b="1">
                <a:latin typeface="Times New Roman" panose="02020603050405020304" pitchFamily="18" charset="0"/>
              </a:rPr>
              <a:t> KeyType; </a:t>
            </a:r>
            <a:r>
              <a:rPr lang="en-US" altLang="zh-CN" sz="2400" b="1">
                <a:solidFill>
                  <a:srgbClr val="33CC33"/>
                </a:solidFill>
                <a:latin typeface="楷体_GB2312" pitchFamily="49" charset="-122"/>
                <a:ea typeface="楷体_GB2312" pitchFamily="49" charset="-122"/>
              </a:rPr>
              <a:t>//</a:t>
            </a:r>
            <a:r>
              <a:rPr lang="zh-CN" altLang="en-US" sz="2400" b="1">
                <a:solidFill>
                  <a:srgbClr val="33CC33"/>
                </a:solidFill>
                <a:latin typeface="楷体_GB2312" pitchFamily="49" charset="-122"/>
                <a:ea typeface="楷体_GB2312" pitchFamily="49" charset="-122"/>
              </a:rPr>
              <a:t>类型别名的定义</a:t>
            </a:r>
            <a:endParaRPr lang="zh-CN" altLang="en-US" sz="2600" b="1">
              <a:latin typeface="Times New Roman" panose="02020603050405020304" pitchFamily="18" charset="0"/>
            </a:endParaRPr>
          </a:p>
          <a:p>
            <a:pPr eaLnBrk="1" hangingPunct="1">
              <a:lnSpc>
                <a:spcPct val="80000"/>
              </a:lnSpc>
              <a:buFont typeface="Wingdings" panose="05000000000000000000" pitchFamily="2" charset="2"/>
              <a:buNone/>
            </a:pPr>
            <a:r>
              <a:rPr lang="en-US" altLang="zh-CN" sz="2600" b="1">
                <a:solidFill>
                  <a:srgbClr val="3333FF"/>
                </a:solidFill>
                <a:latin typeface="Times New Roman" panose="02020603050405020304" pitchFamily="18" charset="0"/>
              </a:rPr>
              <a:t>typedef struct</a:t>
            </a:r>
            <a:r>
              <a:rPr lang="en-US" altLang="zh-CN" sz="2600" b="1">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	KeyType *elem;</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int</a:t>
            </a:r>
            <a:r>
              <a:rPr lang="en-US" altLang="zh-CN" sz="2600" b="1">
                <a:latin typeface="Times New Roman" panose="02020603050405020304" pitchFamily="18" charset="0"/>
              </a:rPr>
              <a:t> length;</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}SqList;</a:t>
            </a:r>
          </a:p>
          <a:p>
            <a:pPr eaLnBrk="1" hangingPunct="1">
              <a:lnSpc>
                <a:spcPct val="80000"/>
              </a:lnSpc>
              <a:buFont typeface="Wingdings" panose="05000000000000000000" pitchFamily="2" charset="2"/>
              <a:buNone/>
            </a:pPr>
            <a:r>
              <a:rPr lang="en-US" altLang="zh-CN" sz="2600" b="1">
                <a:solidFill>
                  <a:srgbClr val="FF0000"/>
                </a:solidFill>
                <a:latin typeface="Times New Roman" panose="02020603050405020304" pitchFamily="18" charset="0"/>
              </a:rPr>
              <a:t>bool EQ(int i, int j)</a:t>
            </a:r>
            <a:r>
              <a:rPr lang="zh-CN" altLang="en-US" sz="2600" b="1">
                <a:latin typeface="Times New Roman" panose="02020603050405020304" pitchFamily="18" charset="0"/>
              </a:rPr>
              <a:t>　</a:t>
            </a:r>
            <a:r>
              <a:rPr lang="en-US" altLang="zh-CN" sz="2400" b="1">
                <a:solidFill>
                  <a:srgbClr val="33CC33"/>
                </a:solidFill>
                <a:latin typeface="楷体_GB2312" pitchFamily="49" charset="-122"/>
                <a:ea typeface="楷体_GB2312" pitchFamily="49" charset="-122"/>
              </a:rPr>
              <a:t>//</a:t>
            </a:r>
            <a:r>
              <a:rPr lang="zh-CN" altLang="en-US" sz="2400" b="1">
                <a:solidFill>
                  <a:srgbClr val="33CC33"/>
                </a:solidFill>
                <a:latin typeface="楷体_GB2312" pitchFamily="49" charset="-122"/>
                <a:ea typeface="楷体_GB2312" pitchFamily="49" charset="-122"/>
              </a:rPr>
              <a:t>判断两个整数是否相等</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if</a:t>
            </a:r>
            <a:r>
              <a:rPr lang="en-US" altLang="zh-CN" sz="2600" b="1">
                <a:latin typeface="Times New Roman" panose="02020603050405020304" pitchFamily="18" charset="0"/>
              </a:rPr>
              <a:t>(i==j)</a:t>
            </a:r>
            <a:r>
              <a:rPr lang="zh-CN" altLang="en-US" sz="2600" b="1">
                <a:latin typeface="Times New Roman" panose="02020603050405020304" pitchFamily="18" charset="0"/>
              </a:rPr>
              <a:t>　 </a:t>
            </a:r>
            <a:r>
              <a:rPr lang="en-US" altLang="zh-CN" sz="2600" b="1">
                <a:solidFill>
                  <a:srgbClr val="3333FF"/>
                </a:solidFill>
                <a:latin typeface="Times New Roman" panose="02020603050405020304" pitchFamily="18" charset="0"/>
              </a:rPr>
              <a:t>return</a:t>
            </a:r>
            <a:r>
              <a:rPr lang="en-US" altLang="zh-CN" sz="2600" b="1">
                <a:latin typeface="Times New Roman" panose="02020603050405020304" pitchFamily="18" charset="0"/>
              </a:rPr>
              <a:t> TRUE;</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else</a:t>
            </a: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return</a:t>
            </a:r>
            <a:r>
              <a:rPr lang="en-US" altLang="zh-CN" sz="2600" b="1">
                <a:latin typeface="Times New Roman" panose="02020603050405020304" pitchFamily="18" charset="0"/>
              </a:rPr>
              <a:t> FALSE;</a:t>
            </a:r>
          </a:p>
          <a:p>
            <a:pPr eaLnBrk="1" hangingPunct="1">
              <a:lnSpc>
                <a:spcPct val="80000"/>
              </a:lnSpc>
              <a:buFont typeface="Wingdings" panose="05000000000000000000" pitchFamily="2" charset="2"/>
              <a:buNone/>
            </a:pPr>
            <a:r>
              <a:rPr lang="en-US" altLang="zh-CN" sz="2600" b="1">
                <a:latin typeface="Times New Roman" panose="02020603050405020304" pitchFamily="18" charset="0"/>
              </a:rPr>
              <a:t>}</a:t>
            </a:r>
          </a:p>
        </p:txBody>
      </p:sp>
      <p:sp>
        <p:nvSpPr>
          <p:cNvPr id="68611" name="Rectangle 7">
            <a:extLst>
              <a:ext uri="{FF2B5EF4-FFF2-40B4-BE49-F238E27FC236}">
                <a16:creationId xmlns:a16="http://schemas.microsoft.com/office/drawing/2014/main" id="{D0542D54-5F9B-472A-8CA1-8B6E75E73C9E}"/>
              </a:ext>
            </a:extLst>
          </p:cNvPr>
          <p:cNvSpPr>
            <a:spLocks noChangeArrowheads="1"/>
          </p:cNvSpPr>
          <p:nvPr/>
        </p:nvSpPr>
        <p:spPr bwMode="auto">
          <a:xfrm>
            <a:off x="395288" y="377825"/>
            <a:ext cx="7527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b="1">
                <a:solidFill>
                  <a:schemeClr val="tx2"/>
                </a:solidFill>
                <a:ea typeface="楷体_GB2312" pitchFamily="49" charset="-122"/>
              </a:rPr>
              <a:t>顺序查找数据序列中某特定值的程序代码</a:t>
            </a:r>
          </a:p>
        </p:txBody>
      </p:sp>
      <p:sp>
        <p:nvSpPr>
          <p:cNvPr id="68612" name="AutoShape 9">
            <a:extLst>
              <a:ext uri="{FF2B5EF4-FFF2-40B4-BE49-F238E27FC236}">
                <a16:creationId xmlns:a16="http://schemas.microsoft.com/office/drawing/2014/main" id="{82EC20CF-3D88-487D-BC72-3F16732B66B2}"/>
              </a:ext>
            </a:extLst>
          </p:cNvPr>
          <p:cNvSpPr>
            <a:spLocks/>
          </p:cNvSpPr>
          <p:nvPr/>
        </p:nvSpPr>
        <p:spPr bwMode="auto">
          <a:xfrm>
            <a:off x="6400800" y="1622425"/>
            <a:ext cx="95250" cy="1120775"/>
          </a:xfrm>
          <a:prstGeom prst="leftBrace">
            <a:avLst>
              <a:gd name="adj1" fmla="val 98001"/>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latin typeface="Times New Roman" panose="02020603050405020304" pitchFamily="18" charset="0"/>
            </a:endParaRPr>
          </a:p>
        </p:txBody>
      </p:sp>
      <p:sp>
        <p:nvSpPr>
          <p:cNvPr id="68613" name="Rectangle 10">
            <a:extLst>
              <a:ext uri="{FF2B5EF4-FFF2-40B4-BE49-F238E27FC236}">
                <a16:creationId xmlns:a16="http://schemas.microsoft.com/office/drawing/2014/main" id="{2D07D6F3-B352-446A-B2A9-C4122D1301AA}"/>
              </a:ext>
            </a:extLst>
          </p:cNvPr>
          <p:cNvSpPr>
            <a:spLocks noChangeArrowheads="1"/>
          </p:cNvSpPr>
          <p:nvPr/>
        </p:nvSpPr>
        <p:spPr bwMode="auto">
          <a:xfrm>
            <a:off x="6477000" y="1371600"/>
            <a:ext cx="15843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1">
                <a:latin typeface="Times New Roman" panose="02020603050405020304" pitchFamily="18" charset="0"/>
              </a:rPr>
              <a:t>stdio.h</a:t>
            </a:r>
          </a:p>
          <a:p>
            <a:pPr eaLnBrk="1" hangingPunct="1">
              <a:spcBef>
                <a:spcPct val="0"/>
              </a:spcBef>
              <a:buClrTx/>
              <a:buSzTx/>
              <a:buFont typeface="Arial" panose="020B0604020202020204" pitchFamily="34" charset="0"/>
              <a:buNone/>
            </a:pPr>
            <a:r>
              <a:rPr lang="en-US" altLang="zh-CN" sz="2400" b="1">
                <a:latin typeface="Times New Roman" panose="02020603050405020304" pitchFamily="18" charset="0"/>
              </a:rPr>
              <a:t>math.h</a:t>
            </a:r>
          </a:p>
          <a:p>
            <a:pPr eaLnBrk="1" hangingPunct="1">
              <a:spcBef>
                <a:spcPct val="0"/>
              </a:spcBef>
              <a:buClrTx/>
              <a:buSzTx/>
              <a:buFont typeface="Arial" panose="020B0604020202020204" pitchFamily="34" charset="0"/>
              <a:buNone/>
            </a:pPr>
            <a:r>
              <a:rPr lang="en-US" altLang="zh-CN" sz="2400" b="1">
                <a:latin typeface="Times New Roman" panose="02020603050405020304" pitchFamily="18" charset="0"/>
              </a:rPr>
              <a:t>string.h</a:t>
            </a:r>
          </a:p>
          <a:p>
            <a:pPr eaLnBrk="1" hangingPunct="1">
              <a:spcBef>
                <a:spcPct val="0"/>
              </a:spcBef>
              <a:buClrTx/>
              <a:buSzTx/>
              <a:buFont typeface="Arial" panose="020B0604020202020204" pitchFamily="34" charset="0"/>
              <a:buNone/>
            </a:pPr>
            <a:r>
              <a:rPr lang="en-US" altLang="zh-CN" sz="2400" b="1">
                <a:latin typeface="Times New Roman" panose="02020603050405020304" pitchFamily="18" charset="0"/>
              </a:rPr>
              <a:t>malloc.h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180FF548-8312-4ADA-A8EF-E72D85620F4D}"/>
              </a:ext>
            </a:extLst>
          </p:cNvPr>
          <p:cNvSpPr>
            <a:spLocks noChangeArrowheads="1"/>
          </p:cNvSpPr>
          <p:nvPr/>
        </p:nvSpPr>
        <p:spPr bwMode="auto">
          <a:xfrm>
            <a:off x="379413" y="609600"/>
            <a:ext cx="84597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tx2"/>
              </a:buClr>
              <a:buSzPct val="70000"/>
              <a:buFont typeface="Wingdings" panose="05000000000000000000" pitchFamily="2" charset="2"/>
              <a:buNone/>
            </a:pPr>
            <a:r>
              <a:rPr lang="en-US" altLang="zh-CN" sz="2200" b="1">
                <a:solidFill>
                  <a:srgbClr val="33CC33"/>
                </a:solidFill>
                <a:latin typeface="Times New Roman" panose="02020603050405020304" pitchFamily="18" charset="0"/>
                <a:ea typeface="楷体_GB2312" pitchFamily="49" charset="-122"/>
              </a:rPr>
              <a:t>//</a:t>
            </a:r>
            <a:r>
              <a:rPr lang="zh-CN" altLang="en-US" sz="2200" b="1">
                <a:solidFill>
                  <a:srgbClr val="33CC33"/>
                </a:solidFill>
                <a:latin typeface="Times New Roman" panose="02020603050405020304" pitchFamily="18" charset="0"/>
                <a:ea typeface="楷体_GB2312" pitchFamily="49" charset="-122"/>
              </a:rPr>
              <a:t>函数实现</a:t>
            </a:r>
          </a:p>
          <a:p>
            <a:pPr eaLnBrk="1" hangingPunct="1">
              <a:lnSpc>
                <a:spcPct val="80000"/>
              </a:lnSpc>
              <a:buClr>
                <a:schemeClr val="tx2"/>
              </a:buClr>
              <a:buSzPct val="70000"/>
              <a:buFont typeface="Wingdings" panose="05000000000000000000" pitchFamily="2" charset="2"/>
              <a:buNone/>
            </a:pPr>
            <a:r>
              <a:rPr lang="en-US" altLang="zh-CN" sz="2600" b="1">
                <a:solidFill>
                  <a:srgbClr val="FF0000"/>
                </a:solidFill>
                <a:latin typeface="Times New Roman" panose="02020603050405020304" pitchFamily="18" charset="0"/>
              </a:rPr>
              <a:t>void Construction(SqList &amp;L) </a:t>
            </a:r>
            <a:r>
              <a:rPr lang="zh-CN" altLang="en-US" sz="2600" b="1">
                <a:latin typeface="Times New Roman" panose="02020603050405020304" pitchFamily="18" charset="0"/>
              </a:rPr>
              <a:t>　</a:t>
            </a:r>
            <a:r>
              <a:rPr lang="en-US" altLang="zh-CN" sz="2200" b="1">
                <a:solidFill>
                  <a:srgbClr val="33CC33"/>
                </a:solidFill>
                <a:latin typeface="Times New Roman" panose="02020603050405020304" pitchFamily="18" charset="0"/>
                <a:ea typeface="楷体_GB2312" pitchFamily="49" charset="-122"/>
              </a:rPr>
              <a:t>//</a:t>
            </a:r>
            <a:r>
              <a:rPr lang="zh-CN" altLang="en-US" sz="2200" b="1">
                <a:solidFill>
                  <a:srgbClr val="33CC33"/>
                </a:solidFill>
                <a:latin typeface="Times New Roman" panose="02020603050405020304" pitchFamily="18" charset="0"/>
                <a:ea typeface="楷体_GB2312" pitchFamily="49" charset="-122"/>
              </a:rPr>
              <a:t>构造无序序列</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int</a:t>
            </a:r>
            <a:r>
              <a:rPr lang="en-US" altLang="zh-CN" sz="2600" b="1">
                <a:latin typeface="Times New Roman" panose="02020603050405020304" pitchFamily="18" charset="0"/>
              </a:rPr>
              <a:t> 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printf(“input the length of data:\n");</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scanf("%d",&amp;L.length);</a:t>
            </a:r>
          </a:p>
          <a:p>
            <a:pPr eaLnBrk="1" hangingPunct="1">
              <a:lnSpc>
                <a:spcPct val="80000"/>
              </a:lnSpc>
              <a:buClr>
                <a:schemeClr val="tx2"/>
              </a:buClr>
              <a:buSzPct val="70000"/>
              <a:buFont typeface="Wingdings" panose="05000000000000000000" pitchFamily="2" charset="2"/>
              <a:buNone/>
            </a:pPr>
            <a:r>
              <a:rPr lang="en-US" altLang="zh-CN" sz="2600" b="1">
                <a:latin typeface="Arial" panose="020B0604020202020204" pitchFamily="34" charset="0"/>
              </a:rPr>
              <a:t>	</a:t>
            </a:r>
            <a:r>
              <a:rPr lang="en-US" altLang="zh-CN" sz="2500" b="1">
                <a:latin typeface="Times New Roman" panose="02020603050405020304" pitchFamily="18" charset="0"/>
              </a:rPr>
              <a:t>L.elem=(KeyType*)malloc((L.length+1)*sizeof(KeyType));</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printf(“input the key:\n</a:t>
            </a:r>
            <a:r>
              <a:rPr lang="en-US" altLang="zh-CN" sz="2600" b="1">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　</a:t>
            </a:r>
            <a:r>
              <a:rPr lang="en-US" altLang="zh-CN" sz="2200" b="1">
                <a:solidFill>
                  <a:srgbClr val="33CC33"/>
                </a:solidFill>
                <a:latin typeface="Times New Roman" panose="02020603050405020304" pitchFamily="18" charset="0"/>
                <a:ea typeface="楷体_GB2312" pitchFamily="49" charset="-122"/>
              </a:rPr>
              <a:t>//</a:t>
            </a:r>
            <a:r>
              <a:rPr lang="zh-CN" altLang="en-US" sz="2200" b="1">
                <a:solidFill>
                  <a:srgbClr val="33CC33"/>
                </a:solidFill>
                <a:latin typeface="Times New Roman" panose="02020603050405020304" pitchFamily="18" charset="0"/>
                <a:ea typeface="楷体_GB2312" pitchFamily="49" charset="-122"/>
              </a:rPr>
              <a:t>输入待查找的关键字</a:t>
            </a:r>
          </a:p>
          <a:p>
            <a:pPr eaLnBrk="1" hangingPunct="1">
              <a:lnSpc>
                <a:spcPct val="80000"/>
              </a:lnSpc>
              <a:buClr>
                <a:schemeClr val="tx2"/>
              </a:buClr>
              <a:buSzPct val="70000"/>
              <a:buFont typeface="Wingdings" panose="05000000000000000000" pitchFamily="2" charset="2"/>
              <a:buNone/>
            </a:pPr>
            <a:r>
              <a:rPr lang="zh-CN" altLang="en-US" sz="2600" b="1">
                <a:latin typeface="Times New Roman" panose="02020603050405020304" pitchFamily="18" charset="0"/>
              </a:rPr>
              <a:t>	</a:t>
            </a:r>
            <a:r>
              <a:rPr lang="en-US" altLang="zh-CN" sz="2600" b="1">
                <a:latin typeface="Times New Roman" panose="02020603050405020304" pitchFamily="18" charset="0"/>
              </a:rPr>
              <a:t>for(i=1;i&lt;=L.length;i++)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scanf("%d",&amp;L.elem[i]);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a:t>
            </a:r>
          </a:p>
          <a:p>
            <a:pPr eaLnBrk="1" hangingPunct="1">
              <a:lnSpc>
                <a:spcPct val="80000"/>
              </a:lnSpc>
              <a:buClr>
                <a:schemeClr val="tx2"/>
              </a:buClr>
              <a:buSzPct val="70000"/>
              <a:buFont typeface="Wingdings" panose="05000000000000000000" pitchFamily="2" charset="2"/>
              <a:buNone/>
            </a:pPr>
            <a:r>
              <a:rPr lang="en-US" altLang="zh-CN" sz="2600" b="1">
                <a:solidFill>
                  <a:srgbClr val="FF0000"/>
                </a:solidFill>
                <a:latin typeface="Times New Roman" panose="02020603050405020304" pitchFamily="18" charset="0"/>
              </a:rPr>
              <a:t>int Search(SqList L,KeyType key</a:t>
            </a:r>
            <a:r>
              <a:rPr lang="en-US" altLang="zh-CN" sz="2600" b="1">
                <a:solidFill>
                  <a:srgbClr val="FF0000"/>
                </a:solidFill>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　</a:t>
            </a:r>
            <a:r>
              <a:rPr lang="en-US" altLang="zh-CN" sz="2200" b="1">
                <a:solidFill>
                  <a:srgbClr val="33CC33"/>
                </a:solidFill>
                <a:latin typeface="Times New Roman" panose="02020603050405020304" pitchFamily="18" charset="0"/>
                <a:ea typeface="楷体_GB2312" pitchFamily="49" charset="-122"/>
              </a:rPr>
              <a:t>//</a:t>
            </a:r>
            <a:r>
              <a:rPr lang="zh-CN" altLang="en-US" sz="2200" b="1">
                <a:solidFill>
                  <a:srgbClr val="33CC33"/>
                </a:solidFill>
                <a:latin typeface="Times New Roman" panose="02020603050405020304" pitchFamily="18" charset="0"/>
                <a:ea typeface="楷体_GB2312" pitchFamily="49" charset="-122"/>
              </a:rPr>
              <a:t>查找函数</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ea typeface="楷体_GB2312" pitchFamily="49" charset="-122"/>
              </a:rPr>
              <a:t>{</a:t>
            </a: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int</a:t>
            </a:r>
            <a:r>
              <a:rPr lang="en-US" altLang="zh-CN" sz="2600" b="1">
                <a:latin typeface="Times New Roman" panose="02020603050405020304" pitchFamily="18" charset="0"/>
              </a:rPr>
              <a:t> 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L.elem[0]=key;</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for(i=L.length;!EQ(L.elem[i],key);--i);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	</a:t>
            </a:r>
            <a:r>
              <a:rPr lang="en-US" altLang="zh-CN" sz="2600" b="1">
                <a:solidFill>
                  <a:srgbClr val="3333FF"/>
                </a:solidFill>
                <a:latin typeface="Times New Roman" panose="02020603050405020304" pitchFamily="18" charset="0"/>
              </a:rPr>
              <a:t>return</a:t>
            </a:r>
            <a:r>
              <a:rPr lang="en-US" altLang="zh-CN" sz="2600" b="1">
                <a:latin typeface="Times New Roman" panose="02020603050405020304" pitchFamily="18" charset="0"/>
              </a:rPr>
              <a:t> i;</a:t>
            </a:r>
          </a:p>
          <a:p>
            <a:pPr eaLnBrk="1" hangingPunct="1">
              <a:lnSpc>
                <a:spcPct val="80000"/>
              </a:lnSpc>
              <a:buClr>
                <a:schemeClr val="tx2"/>
              </a:buClr>
              <a:buSzPct val="70000"/>
              <a:buFont typeface="Wingdings" panose="05000000000000000000" pitchFamily="2" charset="2"/>
              <a:buNone/>
            </a:pPr>
            <a:r>
              <a:rPr lang="en-US" altLang="zh-CN" sz="2600" b="1">
                <a:latin typeface="Times New Roman" panose="02020603050405020304" pitchFamily="18" charset="0"/>
              </a:rPr>
              <a:t>}</a:t>
            </a:r>
          </a:p>
        </p:txBody>
      </p:sp>
      <p:sp>
        <p:nvSpPr>
          <p:cNvPr id="69635" name="Rectangle 5">
            <a:extLst>
              <a:ext uri="{FF2B5EF4-FFF2-40B4-BE49-F238E27FC236}">
                <a16:creationId xmlns:a16="http://schemas.microsoft.com/office/drawing/2014/main" id="{5E455D35-E0AB-48EF-A215-F812E1443B3D}"/>
              </a:ext>
            </a:extLst>
          </p:cNvPr>
          <p:cNvSpPr>
            <a:spLocks noChangeArrowheads="1"/>
          </p:cNvSpPr>
          <p:nvPr/>
        </p:nvSpPr>
        <p:spPr bwMode="auto">
          <a:xfrm>
            <a:off x="473075" y="79375"/>
            <a:ext cx="7527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b="1">
                <a:solidFill>
                  <a:schemeClr val="tx2"/>
                </a:solidFill>
                <a:ea typeface="楷体_GB2312" pitchFamily="49" charset="-122"/>
              </a:rPr>
              <a:t>顺序查找数据序列中某特定值的程序代码</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EED6344D-E9B2-4022-BD0E-3B36A833A920}"/>
              </a:ext>
            </a:extLst>
          </p:cNvPr>
          <p:cNvSpPr>
            <a:spLocks noChangeArrowheads="1"/>
          </p:cNvSpPr>
          <p:nvPr/>
        </p:nvSpPr>
        <p:spPr bwMode="auto">
          <a:xfrm>
            <a:off x="755650" y="1289050"/>
            <a:ext cx="77057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Search_Seq.cpp</a:t>
            </a:r>
            <a:r>
              <a:rPr lang="zh-CN" altLang="en-US" sz="2800" b="1">
                <a:latin typeface="Times New Roman" panose="02020603050405020304" pitchFamily="18" charset="0"/>
              </a:rPr>
              <a:t>代码</a:t>
            </a:r>
          </a:p>
          <a:p>
            <a:pPr eaLnBrk="1" hangingPunct="1">
              <a:spcBef>
                <a:spcPct val="0"/>
              </a:spcBef>
              <a:buClrTx/>
              <a:buSzTx/>
              <a:buFont typeface="Arial" panose="020B0604020202020204" pitchFamily="34" charset="0"/>
              <a:buNone/>
            </a:pPr>
            <a:endParaRPr lang="zh-CN" altLang="en-US" sz="2800" b="1">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2800" b="1">
                <a:solidFill>
                  <a:srgbClr val="3333FF"/>
                </a:solidFill>
                <a:latin typeface="Times New Roman" panose="02020603050405020304" pitchFamily="18" charset="0"/>
              </a:rPr>
              <a:t>#include</a:t>
            </a:r>
            <a:r>
              <a:rPr lang="en-US" altLang="zh-CN" sz="2800" b="1">
                <a:latin typeface="Times New Roman" panose="02020603050405020304" pitchFamily="18" charset="0"/>
              </a:rPr>
              <a:t> “search_seq.h"</a:t>
            </a:r>
          </a:p>
          <a:p>
            <a:pPr eaLnBrk="1" hangingPunct="1">
              <a:spcBef>
                <a:spcPct val="0"/>
              </a:spcBef>
              <a:buClrTx/>
              <a:buSzTx/>
              <a:buFont typeface="Arial" panose="020B0604020202020204" pitchFamily="34" charset="0"/>
              <a:buNone/>
            </a:pPr>
            <a:r>
              <a:rPr lang="en-US" altLang="zh-CN" sz="2800" b="1">
                <a:solidFill>
                  <a:srgbClr val="3333FF"/>
                </a:solidFill>
                <a:latin typeface="Times New Roman" panose="02020603050405020304" pitchFamily="18" charset="0"/>
              </a:rPr>
              <a:t>void</a:t>
            </a:r>
            <a:r>
              <a:rPr lang="en-US" altLang="zh-CN" sz="2800" b="1">
                <a:latin typeface="Times New Roman" panose="02020603050405020304" pitchFamily="18" charset="0"/>
              </a:rPr>
              <a:t> main()</a:t>
            </a:r>
          </a:p>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	KeyType key;</a:t>
            </a:r>
          </a:p>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	SqList L;</a:t>
            </a:r>
          </a:p>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	printf(“input key:\n”);</a:t>
            </a:r>
          </a:p>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	scanf(“%d”,&amp;key);</a:t>
            </a:r>
            <a:r>
              <a:rPr lang="zh-CN" altLang="en-US" sz="2800" b="1">
                <a:latin typeface="Times New Roman" panose="02020603050405020304" pitchFamily="18" charset="0"/>
              </a:rPr>
              <a:t>　　</a:t>
            </a:r>
            <a:r>
              <a:rPr lang="en-US" altLang="zh-CN" sz="2400" b="1">
                <a:solidFill>
                  <a:srgbClr val="33CC33"/>
                </a:solidFill>
                <a:latin typeface="Times New Roman" panose="02020603050405020304" pitchFamily="18" charset="0"/>
                <a:ea typeface="楷体_GB2312" pitchFamily="49" charset="-122"/>
              </a:rPr>
              <a:t>//</a:t>
            </a:r>
            <a:r>
              <a:rPr lang="zh-CN" altLang="en-US" sz="2400" b="1">
                <a:solidFill>
                  <a:srgbClr val="33CC33"/>
                </a:solidFill>
                <a:latin typeface="Times New Roman" panose="02020603050405020304" pitchFamily="18" charset="0"/>
                <a:ea typeface="楷体_GB2312" pitchFamily="49" charset="-122"/>
              </a:rPr>
              <a:t>读入要查找的值</a:t>
            </a:r>
          </a:p>
          <a:p>
            <a:pPr eaLnBrk="1" hangingPunct="1">
              <a:spcBef>
                <a:spcPct val="0"/>
              </a:spcBef>
              <a:buClrTx/>
              <a:buSzTx/>
              <a:buFont typeface="Arial" panose="020B0604020202020204" pitchFamily="34" charset="0"/>
              <a:buNone/>
            </a:pPr>
            <a:r>
              <a:rPr lang="zh-CN" altLang="en-US" sz="2800" b="1">
                <a:latin typeface="Times New Roman" panose="02020603050405020304" pitchFamily="18" charset="0"/>
              </a:rPr>
              <a:t>	</a:t>
            </a:r>
            <a:r>
              <a:rPr lang="en-US" altLang="zh-CN" sz="2800" b="1">
                <a:solidFill>
                  <a:srgbClr val="FF0000"/>
                </a:solidFill>
                <a:latin typeface="Times New Roman" panose="02020603050405020304" pitchFamily="18" charset="0"/>
              </a:rPr>
              <a:t>Construction(L</a:t>
            </a:r>
            <a:r>
              <a:rPr lang="en-US" altLang="zh-CN" sz="2800" b="1">
                <a:solidFill>
                  <a:srgbClr val="FF0000"/>
                </a:solidFill>
                <a:latin typeface="Times New Roman" panose="02020603050405020304" pitchFamily="18" charset="0"/>
                <a:ea typeface="楷体_GB2312" pitchFamily="49" charset="-122"/>
              </a:rPr>
              <a:t>);</a:t>
            </a:r>
            <a:r>
              <a:rPr lang="zh-CN" altLang="en-US" sz="2800" b="1">
                <a:solidFill>
                  <a:srgbClr val="33CC33"/>
                </a:solidFill>
                <a:latin typeface="Times New Roman" panose="02020603050405020304" pitchFamily="18" charset="0"/>
                <a:ea typeface="楷体_GB2312" pitchFamily="49" charset="-122"/>
              </a:rPr>
              <a:t>　</a:t>
            </a:r>
            <a:r>
              <a:rPr lang="en-US" altLang="zh-CN" sz="2400" b="1">
                <a:solidFill>
                  <a:srgbClr val="33CC33"/>
                </a:solidFill>
                <a:latin typeface="Times New Roman" panose="02020603050405020304" pitchFamily="18" charset="0"/>
                <a:ea typeface="楷体_GB2312" pitchFamily="49" charset="-122"/>
              </a:rPr>
              <a:t>//</a:t>
            </a:r>
            <a:r>
              <a:rPr lang="zh-CN" altLang="en-US" sz="2400" b="1">
                <a:solidFill>
                  <a:srgbClr val="33CC33"/>
                </a:solidFill>
                <a:latin typeface="Times New Roman" panose="02020603050405020304" pitchFamily="18" charset="0"/>
                <a:ea typeface="楷体_GB2312" pitchFamily="49" charset="-122"/>
              </a:rPr>
              <a:t>创建待查找数据序列</a:t>
            </a:r>
          </a:p>
          <a:p>
            <a:pPr eaLnBrk="1" hangingPunct="1">
              <a:spcBef>
                <a:spcPct val="0"/>
              </a:spcBef>
              <a:buClrTx/>
              <a:buSzTx/>
              <a:buFont typeface="Arial" panose="020B0604020202020204" pitchFamily="34" charset="0"/>
              <a:buNone/>
            </a:pPr>
            <a:r>
              <a:rPr lang="zh-CN" altLang="en-US" sz="2800" b="1">
                <a:latin typeface="Times New Roman" panose="02020603050405020304" pitchFamily="18" charset="0"/>
              </a:rPr>
              <a:t>	</a:t>
            </a:r>
            <a:r>
              <a:rPr lang="en-US" altLang="zh-CN" sz="2800" b="1">
                <a:latin typeface="Times New Roman" panose="02020603050405020304" pitchFamily="18" charset="0"/>
              </a:rPr>
              <a:t>int</a:t>
            </a:r>
            <a:r>
              <a:rPr lang="en-US" altLang="zh-CN" sz="2800" b="1">
                <a:solidFill>
                  <a:srgbClr val="3333FF"/>
                </a:solidFill>
                <a:latin typeface="Times New Roman" panose="02020603050405020304" pitchFamily="18" charset="0"/>
              </a:rPr>
              <a:t> </a:t>
            </a:r>
            <a:r>
              <a:rPr lang="en-US" altLang="zh-CN" sz="2800" b="1">
                <a:latin typeface="Times New Roman" panose="02020603050405020304" pitchFamily="18" charset="0"/>
              </a:rPr>
              <a:t>position=</a:t>
            </a:r>
            <a:r>
              <a:rPr lang="en-US" altLang="zh-CN" sz="2800" b="1">
                <a:solidFill>
                  <a:srgbClr val="FF0000"/>
                </a:solidFill>
                <a:latin typeface="Times New Roman" panose="02020603050405020304" pitchFamily="18" charset="0"/>
              </a:rPr>
              <a:t>Search(L,key</a:t>
            </a:r>
            <a:r>
              <a:rPr lang="en-US" altLang="zh-CN" sz="2800" b="1">
                <a:solidFill>
                  <a:srgbClr val="FF0000"/>
                </a:solidFill>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　</a:t>
            </a:r>
            <a:r>
              <a:rPr lang="en-US" altLang="zh-CN" sz="2400" b="1">
                <a:solidFill>
                  <a:srgbClr val="33CC33"/>
                </a:solidFill>
                <a:latin typeface="Times New Roman" panose="02020603050405020304" pitchFamily="18" charset="0"/>
                <a:ea typeface="楷体_GB2312" pitchFamily="49" charset="-122"/>
              </a:rPr>
              <a:t>//</a:t>
            </a:r>
            <a:r>
              <a:rPr lang="zh-CN" altLang="en-US" sz="2400" b="1">
                <a:solidFill>
                  <a:srgbClr val="33CC33"/>
                </a:solidFill>
                <a:latin typeface="Times New Roman" panose="02020603050405020304" pitchFamily="18" charset="0"/>
                <a:ea typeface="楷体_GB2312" pitchFamily="49" charset="-122"/>
              </a:rPr>
              <a:t>查找</a:t>
            </a:r>
          </a:p>
          <a:p>
            <a:pPr eaLnBrk="1" hangingPunct="1">
              <a:spcBef>
                <a:spcPct val="0"/>
              </a:spcBef>
              <a:buClrTx/>
              <a:buSzTx/>
              <a:buFont typeface="Arial" panose="020B0604020202020204" pitchFamily="34" charset="0"/>
              <a:buNone/>
            </a:pPr>
            <a:r>
              <a:rPr lang="zh-CN" altLang="en-US" sz="2800" b="1">
                <a:latin typeface="Times New Roman" panose="02020603050405020304" pitchFamily="18" charset="0"/>
              </a:rPr>
              <a:t>	</a:t>
            </a:r>
            <a:r>
              <a:rPr lang="en-US" altLang="zh-CN" sz="2800" b="1">
                <a:latin typeface="Times New Roman" panose="02020603050405020304" pitchFamily="18" charset="0"/>
              </a:rPr>
              <a:t>printf("the key is located in %d",position);</a:t>
            </a:r>
          </a:p>
          <a:p>
            <a:pPr eaLnBrk="1" hangingPunct="1">
              <a:spcBef>
                <a:spcPct val="0"/>
              </a:spcBef>
              <a:buClrTx/>
              <a:buSzTx/>
              <a:buFont typeface="Arial" panose="020B0604020202020204" pitchFamily="34" charset="0"/>
              <a:buNone/>
            </a:pPr>
            <a:r>
              <a:rPr lang="en-US" altLang="zh-CN" sz="2800" b="1">
                <a:latin typeface="Times New Roman" panose="02020603050405020304" pitchFamily="18" charset="0"/>
              </a:rPr>
              <a:t>}</a:t>
            </a:r>
          </a:p>
        </p:txBody>
      </p:sp>
      <p:sp>
        <p:nvSpPr>
          <p:cNvPr id="70659" name="Rectangle 5">
            <a:extLst>
              <a:ext uri="{FF2B5EF4-FFF2-40B4-BE49-F238E27FC236}">
                <a16:creationId xmlns:a16="http://schemas.microsoft.com/office/drawing/2014/main" id="{E90CBF4B-B6DA-4A2C-B7E1-B9596D06290C}"/>
              </a:ext>
            </a:extLst>
          </p:cNvPr>
          <p:cNvSpPr>
            <a:spLocks noChangeArrowheads="1"/>
          </p:cNvSpPr>
          <p:nvPr/>
        </p:nvSpPr>
        <p:spPr bwMode="auto">
          <a:xfrm>
            <a:off x="395288" y="476250"/>
            <a:ext cx="7527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b="1">
                <a:solidFill>
                  <a:schemeClr val="tx2"/>
                </a:solidFill>
                <a:ea typeface="楷体_GB2312" pitchFamily="49" charset="-122"/>
              </a:rPr>
              <a:t>顺序查找数据序列中某特定值的程序代码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4938238-B8AD-4BD8-BA99-7D3551BFA026}"/>
              </a:ext>
            </a:extLst>
          </p:cNvPr>
          <p:cNvSpPr>
            <a:spLocks noGrp="1" noChangeArrowheads="1"/>
          </p:cNvSpPr>
          <p:nvPr>
            <p:ph type="title"/>
          </p:nvPr>
        </p:nvSpPr>
        <p:spPr>
          <a:xfrm>
            <a:off x="1143000" y="838200"/>
            <a:ext cx="5334000" cy="914400"/>
          </a:xfrm>
        </p:spPr>
        <p:txBody>
          <a:bodyPr/>
          <a:lstStyle/>
          <a:p>
            <a:pPr eaLnBrk="1" hangingPunct="1"/>
            <a:r>
              <a:rPr lang="en-US" altLang="zh-CN" sz="3600" b="1">
                <a:latin typeface="Times New Roman" panose="02020603050405020304" pitchFamily="18" charset="0"/>
                <a:ea typeface="楷体_GB2312" pitchFamily="49" charset="-122"/>
              </a:rPr>
              <a:t>1.4.3 </a:t>
            </a:r>
            <a:r>
              <a:rPr lang="zh-CN" altLang="en-US" sz="3600" b="1">
                <a:latin typeface="Times New Roman" panose="02020603050405020304" pitchFamily="18" charset="0"/>
                <a:ea typeface="楷体_GB2312" pitchFamily="49" charset="-122"/>
              </a:rPr>
              <a:t>算法效率的度量</a:t>
            </a:r>
          </a:p>
        </p:txBody>
      </p:sp>
      <p:sp>
        <p:nvSpPr>
          <p:cNvPr id="71683" name="Rectangle 3">
            <a:extLst>
              <a:ext uri="{FF2B5EF4-FFF2-40B4-BE49-F238E27FC236}">
                <a16:creationId xmlns:a16="http://schemas.microsoft.com/office/drawing/2014/main" id="{46235609-7F49-4D9F-A827-B1D8012185E3}"/>
              </a:ext>
            </a:extLst>
          </p:cNvPr>
          <p:cNvSpPr>
            <a:spLocks noGrp="1" noChangeArrowheads="1"/>
          </p:cNvSpPr>
          <p:nvPr>
            <p:ph idx="1"/>
          </p:nvPr>
        </p:nvSpPr>
        <p:spPr>
          <a:xfrm>
            <a:off x="557213" y="1844675"/>
            <a:ext cx="8305800" cy="4797425"/>
          </a:xfrm>
        </p:spPr>
        <p:txBody>
          <a:bodyPr/>
          <a:lstStyle/>
          <a:p>
            <a:pPr marL="0" indent="0" eaLnBrk="1" hangingPunct="1">
              <a:lnSpc>
                <a:spcPct val="150000"/>
              </a:lnSpc>
            </a:pPr>
            <a:r>
              <a:rPr lang="en-US" altLang="zh-CN" sz="2400" b="1">
                <a:solidFill>
                  <a:schemeClr val="tx2"/>
                </a:solidFill>
                <a:latin typeface="Times New Roman" panose="02020603050405020304" pitchFamily="18" charset="0"/>
                <a:ea typeface="楷体_GB2312" pitchFamily="49" charset="-122"/>
              </a:rPr>
              <a:t> </a:t>
            </a:r>
            <a:r>
              <a:rPr lang="zh-CN" altLang="en-US" sz="2400" b="1">
                <a:solidFill>
                  <a:schemeClr val="tx2"/>
                </a:solidFill>
                <a:latin typeface="Times New Roman" panose="02020603050405020304" pitchFamily="18" charset="0"/>
                <a:ea typeface="楷体_GB2312" pitchFamily="49" charset="-122"/>
              </a:rPr>
              <a:t>事后统计：运用计算机的计时功能统计算法的运行时间。</a:t>
            </a:r>
          </a:p>
          <a:p>
            <a:pPr marL="179388" lvl="1" indent="0" eaLnBrk="1" hangingPunct="1">
              <a:lnSpc>
                <a:spcPct val="150000"/>
              </a:lnSpc>
            </a:pPr>
            <a:r>
              <a:rPr lang="zh-CN" altLang="en-US" sz="2000" b="1">
                <a:solidFill>
                  <a:schemeClr val="tx2"/>
                </a:solidFill>
                <a:latin typeface="Times New Roman" panose="02020603050405020304" pitchFamily="18" charset="0"/>
                <a:ea typeface="楷体_GB2312" pitchFamily="49" charset="-122"/>
              </a:rPr>
              <a:t>缺陷：要运行算法对应的程序；</a:t>
            </a:r>
          </a:p>
          <a:p>
            <a:pPr marL="179388" lvl="1" indent="0" eaLnBrk="1" hangingPunct="1">
              <a:lnSpc>
                <a:spcPct val="150000"/>
              </a:lnSpc>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              时间统计结果依赖于计算机软、硬件环境；</a:t>
            </a:r>
          </a:p>
          <a:p>
            <a:pPr marL="179388" lvl="1" indent="0" eaLnBrk="1" hangingPunct="1">
              <a:lnSpc>
                <a:spcPct val="90000"/>
              </a:lnSpc>
            </a:pPr>
            <a:endParaRPr lang="zh-CN" altLang="en-US" sz="2000" b="1">
              <a:solidFill>
                <a:schemeClr val="tx2"/>
              </a:solidFill>
              <a:latin typeface="Times New Roman" panose="02020603050405020304" pitchFamily="18" charset="0"/>
              <a:ea typeface="楷体_GB2312" pitchFamily="49" charset="-122"/>
            </a:endParaRPr>
          </a:p>
          <a:p>
            <a:pPr marL="0" indent="0" eaLnBrk="1" hangingPunct="1">
              <a:lnSpc>
                <a:spcPct val="90000"/>
              </a:lnSpc>
            </a:pPr>
            <a:endParaRPr lang="zh-CN" altLang="en-US" sz="2400" b="1">
              <a:solidFill>
                <a:schemeClr val="tx2"/>
              </a:solidFill>
              <a:latin typeface="Times New Roman" panose="02020603050405020304" pitchFamily="18" charset="0"/>
              <a:ea typeface="楷体_GB2312" pitchFamily="49" charset="-122"/>
            </a:endParaRPr>
          </a:p>
          <a:p>
            <a:pPr marL="0" indent="0" eaLnBrk="1" hangingPunct="1">
              <a:lnSpc>
                <a:spcPct val="90000"/>
              </a:lnSpc>
            </a:pPr>
            <a:endParaRPr lang="zh-CN" altLang="en-US" sz="2400" b="1">
              <a:solidFill>
                <a:schemeClr val="tx2"/>
              </a:solidFill>
              <a:latin typeface="Times New Roman" panose="02020603050405020304" pitchFamily="18" charset="0"/>
              <a:ea typeface="楷体_GB2312" pitchFamily="49" charset="-122"/>
            </a:endParaRPr>
          </a:p>
        </p:txBody>
      </p:sp>
      <p:sp>
        <p:nvSpPr>
          <p:cNvPr id="71684" name="Rectangle 6">
            <a:extLst>
              <a:ext uri="{FF2B5EF4-FFF2-40B4-BE49-F238E27FC236}">
                <a16:creationId xmlns:a16="http://schemas.microsoft.com/office/drawing/2014/main" id="{83BF99FB-5FC8-43F9-A164-1264290F54B8}"/>
              </a:ext>
            </a:extLst>
          </p:cNvPr>
          <p:cNvSpPr>
            <a:spLocks noChangeArrowheads="1"/>
          </p:cNvSpPr>
          <p:nvPr/>
        </p:nvSpPr>
        <p:spPr bwMode="auto">
          <a:xfrm>
            <a:off x="2124075" y="3644900"/>
            <a:ext cx="3816350" cy="2805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en-US" altLang="zh-CN" sz="2000" b="1">
                <a:solidFill>
                  <a:srgbClr val="CC0000"/>
                </a:solidFill>
              </a:rPr>
              <a:t>double</a:t>
            </a:r>
            <a:r>
              <a:rPr lang="en-US" altLang="zh-CN" sz="2000">
                <a:solidFill>
                  <a:srgbClr val="CC0000"/>
                </a:solidFill>
              </a:rPr>
              <a:t> start, stop</a:t>
            </a:r>
            <a:r>
              <a:rPr lang="en-US" altLang="zh-CN" sz="2000" b="1">
                <a:solidFill>
                  <a:srgbClr val="CC0000"/>
                </a:solidFill>
              </a:rPr>
              <a:t>;</a:t>
            </a:r>
          </a:p>
          <a:p>
            <a:pPr eaLnBrk="1" hangingPunct="1">
              <a:lnSpc>
                <a:spcPct val="150000"/>
              </a:lnSpc>
              <a:spcBef>
                <a:spcPct val="0"/>
              </a:spcBef>
              <a:buClrTx/>
              <a:buSzTx/>
              <a:buFont typeface="Wingdings" panose="05000000000000000000" pitchFamily="2" charset="2"/>
              <a:buNone/>
            </a:pPr>
            <a:r>
              <a:rPr lang="en-US" altLang="zh-CN" sz="2000">
                <a:solidFill>
                  <a:srgbClr val="CC0000"/>
                </a:solidFill>
              </a:rPr>
              <a:t>time (</a:t>
            </a:r>
            <a:r>
              <a:rPr lang="en-US" altLang="zh-CN" sz="2000" b="1">
                <a:solidFill>
                  <a:srgbClr val="0000FF"/>
                </a:solidFill>
              </a:rPr>
              <a:t>&amp;</a:t>
            </a:r>
            <a:r>
              <a:rPr lang="en-US" altLang="zh-CN" sz="2000">
                <a:solidFill>
                  <a:srgbClr val="CC0000"/>
                </a:solidFill>
              </a:rPr>
              <a:t>start)</a:t>
            </a:r>
            <a:r>
              <a:rPr lang="en-US" altLang="zh-CN" sz="2000" b="1">
                <a:solidFill>
                  <a:srgbClr val="CC0000"/>
                </a:solidFill>
              </a:rPr>
              <a:t>;	</a:t>
            </a:r>
          </a:p>
          <a:p>
            <a:pPr eaLnBrk="1" hangingPunct="1">
              <a:lnSpc>
                <a:spcPct val="150000"/>
              </a:lnSpc>
              <a:spcBef>
                <a:spcPct val="0"/>
              </a:spcBef>
              <a:buClrTx/>
              <a:buSzTx/>
              <a:buFont typeface="Wingdings" panose="05000000000000000000" pitchFamily="2" charset="2"/>
              <a:buNone/>
            </a:pPr>
            <a:r>
              <a:rPr lang="en-US" altLang="zh-CN" sz="2000" b="1">
                <a:solidFill>
                  <a:srgbClr val="CC0000"/>
                </a:solidFill>
              </a:rPr>
              <a:t>int</a:t>
            </a:r>
            <a:r>
              <a:rPr lang="en-US" altLang="zh-CN" sz="2000">
                <a:solidFill>
                  <a:srgbClr val="CC0000"/>
                </a:solidFill>
              </a:rPr>
              <a:t> k = search_seq (ST,key)</a:t>
            </a:r>
            <a:r>
              <a:rPr lang="en-US" altLang="zh-CN" sz="2000" b="1">
                <a:solidFill>
                  <a:srgbClr val="CC0000"/>
                </a:solidFill>
              </a:rPr>
              <a:t>;</a:t>
            </a:r>
          </a:p>
          <a:p>
            <a:pPr eaLnBrk="1" hangingPunct="1">
              <a:lnSpc>
                <a:spcPct val="150000"/>
              </a:lnSpc>
              <a:spcBef>
                <a:spcPct val="0"/>
              </a:spcBef>
              <a:buClrTx/>
              <a:buSzTx/>
              <a:buFont typeface="Wingdings" panose="05000000000000000000" pitchFamily="2" charset="2"/>
              <a:buNone/>
            </a:pPr>
            <a:r>
              <a:rPr lang="en-US" altLang="zh-CN" sz="2000">
                <a:solidFill>
                  <a:srgbClr val="CC0000"/>
                </a:solidFill>
              </a:rPr>
              <a:t>time (</a:t>
            </a:r>
            <a:r>
              <a:rPr lang="en-US" altLang="zh-CN" sz="2000" b="1">
                <a:solidFill>
                  <a:srgbClr val="0000FF"/>
                </a:solidFill>
              </a:rPr>
              <a:t>&amp;</a:t>
            </a:r>
            <a:r>
              <a:rPr lang="en-US" altLang="zh-CN" sz="2000">
                <a:solidFill>
                  <a:srgbClr val="CC0000"/>
                </a:solidFill>
              </a:rPr>
              <a:t>stop)</a:t>
            </a:r>
            <a:r>
              <a:rPr lang="en-US" altLang="zh-CN" sz="2000" b="1">
                <a:solidFill>
                  <a:srgbClr val="CC0000"/>
                </a:solidFill>
              </a:rPr>
              <a:t>;		</a:t>
            </a:r>
          </a:p>
          <a:p>
            <a:pPr eaLnBrk="1" hangingPunct="1">
              <a:lnSpc>
                <a:spcPct val="150000"/>
              </a:lnSpc>
              <a:spcBef>
                <a:spcPct val="0"/>
              </a:spcBef>
              <a:buClrTx/>
              <a:buSzTx/>
              <a:buFont typeface="Wingdings" panose="05000000000000000000" pitchFamily="2" charset="2"/>
              <a:buNone/>
            </a:pPr>
            <a:r>
              <a:rPr lang="en-US" altLang="zh-CN" sz="2000" b="1">
                <a:solidFill>
                  <a:srgbClr val="CC0000"/>
                </a:solidFill>
              </a:rPr>
              <a:t>double </a:t>
            </a:r>
            <a:r>
              <a:rPr lang="en-US" altLang="zh-CN" sz="2000">
                <a:solidFill>
                  <a:srgbClr val="CC0000"/>
                </a:solidFill>
              </a:rPr>
              <a:t>runTime = stop - start</a:t>
            </a:r>
            <a:r>
              <a:rPr lang="en-US" altLang="zh-CN" sz="2000" b="1">
                <a:solidFill>
                  <a:srgbClr val="CC0000"/>
                </a:solidFill>
              </a:rPr>
              <a:t>;</a:t>
            </a:r>
          </a:p>
          <a:p>
            <a:pPr eaLnBrk="1" hangingPunct="1">
              <a:lnSpc>
                <a:spcPct val="150000"/>
              </a:lnSpc>
              <a:spcBef>
                <a:spcPct val="0"/>
              </a:spcBef>
              <a:buClrTx/>
              <a:buSzTx/>
              <a:buFont typeface="Wingdings" panose="05000000000000000000" pitchFamily="2" charset="2"/>
              <a:buNone/>
            </a:pPr>
            <a:r>
              <a:rPr lang="en-US" altLang="zh-CN" sz="2000">
                <a:solidFill>
                  <a:srgbClr val="CC0000"/>
                </a:solidFill>
              </a:rPr>
              <a:t>printf(</a:t>
            </a:r>
            <a:r>
              <a:rPr lang="en-US" altLang="zh-CN" sz="2000">
                <a:solidFill>
                  <a:srgbClr val="CC0000"/>
                </a:solidFill>
                <a:latin typeface="Times New Roman" panose="02020603050405020304" pitchFamily="18" charset="0"/>
              </a:rPr>
              <a:t>“</a:t>
            </a:r>
            <a:r>
              <a:rPr lang="en-US" altLang="zh-CN" sz="2000">
                <a:solidFill>
                  <a:srgbClr val="CC0000"/>
                </a:solidFill>
              </a:rPr>
              <a:t>%f</a:t>
            </a:r>
            <a:r>
              <a:rPr lang="en-US" altLang="zh-CN" sz="2000">
                <a:solidFill>
                  <a:srgbClr val="CC0000"/>
                </a:solidFill>
                <a:latin typeface="Times New Roman" panose="02020603050405020304" pitchFamily="18" charset="0"/>
              </a:rPr>
              <a:t>”</a:t>
            </a:r>
            <a:r>
              <a:rPr lang="en-US" altLang="zh-CN" sz="2000">
                <a:solidFill>
                  <a:srgbClr val="CC0000"/>
                </a:solidFill>
              </a:rPr>
              <a:t>,runTime);</a:t>
            </a:r>
            <a:endParaRPr lang="en-US" altLang="zh-CN" sz="2000" b="1">
              <a:solidFill>
                <a:srgbClr val="CC0000"/>
              </a:solidFill>
            </a:endParaRPr>
          </a:p>
        </p:txBody>
      </p:sp>
    </p:spTree>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19C260E-C647-48C7-943A-79D96224048A}"/>
              </a:ext>
            </a:extLst>
          </p:cNvPr>
          <p:cNvSpPr>
            <a:spLocks noGrp="1" noChangeArrowheads="1"/>
          </p:cNvSpPr>
          <p:nvPr>
            <p:ph type="title"/>
          </p:nvPr>
        </p:nvSpPr>
        <p:spPr>
          <a:xfrm>
            <a:off x="1143000" y="838200"/>
            <a:ext cx="5334000" cy="914400"/>
          </a:xfrm>
        </p:spPr>
        <p:txBody>
          <a:bodyPr/>
          <a:lstStyle/>
          <a:p>
            <a:pPr eaLnBrk="1" hangingPunct="1"/>
            <a:r>
              <a:rPr lang="en-US" altLang="zh-CN" sz="3600" b="1">
                <a:latin typeface="Times New Roman" panose="02020603050405020304" pitchFamily="18" charset="0"/>
                <a:ea typeface="楷体_GB2312" pitchFamily="49" charset="-122"/>
              </a:rPr>
              <a:t>1.4.3 </a:t>
            </a:r>
            <a:r>
              <a:rPr lang="zh-CN" altLang="en-US" sz="3600" b="1">
                <a:latin typeface="Times New Roman" panose="02020603050405020304" pitchFamily="18" charset="0"/>
                <a:ea typeface="楷体_GB2312" pitchFamily="49" charset="-122"/>
              </a:rPr>
              <a:t>算法效率的度量</a:t>
            </a:r>
          </a:p>
        </p:txBody>
      </p:sp>
      <p:sp>
        <p:nvSpPr>
          <p:cNvPr id="72707" name="Rectangle 3">
            <a:extLst>
              <a:ext uri="{FF2B5EF4-FFF2-40B4-BE49-F238E27FC236}">
                <a16:creationId xmlns:a16="http://schemas.microsoft.com/office/drawing/2014/main" id="{EB3D7AA1-ECB1-4919-9A6D-8157CE7A1F84}"/>
              </a:ext>
            </a:extLst>
          </p:cNvPr>
          <p:cNvSpPr>
            <a:spLocks noGrp="1" noChangeArrowheads="1"/>
          </p:cNvSpPr>
          <p:nvPr>
            <p:ph idx="1"/>
          </p:nvPr>
        </p:nvSpPr>
        <p:spPr>
          <a:xfrm>
            <a:off x="557213" y="1844675"/>
            <a:ext cx="8305800" cy="4797425"/>
          </a:xfrm>
        </p:spPr>
        <p:txBody>
          <a:bodyPr/>
          <a:lstStyle/>
          <a:p>
            <a:pPr marL="0" indent="0" eaLnBrk="1" hangingPunct="1">
              <a:lnSpc>
                <a:spcPct val="150000"/>
              </a:lnSpc>
            </a:pPr>
            <a:endParaRPr lang="zh-CN" altLang="en-US" sz="2000" b="1">
              <a:solidFill>
                <a:schemeClr val="tx2"/>
              </a:solidFill>
              <a:latin typeface="Times New Roman" panose="02020603050405020304" pitchFamily="18" charset="0"/>
              <a:ea typeface="楷体_GB2312" pitchFamily="49" charset="-122"/>
            </a:endParaRPr>
          </a:p>
          <a:p>
            <a:pPr marL="0" indent="0" eaLnBrk="1" hangingPunct="1">
              <a:lnSpc>
                <a:spcPct val="90000"/>
              </a:lnSpc>
            </a:pPr>
            <a:endParaRPr lang="zh-CN" altLang="en-US" sz="2400" b="1">
              <a:solidFill>
                <a:schemeClr val="tx2"/>
              </a:solidFill>
              <a:latin typeface="Times New Roman" panose="02020603050405020304" pitchFamily="18" charset="0"/>
              <a:ea typeface="楷体_GB2312" pitchFamily="49" charset="-122"/>
            </a:endParaRPr>
          </a:p>
          <a:p>
            <a:pPr marL="0" indent="0" eaLnBrk="1" hangingPunct="1">
              <a:lnSpc>
                <a:spcPct val="90000"/>
              </a:lnSpc>
            </a:pPr>
            <a:endParaRPr lang="zh-CN" altLang="en-US" sz="2400" b="1">
              <a:solidFill>
                <a:schemeClr val="tx2"/>
              </a:solidFill>
              <a:latin typeface="Times New Roman" panose="02020603050405020304" pitchFamily="18" charset="0"/>
              <a:ea typeface="楷体_GB2312" pitchFamily="49" charset="-122"/>
            </a:endParaRPr>
          </a:p>
        </p:txBody>
      </p:sp>
      <p:sp>
        <p:nvSpPr>
          <p:cNvPr id="72708" name="矩形 1">
            <a:extLst>
              <a:ext uri="{FF2B5EF4-FFF2-40B4-BE49-F238E27FC236}">
                <a16:creationId xmlns:a16="http://schemas.microsoft.com/office/drawing/2014/main" id="{C73DD9E8-0816-4259-84B3-FE1818E2604E}"/>
              </a:ext>
            </a:extLst>
          </p:cNvPr>
          <p:cNvSpPr>
            <a:spLocks noChangeArrowheads="1"/>
          </p:cNvSpPr>
          <p:nvPr/>
        </p:nvSpPr>
        <p:spPr bwMode="auto">
          <a:xfrm>
            <a:off x="1398588" y="2060575"/>
            <a:ext cx="482282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79388"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2400" b="1">
                <a:solidFill>
                  <a:schemeClr val="tx2"/>
                </a:solidFill>
                <a:latin typeface="Times New Roman" panose="02020603050405020304" pitchFamily="18" charset="0"/>
                <a:ea typeface="楷体_GB2312" pitchFamily="49" charset="-122"/>
              </a:rPr>
              <a:t>事前分析估计，与下列因素有关： </a:t>
            </a:r>
          </a:p>
          <a:p>
            <a:pPr lvl="1" eaLnBrk="1" hangingPunct="1">
              <a:lnSpc>
                <a:spcPct val="150000"/>
              </a:lnSpc>
            </a:pPr>
            <a:r>
              <a:rPr lang="zh-CN" altLang="en-US" sz="2000" b="1">
                <a:solidFill>
                  <a:schemeClr val="tx2"/>
                </a:solidFill>
                <a:latin typeface="Times New Roman" panose="02020603050405020304" pitchFamily="18" charset="0"/>
                <a:ea typeface="楷体_GB2312" pitchFamily="49" charset="-122"/>
              </a:rPr>
              <a:t>算法采用的策略</a:t>
            </a:r>
          </a:p>
          <a:p>
            <a:pPr lvl="1" eaLnBrk="1" hangingPunct="1">
              <a:lnSpc>
                <a:spcPct val="150000"/>
              </a:lnSpc>
            </a:pPr>
            <a:r>
              <a:rPr lang="zh-CN" altLang="en-US" sz="2000" b="1">
                <a:solidFill>
                  <a:schemeClr val="tx2"/>
                </a:solidFill>
                <a:latin typeface="Times New Roman" panose="02020603050405020304" pitchFamily="18" charset="0"/>
                <a:ea typeface="楷体_GB2312" pitchFamily="49" charset="-122"/>
              </a:rPr>
              <a:t> 问题的规模及输入的规模</a:t>
            </a:r>
          </a:p>
          <a:p>
            <a:pPr lvl="1" eaLnBrk="1" hangingPunct="1">
              <a:lnSpc>
                <a:spcPct val="150000"/>
              </a:lnSpc>
            </a:pPr>
            <a:r>
              <a:rPr lang="zh-CN" altLang="en-US" sz="2000" b="1">
                <a:solidFill>
                  <a:schemeClr val="tx2"/>
                </a:solidFill>
                <a:latin typeface="Times New Roman" panose="02020603050405020304" pitchFamily="18" charset="0"/>
                <a:ea typeface="楷体_GB2312" pitchFamily="49" charset="-122"/>
              </a:rPr>
              <a:t> 书写程序的语言</a:t>
            </a:r>
          </a:p>
          <a:p>
            <a:pPr lvl="1" eaLnBrk="1" hangingPunct="1">
              <a:lnSpc>
                <a:spcPct val="150000"/>
              </a:lnSpc>
            </a:pPr>
            <a:r>
              <a:rPr lang="zh-CN" altLang="en-US" sz="2000" b="1">
                <a:solidFill>
                  <a:schemeClr val="tx2"/>
                </a:solidFill>
                <a:latin typeface="Times New Roman" panose="02020603050405020304" pitchFamily="18" charset="0"/>
                <a:ea typeface="楷体_GB2312" pitchFamily="49" charset="-122"/>
              </a:rPr>
              <a:t> 编译器产生的机器代码的质量</a:t>
            </a:r>
          </a:p>
          <a:p>
            <a:pPr lvl="1" eaLnBrk="1" hangingPunct="1">
              <a:lnSpc>
                <a:spcPct val="150000"/>
              </a:lnSpc>
            </a:pPr>
            <a:r>
              <a:rPr lang="zh-CN" altLang="en-US" sz="2000" b="1">
                <a:solidFill>
                  <a:schemeClr val="tx2"/>
                </a:solidFill>
                <a:latin typeface="Times New Roman" panose="02020603050405020304" pitchFamily="18" charset="0"/>
                <a:ea typeface="楷体_GB2312" pitchFamily="49" charset="-122"/>
              </a:rPr>
              <a:t> 计算机执行指令的速度。</a:t>
            </a:r>
          </a:p>
        </p:txBody>
      </p:sp>
    </p:spTree>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4528A4F5-3F98-4B36-A965-4FDB2C4E8886}"/>
              </a:ext>
            </a:extLst>
          </p:cNvPr>
          <p:cNvSpPr>
            <a:spLocks noChangeArrowheads="1"/>
          </p:cNvSpPr>
          <p:nvPr/>
        </p:nvSpPr>
        <p:spPr bwMode="auto">
          <a:xfrm>
            <a:off x="446088" y="5783263"/>
            <a:ext cx="8251825" cy="401637"/>
          </a:xfrm>
          <a:prstGeom prst="rect">
            <a:avLst/>
          </a:prstGeom>
          <a:noFill/>
          <a:ln w="9525">
            <a:noFill/>
            <a:miter lim="800000"/>
          </a:ln>
        </p:spPr>
        <p:txBody>
          <a:bodyPr lIns="90000" tIns="46800" rIns="90000" bIns="46800"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zh-CN" altLang="en-US" sz="2000" b="1">
                <a:solidFill>
                  <a:srgbClr val="3333FF"/>
                </a:solidFill>
                <a:latin typeface="宋体" panose="02010600030101010101" pitchFamily="2" charset="-122"/>
                <a:sym typeface="+mn-ea"/>
              </a:rPr>
              <a:t>注：算法效率与计算机的性能有关，但此因素对所有算法的影响相同。</a:t>
            </a:r>
          </a:p>
        </p:txBody>
      </p:sp>
      <p:sp>
        <p:nvSpPr>
          <p:cNvPr id="5" name="Rectangle 6">
            <a:extLst>
              <a:ext uri="{FF2B5EF4-FFF2-40B4-BE49-F238E27FC236}">
                <a16:creationId xmlns:a16="http://schemas.microsoft.com/office/drawing/2014/main" id="{F8DB22CA-CD6C-433E-A0B2-67F095F15AD3}"/>
              </a:ext>
            </a:extLst>
          </p:cNvPr>
          <p:cNvSpPr>
            <a:spLocks noChangeArrowheads="1"/>
          </p:cNvSpPr>
          <p:nvPr/>
        </p:nvSpPr>
        <p:spPr bwMode="auto">
          <a:xfrm>
            <a:off x="1187450" y="1074738"/>
            <a:ext cx="1655763" cy="639762"/>
          </a:xfrm>
          <a:prstGeom prst="rect">
            <a:avLst/>
          </a:prstGeom>
          <a:noFill/>
          <a:ln w="9525">
            <a:noFill/>
            <a:miter lim="800000"/>
          </a:ln>
        </p:spPr>
        <p:txBody>
          <a:bodyPr lIns="90000" tIns="46800" rIns="90000" bIns="46800" anchor="ctr">
            <a:spAutoFit/>
          </a:bodyPr>
          <a:lstStyle/>
          <a:p>
            <a:pPr eaLnBrk="0" hangingPunct="0">
              <a:lnSpc>
                <a:spcPct val="150000"/>
              </a:lnSpc>
              <a:spcBef>
                <a:spcPct val="25000"/>
              </a:spcBef>
              <a:spcAft>
                <a:spcPct val="10000"/>
              </a:spcAft>
              <a:buFontTx/>
              <a:buNone/>
              <a:defRPr/>
            </a:pPr>
            <a:r>
              <a:rPr kumimoji="1" lang="en-US" altLang="zh-CN" sz="2800" dirty="0">
                <a:latin typeface="+mj-ea"/>
                <a:ea typeface="+mj-ea"/>
                <a:sym typeface="+mn-ea"/>
              </a:rPr>
              <a:t>【</a:t>
            </a:r>
            <a:r>
              <a:rPr kumimoji="1" lang="zh-CN" altLang="en-US" sz="2800" dirty="0">
                <a:latin typeface="+mj-ea"/>
                <a:ea typeface="+mj-ea"/>
                <a:sym typeface="+mn-ea"/>
              </a:rPr>
              <a:t>比如</a:t>
            </a:r>
            <a:r>
              <a:rPr kumimoji="1" lang="en-US" altLang="zh-CN" sz="2800" dirty="0">
                <a:latin typeface="+mj-ea"/>
                <a:ea typeface="+mj-ea"/>
                <a:sym typeface="+mn-ea"/>
              </a:rPr>
              <a:t>】</a:t>
            </a:r>
          </a:p>
        </p:txBody>
      </p:sp>
      <p:sp>
        <p:nvSpPr>
          <p:cNvPr id="2" name="矩形 1">
            <a:extLst>
              <a:ext uri="{FF2B5EF4-FFF2-40B4-BE49-F238E27FC236}">
                <a16:creationId xmlns:a16="http://schemas.microsoft.com/office/drawing/2014/main" id="{D45881E0-B169-4032-B0D5-9C85B50B4D2E}"/>
              </a:ext>
            </a:extLst>
          </p:cNvPr>
          <p:cNvSpPr/>
          <p:nvPr/>
        </p:nvSpPr>
        <p:spPr>
          <a:xfrm>
            <a:off x="533400" y="2060575"/>
            <a:ext cx="8253413" cy="3570288"/>
          </a:xfrm>
          <a:prstGeom prst="rect">
            <a:avLst/>
          </a:prstGeom>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25000"/>
              </a:spcBef>
              <a:spcAft>
                <a:spcPct val="10000"/>
              </a:spcAft>
              <a:buFontTx/>
              <a:buNone/>
            </a:pPr>
            <a:r>
              <a:rPr kumimoji="1" lang="en-US" altLang="zh-CN">
                <a:latin typeface="宋体" panose="02010600030101010101" pitchFamily="2" charset="-122"/>
                <a:sym typeface="+mn-ea"/>
              </a:rPr>
              <a:t>5*5</a:t>
            </a:r>
            <a:r>
              <a:rPr kumimoji="1" lang="zh-CN" altLang="en-US">
                <a:latin typeface="宋体" panose="02010600030101010101" pitchFamily="2" charset="-122"/>
                <a:sym typeface="+mn-ea"/>
              </a:rPr>
              <a:t>的矩阵相乘与</a:t>
            </a:r>
            <a:r>
              <a:rPr kumimoji="1" lang="en-US" altLang="zh-CN">
                <a:latin typeface="宋体" panose="02010600030101010101" pitchFamily="2" charset="-122"/>
                <a:sym typeface="+mn-ea"/>
              </a:rPr>
              <a:t>10*10</a:t>
            </a:r>
            <a:r>
              <a:rPr kumimoji="1" lang="zh-CN" altLang="en-US">
                <a:latin typeface="宋体" panose="02010600030101010101" pitchFamily="2" charset="-122"/>
                <a:sym typeface="+mn-ea"/>
              </a:rPr>
              <a:t>矩阵的相乘所需时间空间均</a:t>
            </a:r>
            <a:r>
              <a:rPr kumimoji="1" lang="zh-CN" altLang="en-US">
                <a:solidFill>
                  <a:srgbClr val="FF0000"/>
                </a:solidFill>
                <a:latin typeface="宋体" panose="02010600030101010101" pitchFamily="2" charset="-122"/>
                <a:sym typeface="+mn-ea"/>
              </a:rPr>
              <a:t>不相同</a:t>
            </a:r>
            <a:r>
              <a:rPr kumimoji="1" lang="zh-CN" altLang="en-US">
                <a:solidFill>
                  <a:srgbClr val="990000"/>
                </a:solidFill>
                <a:latin typeface="宋体" panose="02010600030101010101" pitchFamily="2" charset="-122"/>
                <a:sym typeface="+mn-ea"/>
              </a:rPr>
              <a:t>；                                               </a:t>
            </a:r>
            <a:endParaRPr kumimoji="1" lang="en-US" altLang="zh-CN">
              <a:solidFill>
                <a:srgbClr val="990000"/>
              </a:solidFill>
              <a:latin typeface="宋体" panose="02010600030101010101" pitchFamily="2" charset="-122"/>
              <a:sym typeface="+mn-ea"/>
            </a:endParaRPr>
          </a:p>
          <a:p>
            <a:pPr>
              <a:lnSpc>
                <a:spcPct val="150000"/>
              </a:lnSpc>
              <a:spcBef>
                <a:spcPct val="25000"/>
              </a:spcBef>
              <a:spcAft>
                <a:spcPct val="10000"/>
              </a:spcAft>
              <a:buFontTx/>
              <a:buNone/>
            </a:pPr>
            <a:r>
              <a:rPr kumimoji="1" lang="en-US" altLang="zh-CN" b="1">
                <a:solidFill>
                  <a:srgbClr val="3333FF"/>
                </a:solidFill>
                <a:latin typeface="宋体" panose="02010600030101010101" pitchFamily="2" charset="-122"/>
                <a:sym typeface="+mn-ea"/>
              </a:rPr>
              <a:t>                                     &lt;</a:t>
            </a:r>
            <a:r>
              <a:rPr kumimoji="1" lang="zh-CN" altLang="en-US" b="1">
                <a:solidFill>
                  <a:srgbClr val="3333FF"/>
                </a:solidFill>
                <a:latin typeface="宋体" panose="02010600030101010101" pitchFamily="2" charset="-122"/>
                <a:sym typeface="+mn-ea"/>
              </a:rPr>
              <a:t>问题规模不同</a:t>
            </a:r>
            <a:r>
              <a:rPr kumimoji="1" lang="en-US" altLang="zh-CN" b="1">
                <a:solidFill>
                  <a:srgbClr val="3333FF"/>
                </a:solidFill>
                <a:latin typeface="宋体" panose="02010600030101010101" pitchFamily="2" charset="-122"/>
                <a:sym typeface="+mn-ea"/>
              </a:rPr>
              <a:t>&gt;</a:t>
            </a:r>
            <a:endParaRPr kumimoji="1" lang="zh-CN" altLang="en-US" b="1">
              <a:solidFill>
                <a:srgbClr val="3333FF"/>
              </a:solidFill>
              <a:latin typeface="宋体" panose="02010600030101010101" pitchFamily="2" charset="-122"/>
              <a:sym typeface="+mn-ea"/>
            </a:endParaRPr>
          </a:p>
          <a:p>
            <a:pPr>
              <a:lnSpc>
                <a:spcPct val="150000"/>
              </a:lnSpc>
              <a:spcAft>
                <a:spcPct val="10000"/>
              </a:spcAft>
              <a:buFontTx/>
              <a:buNone/>
            </a:pPr>
            <a:r>
              <a:rPr kumimoji="1" lang="zh-CN" altLang="en-US">
                <a:latin typeface="宋体" panose="02010600030101010101" pitchFamily="2" charset="-122"/>
                <a:sym typeface="+mn-ea"/>
              </a:rPr>
              <a:t>找</a:t>
            </a:r>
            <a:r>
              <a:rPr kumimoji="1" lang="en-US" altLang="zh-CN">
                <a:latin typeface="宋体" panose="02010600030101010101" pitchFamily="2" charset="-122"/>
                <a:sym typeface="+mn-ea"/>
              </a:rPr>
              <a:t>c</a:t>
            </a:r>
            <a:r>
              <a:rPr kumimoji="1" lang="zh-CN" altLang="en-US">
                <a:latin typeface="宋体" panose="02010600030101010101" pitchFamily="2" charset="-122"/>
                <a:sym typeface="+mn-ea"/>
              </a:rPr>
              <a:t>在数组</a:t>
            </a:r>
            <a:r>
              <a:rPr kumimoji="1" lang="en-US" altLang="zh-CN">
                <a:latin typeface="宋体" panose="02010600030101010101" pitchFamily="2" charset="-122"/>
                <a:sym typeface="+mn-ea"/>
              </a:rPr>
              <a:t>A</a:t>
            </a:r>
            <a:r>
              <a:rPr kumimoji="1" lang="zh-CN" altLang="en-US">
                <a:latin typeface="宋体" panose="02010600030101010101" pitchFamily="2" charset="-122"/>
                <a:sym typeface="+mn-ea"/>
              </a:rPr>
              <a:t>中的位置</a:t>
            </a:r>
            <a:r>
              <a:rPr kumimoji="1" lang="en-US" altLang="zh-CN">
                <a:latin typeface="宋体" panose="02010600030101010101" pitchFamily="2" charset="-122"/>
                <a:sym typeface="+mn-ea"/>
              </a:rPr>
              <a:t>,c=A(1),</a:t>
            </a:r>
            <a:r>
              <a:rPr kumimoji="1" lang="zh-CN" altLang="en-US">
                <a:latin typeface="宋体" panose="02010600030101010101" pitchFamily="2" charset="-122"/>
                <a:sym typeface="+mn-ea"/>
              </a:rPr>
              <a:t>与</a:t>
            </a:r>
            <a:r>
              <a:rPr kumimoji="1" lang="en-US" altLang="zh-CN">
                <a:latin typeface="宋体" panose="02010600030101010101" pitchFamily="2" charset="-122"/>
                <a:sym typeface="+mn-ea"/>
              </a:rPr>
              <a:t>c=A(100),</a:t>
            </a:r>
            <a:r>
              <a:rPr kumimoji="1" lang="zh-CN" altLang="en-US">
                <a:latin typeface="宋体" panose="02010600030101010101" pitchFamily="2" charset="-122"/>
                <a:sym typeface="+mn-ea"/>
              </a:rPr>
              <a:t>所需时间显然</a:t>
            </a:r>
            <a:r>
              <a:rPr kumimoji="1" lang="zh-CN" altLang="en-US">
                <a:solidFill>
                  <a:srgbClr val="FF0000"/>
                </a:solidFill>
                <a:latin typeface="宋体" panose="02010600030101010101" pitchFamily="2" charset="-122"/>
                <a:sym typeface="+mn-ea"/>
              </a:rPr>
              <a:t>不相同；                                 </a:t>
            </a:r>
            <a:r>
              <a:rPr kumimoji="1" lang="en-US" altLang="zh-CN" b="1">
                <a:solidFill>
                  <a:srgbClr val="3333FF"/>
                </a:solidFill>
                <a:latin typeface="宋体" panose="02010600030101010101" pitchFamily="2" charset="-122"/>
                <a:sym typeface="+mn-ea"/>
              </a:rPr>
              <a:t>&lt;</a:t>
            </a:r>
            <a:r>
              <a:rPr kumimoji="1" lang="zh-CN" altLang="en-US" b="1">
                <a:solidFill>
                  <a:srgbClr val="3333FF"/>
                </a:solidFill>
                <a:latin typeface="宋体" panose="02010600030101010101" pitchFamily="2" charset="-122"/>
                <a:sym typeface="+mn-ea"/>
              </a:rPr>
              <a:t>输入数不同</a:t>
            </a:r>
            <a:r>
              <a:rPr kumimoji="1" lang="en-US" altLang="zh-CN" b="1">
                <a:solidFill>
                  <a:srgbClr val="3333FF"/>
                </a:solidFill>
                <a:latin typeface="宋体" panose="02010600030101010101" pitchFamily="2" charset="-122"/>
                <a:sym typeface="+mn-ea"/>
              </a:rPr>
              <a:t>&gt;</a:t>
            </a:r>
          </a:p>
          <a:p>
            <a:pPr>
              <a:lnSpc>
                <a:spcPct val="150000"/>
              </a:lnSpc>
              <a:spcAft>
                <a:spcPct val="10000"/>
              </a:spcAft>
              <a:buFontTx/>
              <a:buNone/>
            </a:pPr>
            <a:r>
              <a:rPr kumimoji="1" lang="zh-CN" altLang="en-US">
                <a:latin typeface="宋体" panose="02010600030101010101" pitchFamily="2" charset="-122"/>
                <a:sym typeface="+mn-ea"/>
              </a:rPr>
              <a:t>顺序查找还是折半查找速度也</a:t>
            </a:r>
            <a:r>
              <a:rPr kumimoji="1" lang="zh-CN" altLang="en-US">
                <a:solidFill>
                  <a:srgbClr val="FF0000"/>
                </a:solidFill>
                <a:latin typeface="宋体" panose="02010600030101010101" pitchFamily="2" charset="-122"/>
                <a:sym typeface="+mn-ea"/>
              </a:rPr>
              <a:t>不相同</a:t>
            </a:r>
            <a:r>
              <a:rPr kumimoji="1" lang="zh-CN" altLang="en-US">
                <a:latin typeface="宋体" panose="02010600030101010101" pitchFamily="2" charset="-122"/>
                <a:sym typeface="+mn-ea"/>
              </a:rPr>
              <a:t>。</a:t>
            </a:r>
            <a:r>
              <a:rPr kumimoji="1" lang="en-US" altLang="zh-CN">
                <a:latin typeface="宋体" panose="02010600030101010101" pitchFamily="2" charset="-122"/>
                <a:sym typeface="+mn-ea"/>
              </a:rPr>
              <a:t>                                                                   </a:t>
            </a:r>
            <a:r>
              <a:rPr kumimoji="1" lang="zh-CN" altLang="en-US">
                <a:latin typeface="宋体" panose="02010600030101010101" pitchFamily="2" charset="-122"/>
                <a:sym typeface="+mn-ea"/>
              </a:rPr>
              <a:t>   </a:t>
            </a:r>
            <a:r>
              <a:rPr kumimoji="1" lang="en-US" altLang="zh-CN">
                <a:latin typeface="宋体" panose="02010600030101010101" pitchFamily="2" charset="-122"/>
                <a:sym typeface="+mn-ea"/>
              </a:rPr>
              <a:t>  </a:t>
            </a:r>
          </a:p>
          <a:p>
            <a:pPr>
              <a:lnSpc>
                <a:spcPct val="150000"/>
              </a:lnSpc>
              <a:spcAft>
                <a:spcPct val="10000"/>
              </a:spcAft>
              <a:buFontTx/>
              <a:buNone/>
            </a:pPr>
            <a:r>
              <a:rPr kumimoji="1" lang="en-US" altLang="zh-CN" b="1">
                <a:solidFill>
                  <a:srgbClr val="FF0000"/>
                </a:solidFill>
                <a:latin typeface="宋体" panose="02010600030101010101" pitchFamily="2" charset="-122"/>
                <a:sym typeface="+mn-ea"/>
              </a:rPr>
              <a:t>                                        </a:t>
            </a:r>
            <a:r>
              <a:rPr kumimoji="1" lang="en-US" altLang="zh-CN" b="1">
                <a:solidFill>
                  <a:srgbClr val="3333FF"/>
                </a:solidFill>
                <a:latin typeface="宋体" panose="02010600030101010101" pitchFamily="2" charset="-122"/>
                <a:sym typeface="+mn-ea"/>
              </a:rPr>
              <a:t>&lt;</a:t>
            </a:r>
            <a:r>
              <a:rPr kumimoji="1" lang="zh-CN" altLang="en-US" b="1">
                <a:solidFill>
                  <a:srgbClr val="3333FF"/>
                </a:solidFill>
                <a:latin typeface="宋体" panose="02010600030101010101" pitchFamily="2" charset="-122"/>
                <a:sym typeface="+mn-ea"/>
              </a:rPr>
              <a:t>算法不同</a:t>
            </a:r>
            <a:r>
              <a:rPr kumimoji="1" lang="en-US" altLang="zh-CN" b="1">
                <a:solidFill>
                  <a:srgbClr val="3333FF"/>
                </a:solidFill>
                <a:latin typeface="宋体" panose="02010600030101010101" pitchFamily="2" charset="-122"/>
                <a:sym typeface="+mn-ea"/>
              </a:rPr>
              <a:t>&gt;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C391CE95-536A-4EF8-9B64-8FB2F71770D3}"/>
              </a:ext>
            </a:extLst>
          </p:cNvPr>
          <p:cNvSpPr>
            <a:spLocks noGrp="1" noChangeArrowheads="1"/>
          </p:cNvSpPr>
          <p:nvPr>
            <p:ph type="sldNum" sz="quarter" idx="12"/>
          </p:nvPr>
        </p:nvSpPr>
        <p:spPr>
          <a:xfrm>
            <a:off x="2001838" y="49577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fld id="{5BE4C1E8-2961-43C5-A835-44735C8725D8}" type="slidenum">
              <a:rPr lang="en-US" altLang="ko-KR" sz="1400">
                <a:solidFill>
                  <a:srgbClr val="FFFFFF"/>
                </a:solidFill>
                <a:latin typeface="Arial" panose="020B0604020202020204" pitchFamily="34" charset="0"/>
              </a:rPr>
              <a:pPr algn="ctr" eaLnBrk="1" hangingPunct="1">
                <a:spcBef>
                  <a:spcPct val="0"/>
                </a:spcBef>
                <a:buClrTx/>
                <a:buSzTx/>
                <a:buFont typeface="Arial" panose="020B0604020202020204" pitchFamily="34" charset="0"/>
                <a:buNone/>
              </a:pPr>
              <a:t>7</a:t>
            </a:fld>
            <a:endParaRPr lang="en-US" altLang="ko-KR" sz="1400">
              <a:solidFill>
                <a:srgbClr val="FFFFFF"/>
              </a:solidFill>
              <a:latin typeface="Arial" panose="020B0604020202020204" pitchFamily="34" charset="0"/>
            </a:endParaRPr>
          </a:p>
        </p:txBody>
      </p:sp>
      <p:sp>
        <p:nvSpPr>
          <p:cNvPr id="59395" name="Rectangle 3">
            <a:extLst>
              <a:ext uri="{FF2B5EF4-FFF2-40B4-BE49-F238E27FC236}">
                <a16:creationId xmlns:a16="http://schemas.microsoft.com/office/drawing/2014/main" id="{A25B0C27-A1A4-4D77-A47B-B1B7F8A4E51D}"/>
              </a:ext>
            </a:extLst>
          </p:cNvPr>
          <p:cNvSpPr>
            <a:spLocks noGrp="1" noChangeArrowheads="1"/>
          </p:cNvSpPr>
          <p:nvPr>
            <p:ph idx="1"/>
          </p:nvPr>
        </p:nvSpPr>
        <p:spPr>
          <a:xfrm>
            <a:off x="708025" y="2041525"/>
            <a:ext cx="7866063" cy="682625"/>
          </a:xfrm>
        </p:spPr>
        <p:txBody>
          <a:bodyPr>
            <a:normAutofit/>
          </a:bodyPr>
          <a:lstStyle/>
          <a:p>
            <a:pPr marL="0" indent="0" algn="ctr" eaLnBrk="1" hangingPunct="1">
              <a:lnSpc>
                <a:spcPct val="140000"/>
              </a:lnSpc>
              <a:buFont typeface="Wingdings" panose="05000000000000000000" pitchFamily="2" charset="2"/>
              <a:buNone/>
            </a:pPr>
            <a:r>
              <a:rPr kumimoji="1" lang="zh-CN" altLang="en-US" sz="2700" b="1">
                <a:solidFill>
                  <a:srgbClr val="5C0000"/>
                </a:solidFill>
                <a:effectLst>
                  <a:outerShdw blurRad="38100" dist="38100" dir="2700000" algn="tl">
                    <a:srgbClr val="C0C0C0"/>
                  </a:outerShdw>
                </a:effectLst>
              </a:rPr>
              <a:t>软件 </a:t>
            </a:r>
            <a:r>
              <a:rPr kumimoji="1" lang="en-US" altLang="zh-CN" sz="2700" b="1">
                <a:solidFill>
                  <a:srgbClr val="5C0000"/>
                </a:solidFill>
                <a:effectLst>
                  <a:outerShdw blurRad="38100" dist="38100" dir="2700000" algn="tl">
                    <a:srgbClr val="C0C0C0"/>
                  </a:outerShdw>
                </a:effectLst>
              </a:rPr>
              <a:t>= </a:t>
            </a:r>
            <a:r>
              <a:rPr kumimoji="1" lang="zh-CN" altLang="en-US" sz="2700" b="1">
                <a:solidFill>
                  <a:srgbClr val="5C0000"/>
                </a:solidFill>
                <a:effectLst>
                  <a:outerShdw blurRad="38100" dist="38100" dir="2700000" algn="tl">
                    <a:srgbClr val="C0C0C0"/>
                  </a:outerShdw>
                </a:effectLst>
              </a:rPr>
              <a:t>计算机程序 </a:t>
            </a:r>
            <a:r>
              <a:rPr kumimoji="1" lang="en-US" altLang="zh-CN" sz="2700" b="1">
                <a:solidFill>
                  <a:srgbClr val="5C0000"/>
                </a:solidFill>
                <a:effectLst>
                  <a:outerShdw blurRad="38100" dist="38100" dir="2700000" algn="tl">
                    <a:srgbClr val="C0C0C0"/>
                  </a:outerShdw>
                </a:effectLst>
              </a:rPr>
              <a:t>+ </a:t>
            </a:r>
            <a:r>
              <a:rPr kumimoji="1" lang="zh-CN" altLang="en-US" sz="2700" b="1">
                <a:solidFill>
                  <a:srgbClr val="5C0000"/>
                </a:solidFill>
                <a:effectLst>
                  <a:outerShdw blurRad="38100" dist="38100" dir="2700000" algn="tl">
                    <a:srgbClr val="C0C0C0"/>
                  </a:outerShdw>
                </a:effectLst>
              </a:rPr>
              <a:t>文档资料</a:t>
            </a:r>
            <a:endParaRPr kumimoji="1" lang="en-US" altLang="zh-CN" sz="2700" b="1">
              <a:solidFill>
                <a:srgbClr val="5C0000"/>
              </a:solidFill>
              <a:effectLst>
                <a:outerShdw blurRad="38100" dist="38100" dir="2700000" algn="tl">
                  <a:srgbClr val="C0C0C0"/>
                </a:outerShdw>
              </a:effectLst>
            </a:endParaRPr>
          </a:p>
        </p:txBody>
      </p:sp>
      <p:grpSp>
        <p:nvGrpSpPr>
          <p:cNvPr id="10244" name="Group 46">
            <a:extLst>
              <a:ext uri="{FF2B5EF4-FFF2-40B4-BE49-F238E27FC236}">
                <a16:creationId xmlns:a16="http://schemas.microsoft.com/office/drawing/2014/main" id="{2EEDBDD2-0C71-4B50-AD43-614FBAE98A6D}"/>
              </a:ext>
            </a:extLst>
          </p:cNvPr>
          <p:cNvGrpSpPr>
            <a:grpSpLocks/>
          </p:cNvGrpSpPr>
          <p:nvPr/>
        </p:nvGrpSpPr>
        <p:grpSpPr bwMode="auto">
          <a:xfrm>
            <a:off x="1476375" y="2852738"/>
            <a:ext cx="6048375" cy="2030412"/>
            <a:chOff x="385" y="2706"/>
            <a:chExt cx="3401" cy="1279"/>
          </a:xfrm>
        </p:grpSpPr>
        <p:sp>
          <p:nvSpPr>
            <p:cNvPr id="10248" name="AutoShape 6">
              <a:extLst>
                <a:ext uri="{FF2B5EF4-FFF2-40B4-BE49-F238E27FC236}">
                  <a16:creationId xmlns:a16="http://schemas.microsoft.com/office/drawing/2014/main" id="{40108279-D19A-43A2-9B46-FE910434AD1D}"/>
                </a:ext>
              </a:extLst>
            </p:cNvPr>
            <p:cNvSpPr>
              <a:spLocks noChangeArrowheads="1"/>
            </p:cNvSpPr>
            <p:nvPr/>
          </p:nvSpPr>
          <p:spPr bwMode="auto">
            <a:xfrm>
              <a:off x="431" y="3344"/>
              <a:ext cx="1086" cy="595"/>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Wingdings" panose="05000000000000000000" pitchFamily="2" charset="2"/>
                <a:buNone/>
              </a:pPr>
              <a:endParaRPr lang="zh-CN" altLang="en-US" sz="2400">
                <a:latin typeface="Verdana" panose="020B0604030504040204" pitchFamily="34" charset="0"/>
              </a:endParaRPr>
            </a:p>
          </p:txBody>
        </p:sp>
        <p:sp>
          <p:nvSpPr>
            <p:cNvPr id="10249" name="Text Box 7">
              <a:extLst>
                <a:ext uri="{FF2B5EF4-FFF2-40B4-BE49-F238E27FC236}">
                  <a16:creationId xmlns:a16="http://schemas.microsoft.com/office/drawing/2014/main" id="{41B0C2E7-5693-4D1A-AC0E-96D45010097C}"/>
                </a:ext>
              </a:extLst>
            </p:cNvPr>
            <p:cNvSpPr txBox="1">
              <a:spLocks noChangeArrowheads="1"/>
            </p:cNvSpPr>
            <p:nvPr/>
          </p:nvSpPr>
          <p:spPr bwMode="auto">
            <a:xfrm>
              <a:off x="385" y="3474"/>
              <a:ext cx="115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Wingdings" panose="05000000000000000000" pitchFamily="2" charset="2"/>
                <a:buNone/>
              </a:pPr>
              <a:r>
                <a:rPr lang="zh-CN" altLang="en-US" sz="2400" b="1">
                  <a:solidFill>
                    <a:srgbClr val="000000"/>
                  </a:solidFill>
                  <a:latin typeface="Arial" panose="020B0604020202020204" pitchFamily="34" charset="0"/>
                </a:rPr>
                <a:t>计算机程序</a:t>
              </a:r>
            </a:p>
            <a:p>
              <a:pPr algn="ctr">
                <a:spcBef>
                  <a:spcPct val="0"/>
                </a:spcBef>
                <a:buClrTx/>
                <a:buSzTx/>
                <a:buFont typeface="Wingdings" panose="05000000000000000000" pitchFamily="2" charset="2"/>
                <a:buNone/>
              </a:pPr>
              <a:r>
                <a:rPr lang="zh-CN" altLang="en-US" sz="2400" b="1">
                  <a:solidFill>
                    <a:srgbClr val="5C0000"/>
                  </a:solidFill>
                  <a:latin typeface="Arial" panose="020B0604020202020204" pitchFamily="34" charset="0"/>
                </a:rPr>
                <a:t>（核心）</a:t>
              </a:r>
              <a:endParaRPr lang="zh-CN" altLang="en-US" sz="2400">
                <a:solidFill>
                  <a:srgbClr val="5C0000"/>
                </a:solidFill>
                <a:latin typeface="Arial" panose="020B0604020202020204" pitchFamily="34" charset="0"/>
              </a:endParaRPr>
            </a:p>
          </p:txBody>
        </p:sp>
        <p:sp>
          <p:nvSpPr>
            <p:cNvPr id="10250" name="AutoShape 8">
              <a:extLst>
                <a:ext uri="{FF2B5EF4-FFF2-40B4-BE49-F238E27FC236}">
                  <a16:creationId xmlns:a16="http://schemas.microsoft.com/office/drawing/2014/main" id="{E148910D-BD01-429C-9895-57305ACDDB5E}"/>
                </a:ext>
              </a:extLst>
            </p:cNvPr>
            <p:cNvSpPr>
              <a:spLocks noChangeAspect="1" noChangeArrowheads="1" noTextEdit="1"/>
            </p:cNvSpPr>
            <p:nvPr/>
          </p:nvSpPr>
          <p:spPr bwMode="auto">
            <a:xfrm>
              <a:off x="1495" y="3044"/>
              <a:ext cx="57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1" name="Freeform 9">
              <a:extLst>
                <a:ext uri="{FF2B5EF4-FFF2-40B4-BE49-F238E27FC236}">
                  <a16:creationId xmlns:a16="http://schemas.microsoft.com/office/drawing/2014/main" id="{1B1B8C97-7F99-45DA-A775-07B86C332E33}"/>
                </a:ext>
              </a:extLst>
            </p:cNvPr>
            <p:cNvSpPr>
              <a:spLocks noChangeArrowheads="1"/>
            </p:cNvSpPr>
            <p:nvPr/>
          </p:nvSpPr>
          <p:spPr bwMode="auto">
            <a:xfrm>
              <a:off x="1449" y="3157"/>
              <a:ext cx="569" cy="782"/>
            </a:xfrm>
            <a:custGeom>
              <a:avLst/>
              <a:gdLst>
                <a:gd name="T0" fmla="*/ 569 w 580"/>
                <a:gd name="T1" fmla="*/ 0 h 798"/>
                <a:gd name="T2" fmla="*/ 567 w 580"/>
                <a:gd name="T3" fmla="*/ 88 h 798"/>
                <a:gd name="T4" fmla="*/ 557 w 580"/>
                <a:gd name="T5" fmla="*/ 171 h 798"/>
                <a:gd name="T6" fmla="*/ 542 w 580"/>
                <a:gd name="T7" fmla="*/ 247 h 798"/>
                <a:gd name="T8" fmla="*/ 516 w 580"/>
                <a:gd name="T9" fmla="*/ 318 h 798"/>
                <a:gd name="T10" fmla="*/ 485 w 580"/>
                <a:gd name="T11" fmla="*/ 382 h 798"/>
                <a:gd name="T12" fmla="*/ 443 w 580"/>
                <a:gd name="T13" fmla="*/ 441 h 798"/>
                <a:gd name="T14" fmla="*/ 394 w 580"/>
                <a:gd name="T15" fmla="*/ 498 h 798"/>
                <a:gd name="T16" fmla="*/ 336 w 580"/>
                <a:gd name="T17" fmla="*/ 549 h 798"/>
                <a:gd name="T18" fmla="*/ 265 w 580"/>
                <a:gd name="T19" fmla="*/ 598 h 798"/>
                <a:gd name="T20" fmla="*/ 184 w 580"/>
                <a:gd name="T21" fmla="*/ 643 h 798"/>
                <a:gd name="T22" fmla="*/ 184 w 580"/>
                <a:gd name="T23" fmla="*/ 782 h 798"/>
                <a:gd name="T24" fmla="*/ 0 w 580"/>
                <a:gd name="T25" fmla="*/ 504 h 798"/>
                <a:gd name="T26" fmla="*/ 184 w 580"/>
                <a:gd name="T27" fmla="*/ 225 h 798"/>
                <a:gd name="T28" fmla="*/ 184 w 580"/>
                <a:gd name="T29" fmla="*/ 365 h 798"/>
                <a:gd name="T30" fmla="*/ 220 w 580"/>
                <a:gd name="T31" fmla="*/ 361 h 798"/>
                <a:gd name="T32" fmla="*/ 259 w 580"/>
                <a:gd name="T33" fmla="*/ 349 h 798"/>
                <a:gd name="T34" fmla="*/ 300 w 580"/>
                <a:gd name="T35" fmla="*/ 329 h 798"/>
                <a:gd name="T36" fmla="*/ 341 w 580"/>
                <a:gd name="T37" fmla="*/ 304 h 798"/>
                <a:gd name="T38" fmla="*/ 385 w 580"/>
                <a:gd name="T39" fmla="*/ 274 h 798"/>
                <a:gd name="T40" fmla="*/ 424 w 580"/>
                <a:gd name="T41" fmla="*/ 241 h 798"/>
                <a:gd name="T42" fmla="*/ 463 w 580"/>
                <a:gd name="T43" fmla="*/ 204 h 798"/>
                <a:gd name="T44" fmla="*/ 496 w 580"/>
                <a:gd name="T45" fmla="*/ 163 h 798"/>
                <a:gd name="T46" fmla="*/ 526 w 580"/>
                <a:gd name="T47" fmla="*/ 122 h 798"/>
                <a:gd name="T48" fmla="*/ 547 w 580"/>
                <a:gd name="T49" fmla="*/ 80 h 798"/>
                <a:gd name="T50" fmla="*/ 563 w 580"/>
                <a:gd name="T51" fmla="*/ 39 h 798"/>
                <a:gd name="T52" fmla="*/ 567 w 580"/>
                <a:gd name="T53" fmla="*/ 0 h 798"/>
                <a:gd name="T54" fmla="*/ 569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10252" name="AutoShape 22">
              <a:extLst>
                <a:ext uri="{FF2B5EF4-FFF2-40B4-BE49-F238E27FC236}">
                  <a16:creationId xmlns:a16="http://schemas.microsoft.com/office/drawing/2014/main" id="{142A996D-783B-42B9-BA6C-A5939D3185CC}"/>
                </a:ext>
              </a:extLst>
            </p:cNvPr>
            <p:cNvSpPr>
              <a:spLocks noChangeArrowheads="1"/>
            </p:cNvSpPr>
            <p:nvPr/>
          </p:nvSpPr>
          <p:spPr bwMode="auto">
            <a:xfrm>
              <a:off x="2633" y="3344"/>
              <a:ext cx="1153" cy="641"/>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Wingdings" panose="05000000000000000000" pitchFamily="2" charset="2"/>
                <a:buNone/>
              </a:pPr>
              <a:endParaRPr lang="zh-CN" altLang="en-US" sz="2400">
                <a:latin typeface="Verdana" panose="020B0604030504040204" pitchFamily="34" charset="0"/>
              </a:endParaRPr>
            </a:p>
          </p:txBody>
        </p:sp>
        <p:sp>
          <p:nvSpPr>
            <p:cNvPr id="10253" name="Text Box 23">
              <a:extLst>
                <a:ext uri="{FF2B5EF4-FFF2-40B4-BE49-F238E27FC236}">
                  <a16:creationId xmlns:a16="http://schemas.microsoft.com/office/drawing/2014/main" id="{E47FD4E1-8F2E-4265-AD21-89FFBB098E07}"/>
                </a:ext>
              </a:extLst>
            </p:cNvPr>
            <p:cNvSpPr txBox="1">
              <a:spLocks noChangeArrowheads="1"/>
            </p:cNvSpPr>
            <p:nvPr/>
          </p:nvSpPr>
          <p:spPr bwMode="auto">
            <a:xfrm>
              <a:off x="2708" y="3522"/>
              <a:ext cx="9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Wingdings" panose="05000000000000000000" pitchFamily="2" charset="2"/>
                <a:buNone/>
              </a:pPr>
              <a:r>
                <a:rPr lang="zh-CN" altLang="en-US" sz="2400" b="1">
                  <a:solidFill>
                    <a:srgbClr val="000000"/>
                  </a:solidFill>
                  <a:latin typeface="Arial" panose="020B0604020202020204" pitchFamily="34" charset="0"/>
                </a:rPr>
                <a:t>文档资料</a:t>
              </a:r>
              <a:endParaRPr lang="zh-CN" altLang="en-US" sz="2400">
                <a:solidFill>
                  <a:srgbClr val="000000"/>
                </a:solidFill>
                <a:latin typeface="Arial" panose="020B0604020202020204" pitchFamily="34" charset="0"/>
              </a:endParaRPr>
            </a:p>
          </p:txBody>
        </p:sp>
        <p:sp>
          <p:nvSpPr>
            <p:cNvPr id="10254" name="Freeform 24">
              <a:extLst>
                <a:ext uri="{FF2B5EF4-FFF2-40B4-BE49-F238E27FC236}">
                  <a16:creationId xmlns:a16="http://schemas.microsoft.com/office/drawing/2014/main" id="{E19BA3D9-A9A3-4E64-9BF7-1086EB22146A}"/>
                </a:ext>
              </a:extLst>
            </p:cNvPr>
            <p:cNvSpPr>
              <a:spLocks noChangeArrowheads="1"/>
            </p:cNvSpPr>
            <p:nvPr/>
          </p:nvSpPr>
          <p:spPr bwMode="auto">
            <a:xfrm flipH="1">
              <a:off x="2109" y="3173"/>
              <a:ext cx="569" cy="782"/>
            </a:xfrm>
            <a:custGeom>
              <a:avLst/>
              <a:gdLst>
                <a:gd name="T0" fmla="*/ 569 w 580"/>
                <a:gd name="T1" fmla="*/ 0 h 798"/>
                <a:gd name="T2" fmla="*/ 567 w 580"/>
                <a:gd name="T3" fmla="*/ 88 h 798"/>
                <a:gd name="T4" fmla="*/ 557 w 580"/>
                <a:gd name="T5" fmla="*/ 171 h 798"/>
                <a:gd name="T6" fmla="*/ 542 w 580"/>
                <a:gd name="T7" fmla="*/ 247 h 798"/>
                <a:gd name="T8" fmla="*/ 516 w 580"/>
                <a:gd name="T9" fmla="*/ 318 h 798"/>
                <a:gd name="T10" fmla="*/ 485 w 580"/>
                <a:gd name="T11" fmla="*/ 382 h 798"/>
                <a:gd name="T12" fmla="*/ 443 w 580"/>
                <a:gd name="T13" fmla="*/ 441 h 798"/>
                <a:gd name="T14" fmla="*/ 394 w 580"/>
                <a:gd name="T15" fmla="*/ 498 h 798"/>
                <a:gd name="T16" fmla="*/ 336 w 580"/>
                <a:gd name="T17" fmla="*/ 549 h 798"/>
                <a:gd name="T18" fmla="*/ 265 w 580"/>
                <a:gd name="T19" fmla="*/ 598 h 798"/>
                <a:gd name="T20" fmla="*/ 184 w 580"/>
                <a:gd name="T21" fmla="*/ 643 h 798"/>
                <a:gd name="T22" fmla="*/ 184 w 580"/>
                <a:gd name="T23" fmla="*/ 782 h 798"/>
                <a:gd name="T24" fmla="*/ 0 w 580"/>
                <a:gd name="T25" fmla="*/ 504 h 798"/>
                <a:gd name="T26" fmla="*/ 184 w 580"/>
                <a:gd name="T27" fmla="*/ 225 h 798"/>
                <a:gd name="T28" fmla="*/ 184 w 580"/>
                <a:gd name="T29" fmla="*/ 365 h 798"/>
                <a:gd name="T30" fmla="*/ 220 w 580"/>
                <a:gd name="T31" fmla="*/ 361 h 798"/>
                <a:gd name="T32" fmla="*/ 259 w 580"/>
                <a:gd name="T33" fmla="*/ 349 h 798"/>
                <a:gd name="T34" fmla="*/ 300 w 580"/>
                <a:gd name="T35" fmla="*/ 329 h 798"/>
                <a:gd name="T36" fmla="*/ 341 w 580"/>
                <a:gd name="T37" fmla="*/ 304 h 798"/>
                <a:gd name="T38" fmla="*/ 385 w 580"/>
                <a:gd name="T39" fmla="*/ 274 h 798"/>
                <a:gd name="T40" fmla="*/ 424 w 580"/>
                <a:gd name="T41" fmla="*/ 241 h 798"/>
                <a:gd name="T42" fmla="*/ 463 w 580"/>
                <a:gd name="T43" fmla="*/ 204 h 798"/>
                <a:gd name="T44" fmla="*/ 496 w 580"/>
                <a:gd name="T45" fmla="*/ 163 h 798"/>
                <a:gd name="T46" fmla="*/ 526 w 580"/>
                <a:gd name="T47" fmla="*/ 122 h 798"/>
                <a:gd name="T48" fmla="*/ 547 w 580"/>
                <a:gd name="T49" fmla="*/ 80 h 798"/>
                <a:gd name="T50" fmla="*/ 563 w 580"/>
                <a:gd name="T51" fmla="*/ 39 h 798"/>
                <a:gd name="T52" fmla="*/ 567 w 580"/>
                <a:gd name="T53" fmla="*/ 0 h 798"/>
                <a:gd name="T54" fmla="*/ 569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grpSp>
          <p:nvGrpSpPr>
            <p:cNvPr id="10255" name="Group 11">
              <a:extLst>
                <a:ext uri="{FF2B5EF4-FFF2-40B4-BE49-F238E27FC236}">
                  <a16:creationId xmlns:a16="http://schemas.microsoft.com/office/drawing/2014/main" id="{2CF802AF-15D7-4F25-B35C-7080C9F9B948}"/>
                </a:ext>
              </a:extLst>
            </p:cNvPr>
            <p:cNvGrpSpPr>
              <a:grpSpLocks/>
            </p:cNvGrpSpPr>
            <p:nvPr/>
          </p:nvGrpSpPr>
          <p:grpSpPr bwMode="auto">
            <a:xfrm>
              <a:off x="1375" y="2706"/>
              <a:ext cx="1414" cy="643"/>
              <a:chOff x="1920" y="978"/>
              <a:chExt cx="1889" cy="1009"/>
            </a:xfrm>
          </p:grpSpPr>
          <p:grpSp>
            <p:nvGrpSpPr>
              <p:cNvPr id="10256" name="Group 12">
                <a:extLst>
                  <a:ext uri="{FF2B5EF4-FFF2-40B4-BE49-F238E27FC236}">
                    <a16:creationId xmlns:a16="http://schemas.microsoft.com/office/drawing/2014/main" id="{2100DCD5-69F6-4309-8A32-5735FE33B819}"/>
                  </a:ext>
                </a:extLst>
              </p:cNvPr>
              <p:cNvGrpSpPr>
                <a:grpSpLocks/>
              </p:cNvGrpSpPr>
              <p:nvPr/>
            </p:nvGrpSpPr>
            <p:grpSpPr bwMode="auto">
              <a:xfrm>
                <a:off x="1920" y="978"/>
                <a:ext cx="1889" cy="1009"/>
                <a:chOff x="1997" y="1314"/>
                <a:chExt cx="1889" cy="1009"/>
              </a:xfrm>
            </p:grpSpPr>
            <p:grpSp>
              <p:nvGrpSpPr>
                <p:cNvPr id="10258" name="Group 13">
                  <a:extLst>
                    <a:ext uri="{FF2B5EF4-FFF2-40B4-BE49-F238E27FC236}">
                      <a16:creationId xmlns:a16="http://schemas.microsoft.com/office/drawing/2014/main" id="{4F2B06FD-4C58-4091-AA5A-84A308C739B2}"/>
                    </a:ext>
                  </a:extLst>
                </p:cNvPr>
                <p:cNvGrpSpPr>
                  <a:grpSpLocks/>
                </p:cNvGrpSpPr>
                <p:nvPr/>
              </p:nvGrpSpPr>
              <p:grpSpPr bwMode="auto">
                <a:xfrm>
                  <a:off x="1997" y="1404"/>
                  <a:ext cx="1889" cy="919"/>
                  <a:chOff x="1973" y="1027"/>
                  <a:chExt cx="1926" cy="937"/>
                </a:xfrm>
              </p:grpSpPr>
              <p:sp>
                <p:nvSpPr>
                  <p:cNvPr id="59406" name="Oval 14">
                    <a:extLst>
                      <a:ext uri="{FF2B5EF4-FFF2-40B4-BE49-F238E27FC236}">
                        <a16:creationId xmlns:a16="http://schemas.microsoft.com/office/drawing/2014/main" id="{A423D7D1-8522-4126-8F43-115FD60C3354}"/>
                      </a:ext>
                    </a:extLst>
                  </p:cNvPr>
                  <p:cNvSpPr>
                    <a:spLocks noChangeArrowheads="1"/>
                  </p:cNvSpPr>
                  <p:nvPr/>
                </p:nvSpPr>
                <p:spPr bwMode="gray">
                  <a:xfrm>
                    <a:off x="1992" y="1057"/>
                    <a:ext cx="1904"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buFontTx/>
                      <a:buNone/>
                      <a:defRPr/>
                    </a:pPr>
                    <a:endParaRPr kumimoji="1" lang="zh-CN" altLang="en-US"/>
                  </a:p>
                </p:txBody>
              </p:sp>
              <p:sp>
                <p:nvSpPr>
                  <p:cNvPr id="59407" name="Oval 15">
                    <a:extLst>
                      <a:ext uri="{FF2B5EF4-FFF2-40B4-BE49-F238E27FC236}">
                        <a16:creationId xmlns:a16="http://schemas.microsoft.com/office/drawing/2014/main" id="{05882EA1-07D9-4FEC-9611-867F1D70C227}"/>
                      </a:ext>
                    </a:extLst>
                  </p:cNvPr>
                  <p:cNvSpPr>
                    <a:spLocks noChangeArrowheads="1"/>
                  </p:cNvSpPr>
                  <p:nvPr/>
                </p:nvSpPr>
                <p:spPr bwMode="gray">
                  <a:xfrm>
                    <a:off x="1973" y="1025"/>
                    <a:ext cx="1906" cy="909"/>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buFontTx/>
                      <a:buNone/>
                      <a:defRPr/>
                    </a:pPr>
                    <a:endParaRPr kumimoji="1" lang="zh-CN" altLang="en-US"/>
                  </a:p>
                </p:txBody>
              </p:sp>
            </p:grpSp>
            <p:sp>
              <p:nvSpPr>
                <p:cNvPr id="59408" name="Oval 16">
                  <a:extLst>
                    <a:ext uri="{FF2B5EF4-FFF2-40B4-BE49-F238E27FC236}">
                      <a16:creationId xmlns:a16="http://schemas.microsoft.com/office/drawing/2014/main" id="{A7EE2DBA-FFCA-4DF6-9CB9-BA8C984D06F0}"/>
                    </a:ext>
                  </a:extLst>
                </p:cNvPr>
                <p:cNvSpPr>
                  <a:spLocks noChangeArrowheads="1"/>
                </p:cNvSpPr>
                <p:nvPr/>
              </p:nvSpPr>
              <p:spPr bwMode="gray">
                <a:xfrm>
                  <a:off x="2086" y="1314"/>
                  <a:ext cx="1691" cy="844"/>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buFontTx/>
                    <a:buNone/>
                    <a:defRPr/>
                  </a:pPr>
                  <a:endParaRPr kumimoji="1" lang="zh-CN" altLang="en-US"/>
                </a:p>
              </p:txBody>
            </p:sp>
            <p:sp>
              <p:nvSpPr>
                <p:cNvPr id="59409" name="Oval 17">
                  <a:extLst>
                    <a:ext uri="{FF2B5EF4-FFF2-40B4-BE49-F238E27FC236}">
                      <a16:creationId xmlns:a16="http://schemas.microsoft.com/office/drawing/2014/main" id="{3B15119F-92FB-4A7F-B229-B5FF049EC9EA}"/>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buFontTx/>
                    <a:buNone/>
                    <a:defRPr/>
                  </a:pPr>
                  <a:endParaRPr kumimoji="1" lang="zh-CN" altLang="en-US"/>
                </a:p>
              </p:txBody>
            </p:sp>
            <p:sp>
              <p:nvSpPr>
                <p:cNvPr id="59410" name="Oval 18">
                  <a:extLst>
                    <a:ext uri="{FF2B5EF4-FFF2-40B4-BE49-F238E27FC236}">
                      <a16:creationId xmlns:a16="http://schemas.microsoft.com/office/drawing/2014/main" id="{36DC8924-D381-4174-842B-0C5464CCD466}"/>
                    </a:ext>
                  </a:extLst>
                </p:cNvPr>
                <p:cNvSpPr>
                  <a:spLocks noChangeArrowheads="1"/>
                </p:cNvSpPr>
                <p:nvPr/>
              </p:nvSpPr>
              <p:spPr bwMode="gray">
                <a:xfrm>
                  <a:off x="2125" y="1327"/>
                  <a:ext cx="1573"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buFontTx/>
                    <a:buNone/>
                    <a:defRPr/>
                  </a:pPr>
                  <a:endParaRPr kumimoji="1" lang="zh-CN" altLang="en-US"/>
                </a:p>
              </p:txBody>
            </p:sp>
            <p:sp>
              <p:nvSpPr>
                <p:cNvPr id="59411" name="Oval 19">
                  <a:extLst>
                    <a:ext uri="{FF2B5EF4-FFF2-40B4-BE49-F238E27FC236}">
                      <a16:creationId xmlns:a16="http://schemas.microsoft.com/office/drawing/2014/main" id="{3C7A7173-67F5-4FE8-8840-3CBC2AEE734D}"/>
                    </a:ext>
                  </a:extLst>
                </p:cNvPr>
                <p:cNvSpPr>
                  <a:spLocks noChangeArrowheads="1"/>
                </p:cNvSpPr>
                <p:nvPr/>
              </p:nvSpPr>
              <p:spPr bwMode="gray">
                <a:xfrm>
                  <a:off x="2208" y="1344"/>
                  <a:ext cx="1381" cy="625"/>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buFontTx/>
                    <a:buNone/>
                    <a:defRPr/>
                  </a:pPr>
                  <a:endParaRPr kumimoji="1" lang="zh-CN" altLang="en-US"/>
                </a:p>
              </p:txBody>
            </p:sp>
          </p:grpSp>
          <p:sp>
            <p:nvSpPr>
              <p:cNvPr id="10257" name="Text Box 20">
                <a:extLst>
                  <a:ext uri="{FF2B5EF4-FFF2-40B4-BE49-F238E27FC236}">
                    <a16:creationId xmlns:a16="http://schemas.microsoft.com/office/drawing/2014/main" id="{B477293F-55F5-449D-88A2-79A0C420877A}"/>
                  </a:ext>
                </a:extLst>
              </p:cNvPr>
              <p:cNvSpPr txBox="1">
                <a:spLocks noChangeArrowheads="1"/>
              </p:cNvSpPr>
              <p:nvPr/>
            </p:nvSpPr>
            <p:spPr bwMode="auto">
              <a:xfrm>
                <a:off x="2501" y="1093"/>
                <a:ext cx="67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Wingdings" panose="05000000000000000000" pitchFamily="2" charset="2"/>
                  <a:buNone/>
                </a:pPr>
                <a:r>
                  <a:rPr lang="zh-CN" altLang="en-US" sz="2400" b="1">
                    <a:solidFill>
                      <a:srgbClr val="000000"/>
                    </a:solidFill>
                    <a:latin typeface="Arial" panose="020B0604020202020204" pitchFamily="34" charset="0"/>
                  </a:rPr>
                  <a:t>软件</a:t>
                </a:r>
                <a:endParaRPr lang="zh-CN" altLang="en-US" sz="2400">
                  <a:solidFill>
                    <a:srgbClr val="000000"/>
                  </a:solidFill>
                  <a:latin typeface="Arial" panose="020B0604020202020204" pitchFamily="34" charset="0"/>
                </a:endParaRPr>
              </a:p>
            </p:txBody>
          </p:sp>
        </p:grpSp>
      </p:grpSp>
      <p:sp>
        <p:nvSpPr>
          <p:cNvPr id="10245" name="Text Box 45">
            <a:extLst>
              <a:ext uri="{FF2B5EF4-FFF2-40B4-BE49-F238E27FC236}">
                <a16:creationId xmlns:a16="http://schemas.microsoft.com/office/drawing/2014/main" id="{39AB44C8-E852-4D68-9DB6-04D8777E2444}"/>
              </a:ext>
            </a:extLst>
          </p:cNvPr>
          <p:cNvSpPr txBox="1">
            <a:spLocks noChangeArrowheads="1"/>
          </p:cNvSpPr>
          <p:nvPr/>
        </p:nvSpPr>
        <p:spPr bwMode="auto">
          <a:xfrm>
            <a:off x="5334000" y="4986338"/>
            <a:ext cx="345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Char char="Ø"/>
            </a:pPr>
            <a:r>
              <a:rPr lang="zh-CN" altLang="en-US" sz="2000" b="1">
                <a:solidFill>
                  <a:srgbClr val="00003C"/>
                </a:solidFill>
                <a:latin typeface="Arial" panose="020B0604020202020204" pitchFamily="34" charset="0"/>
              </a:rPr>
              <a:t>软件安装说明书 </a:t>
            </a:r>
            <a:endParaRPr lang="en-US" altLang="zh-CN" sz="2000" b="1">
              <a:solidFill>
                <a:srgbClr val="00003C"/>
              </a:solidFill>
              <a:latin typeface="Verdana" panose="020B0604030504040204" pitchFamily="34" charset="0"/>
            </a:endParaRPr>
          </a:p>
          <a:p>
            <a:pPr>
              <a:spcBef>
                <a:spcPct val="0"/>
              </a:spcBef>
              <a:buClrTx/>
              <a:buSzTx/>
              <a:buFont typeface="Wingdings" panose="05000000000000000000" pitchFamily="2" charset="2"/>
              <a:buChar char="Ø"/>
            </a:pPr>
            <a:r>
              <a:rPr lang="zh-CN" altLang="en-US" sz="2000" b="1">
                <a:solidFill>
                  <a:srgbClr val="00003C"/>
                </a:solidFill>
                <a:latin typeface="Arial" panose="020B0604020202020204" pitchFamily="34" charset="0"/>
              </a:rPr>
              <a:t>用户使用手册 </a:t>
            </a:r>
            <a:endParaRPr lang="en-US" altLang="zh-CN" sz="2000" b="1">
              <a:solidFill>
                <a:srgbClr val="00003C"/>
              </a:solidFill>
              <a:latin typeface="Verdana" panose="020B0604030504040204" pitchFamily="34" charset="0"/>
            </a:endParaRPr>
          </a:p>
          <a:p>
            <a:pPr>
              <a:spcBef>
                <a:spcPct val="0"/>
              </a:spcBef>
              <a:buClrTx/>
              <a:buSzTx/>
              <a:buFont typeface="Wingdings" panose="05000000000000000000" pitchFamily="2" charset="2"/>
              <a:buChar char="Ø"/>
            </a:pPr>
            <a:r>
              <a:rPr lang="zh-CN" altLang="en-US" sz="2000" b="1">
                <a:solidFill>
                  <a:srgbClr val="00003C"/>
                </a:solidFill>
                <a:latin typeface="Arial" panose="020B0604020202020204" pitchFamily="34" charset="0"/>
              </a:rPr>
              <a:t>有关技术资料、服务信息等 </a:t>
            </a:r>
            <a:endParaRPr lang="en-US" altLang="zh-CN" sz="2000" b="1">
              <a:solidFill>
                <a:srgbClr val="00003C"/>
              </a:solidFill>
              <a:latin typeface="Arial" panose="020B0604020202020204" pitchFamily="34" charset="0"/>
            </a:endParaRPr>
          </a:p>
        </p:txBody>
      </p:sp>
      <p:sp>
        <p:nvSpPr>
          <p:cNvPr id="10246" name="标题 1">
            <a:extLst>
              <a:ext uri="{FF2B5EF4-FFF2-40B4-BE49-F238E27FC236}">
                <a16:creationId xmlns:a16="http://schemas.microsoft.com/office/drawing/2014/main" id="{41C9E9B8-E696-4516-9798-AB980E08876A}"/>
              </a:ext>
            </a:extLst>
          </p:cNvPr>
          <p:cNvSpPr>
            <a:spLocks noGrp="1" noChangeArrowheads="1"/>
          </p:cNvSpPr>
          <p:nvPr>
            <p:ph type="title"/>
          </p:nvPr>
        </p:nvSpPr>
        <p:spPr>
          <a:xfrm>
            <a:off x="1230313" y="855663"/>
            <a:ext cx="4264025" cy="868362"/>
          </a:xfrm>
        </p:spPr>
        <p:txBody>
          <a:bodyPr/>
          <a:lstStyle/>
          <a:p>
            <a:pPr eaLnBrk="1" hangingPunct="1"/>
            <a:r>
              <a:rPr lang="zh-CN" altLang="en-US" sz="3600" b="1">
                <a:solidFill>
                  <a:schemeClr val="tx1"/>
                </a:solidFill>
              </a:rPr>
              <a:t>计算机软件</a:t>
            </a:r>
          </a:p>
        </p:txBody>
      </p:sp>
      <p:sp>
        <p:nvSpPr>
          <p:cNvPr id="10247" name="Text Box 45">
            <a:extLst>
              <a:ext uri="{FF2B5EF4-FFF2-40B4-BE49-F238E27FC236}">
                <a16:creationId xmlns:a16="http://schemas.microsoft.com/office/drawing/2014/main" id="{5DC88AAF-2EFB-4C55-AA3D-9A76169A106B}"/>
              </a:ext>
            </a:extLst>
          </p:cNvPr>
          <p:cNvSpPr txBox="1">
            <a:spLocks noChangeArrowheads="1"/>
          </p:cNvSpPr>
          <p:nvPr/>
        </p:nvSpPr>
        <p:spPr bwMode="auto">
          <a:xfrm>
            <a:off x="1403350" y="4986338"/>
            <a:ext cx="254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Char char="Ø"/>
            </a:pPr>
            <a:r>
              <a:rPr lang="zh-CN" altLang="en-US" sz="2000" b="1">
                <a:solidFill>
                  <a:srgbClr val="00003C"/>
                </a:solidFill>
                <a:latin typeface="Arial" panose="020B0604020202020204" pitchFamily="34" charset="0"/>
              </a:rPr>
              <a:t>使计算机解决实际问题，完成预定功能。</a:t>
            </a:r>
            <a:endParaRPr lang="en-US" altLang="zh-CN" sz="2000" b="1">
              <a:solidFill>
                <a:srgbClr val="00003C"/>
              </a:solidFill>
              <a:latin typeface="Arial" panose="020B0604020202020204" pitchFamily="34" charset="0"/>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018F5B3-F77E-4CE7-8A8B-BC042AD7DDDE}"/>
              </a:ext>
            </a:extLst>
          </p:cNvPr>
          <p:cNvSpPr>
            <a:spLocks noGrp="1" noChangeArrowheads="1"/>
          </p:cNvSpPr>
          <p:nvPr>
            <p:ph type="title"/>
          </p:nvPr>
        </p:nvSpPr>
        <p:spPr>
          <a:xfrm>
            <a:off x="755650" y="1973263"/>
            <a:ext cx="5886450" cy="779462"/>
          </a:xfrm>
        </p:spPr>
        <p:txBody>
          <a:bodyPr/>
          <a:lstStyle/>
          <a:p>
            <a:pPr marL="457200" indent="-457200" eaLnBrk="1" hangingPunct="1">
              <a:lnSpc>
                <a:spcPct val="150000"/>
              </a:lnSpc>
              <a:spcBef>
                <a:spcPct val="20000"/>
              </a:spcBef>
              <a:buClr>
                <a:schemeClr val="folHlink"/>
              </a:buClr>
              <a:buSzPct val="60000"/>
              <a:buFont typeface="Wingdings" panose="05000000000000000000" pitchFamily="2" charset="2"/>
              <a:buChar char="n"/>
            </a:pPr>
            <a:r>
              <a:rPr kumimoji="1" lang="zh-CN" altLang="en-US" sz="2400" b="1">
                <a:latin typeface="Times New Roman" panose="02020603050405020304" pitchFamily="18" charset="0"/>
                <a:ea typeface="楷体_GB2312" pitchFamily="49" charset="-122"/>
              </a:rPr>
              <a:t>事前估计与事后统计相结合：</a:t>
            </a:r>
            <a:endParaRPr kumimoji="1" lang="zh-CN" altLang="zh-CN" sz="2400" b="1">
              <a:latin typeface="Times New Roman" panose="02020603050405020304" pitchFamily="18" charset="0"/>
              <a:ea typeface="楷体_GB2312" pitchFamily="49" charset="-122"/>
            </a:endParaRPr>
          </a:p>
        </p:txBody>
      </p:sp>
      <p:sp>
        <p:nvSpPr>
          <p:cNvPr id="78851" name="Rectangle 3">
            <a:extLst>
              <a:ext uri="{FF2B5EF4-FFF2-40B4-BE49-F238E27FC236}">
                <a16:creationId xmlns:a16="http://schemas.microsoft.com/office/drawing/2014/main" id="{CE1E38E5-0C97-493D-AF5C-FFC452CB348A}"/>
              </a:ext>
            </a:extLst>
          </p:cNvPr>
          <p:cNvSpPr>
            <a:spLocks noGrp="1" noChangeArrowheads="1"/>
          </p:cNvSpPr>
          <p:nvPr>
            <p:ph idx="1"/>
          </p:nvPr>
        </p:nvSpPr>
        <p:spPr>
          <a:xfrm>
            <a:off x="755650" y="2752725"/>
            <a:ext cx="7345363" cy="3052763"/>
          </a:xfrm>
        </p:spPr>
        <p:txBody>
          <a:bodyPr/>
          <a:lstStyle/>
          <a:p>
            <a:pPr marL="0" indent="0" eaLnBrk="1" hangingPunct="1">
              <a:lnSpc>
                <a:spcPct val="150000"/>
              </a:lnSpc>
              <a:buFont typeface="Wingdings" panose="05000000000000000000" pitchFamily="2" charset="2"/>
              <a:buNone/>
            </a:pPr>
            <a:r>
              <a:rPr kumimoji="1" lang="zh-CN" altLang="en-US" sz="1800" b="1">
                <a:latin typeface="Times New Roman" panose="02020603050405020304" pitchFamily="18" charset="0"/>
                <a:ea typeface="楷体_GB2312" pitchFamily="49" charset="-122"/>
              </a:rPr>
              <a:t>例</a:t>
            </a:r>
            <a:r>
              <a:rPr kumimoji="1" lang="en-US" altLang="zh-CN" sz="1800" b="1">
                <a:latin typeface="Times New Roman" panose="02020603050405020304" pitchFamily="18" charset="0"/>
                <a:ea typeface="楷体_GB2312" pitchFamily="49" charset="-122"/>
              </a:rPr>
              <a:t>: </a:t>
            </a:r>
            <a:r>
              <a:rPr kumimoji="1" lang="zh-CN" altLang="en-US" sz="1800" b="1">
                <a:latin typeface="Times New Roman" panose="02020603050405020304" pitchFamily="18" charset="0"/>
                <a:ea typeface="楷体_GB2312" pitchFamily="49" charset="-122"/>
              </a:rPr>
              <a:t>设两个矩阵相乘算法的时间复杂度为</a:t>
            </a:r>
            <a:r>
              <a:rPr kumimoji="1" lang="en-US" altLang="zh-CN" sz="1800" b="1">
                <a:latin typeface="Times New Roman" panose="02020603050405020304" pitchFamily="18" charset="0"/>
                <a:ea typeface="楷体_GB2312" pitchFamily="49" charset="-122"/>
              </a:rPr>
              <a:t>T(n)=O(n</a:t>
            </a:r>
            <a:r>
              <a:rPr kumimoji="1" lang="en-US" altLang="zh-CN" sz="1800" b="1" baseline="30000">
                <a:latin typeface="Times New Roman" panose="02020603050405020304" pitchFamily="18" charset="0"/>
                <a:ea typeface="楷体_GB2312" pitchFamily="49" charset="-122"/>
              </a:rPr>
              <a:t>3</a:t>
            </a:r>
            <a:r>
              <a:rPr kumimoji="1" lang="en-US" altLang="zh-CN" sz="1800" b="1">
                <a:latin typeface="Times New Roman" panose="02020603050405020304" pitchFamily="18" charset="0"/>
                <a:ea typeface="楷体_GB2312" pitchFamily="49" charset="-122"/>
              </a:rPr>
              <a:t>), </a:t>
            </a:r>
            <a:r>
              <a:rPr kumimoji="1" lang="zh-CN" altLang="en-US" sz="1800" b="1">
                <a:latin typeface="Times New Roman" panose="02020603050405020304" pitchFamily="18" charset="0"/>
                <a:ea typeface="楷体_GB2312" pitchFamily="49" charset="-122"/>
              </a:rPr>
              <a:t>两个</a:t>
            </a:r>
            <a:r>
              <a:rPr kumimoji="1" lang="en-US" altLang="zh-CN" sz="1800" b="1">
                <a:latin typeface="Times New Roman" panose="02020603050405020304" pitchFamily="18" charset="0"/>
                <a:ea typeface="楷体_GB2312" pitchFamily="49" charset="-122"/>
              </a:rPr>
              <a:t>10*10</a:t>
            </a:r>
            <a:r>
              <a:rPr kumimoji="1" lang="zh-CN" altLang="en-US" sz="1800" b="1">
                <a:latin typeface="Times New Roman" panose="02020603050405020304" pitchFamily="18" charset="0"/>
                <a:ea typeface="楷体_GB2312" pitchFamily="49" charset="-122"/>
              </a:rPr>
              <a:t>的矩阵相乘</a:t>
            </a:r>
            <a:r>
              <a:rPr kumimoji="1" lang="en-US" altLang="zh-CN" sz="1800" b="1">
                <a:latin typeface="Times New Roman" panose="02020603050405020304" pitchFamily="18" charset="0"/>
                <a:ea typeface="楷体_GB2312" pitchFamily="49" charset="-122"/>
              </a:rPr>
              <a:t>,</a:t>
            </a:r>
            <a:r>
              <a:rPr kumimoji="1" lang="zh-CN" altLang="en-US" sz="1800" b="1">
                <a:latin typeface="Times New Roman" panose="02020603050405020304" pitchFamily="18" charset="0"/>
                <a:ea typeface="楷体_GB2312" pitchFamily="49" charset="-122"/>
              </a:rPr>
              <a:t>执行时间为</a:t>
            </a:r>
            <a:r>
              <a:rPr kumimoji="1" lang="en-US" altLang="zh-CN" sz="1800" b="1">
                <a:latin typeface="Times New Roman" panose="02020603050405020304" pitchFamily="18" charset="0"/>
                <a:ea typeface="楷体_GB2312" pitchFamily="49" charset="-122"/>
              </a:rPr>
              <a:t>12ms</a:t>
            </a:r>
            <a:r>
              <a:rPr kumimoji="1" lang="zh-CN" altLang="en-US" sz="1800" b="1">
                <a:latin typeface="Times New Roman" panose="02020603050405020304" pitchFamily="18" charset="0"/>
                <a:ea typeface="楷体_GB2312" pitchFamily="49" charset="-122"/>
              </a:rPr>
              <a:t>，请问估计两个</a:t>
            </a:r>
            <a:r>
              <a:rPr kumimoji="1" lang="en-US" altLang="zh-CN" sz="1800" b="1">
                <a:latin typeface="Times New Roman" panose="02020603050405020304" pitchFamily="18" charset="0"/>
                <a:ea typeface="楷体_GB2312" pitchFamily="49" charset="-122"/>
              </a:rPr>
              <a:t>31</a:t>
            </a:r>
            <a:r>
              <a:rPr kumimoji="1" lang="zh-CN" altLang="en-US" sz="1800" b="1">
                <a:latin typeface="Times New Roman" panose="02020603050405020304" pitchFamily="18" charset="0"/>
                <a:ea typeface="楷体_GB2312" pitchFamily="49" charset="-122"/>
              </a:rPr>
              <a:t>＊</a:t>
            </a:r>
            <a:r>
              <a:rPr kumimoji="1" lang="en-US" altLang="zh-CN" sz="1800" b="1">
                <a:latin typeface="Times New Roman" panose="02020603050405020304" pitchFamily="18" charset="0"/>
                <a:ea typeface="楷体_GB2312" pitchFamily="49" charset="-122"/>
              </a:rPr>
              <a:t>31</a:t>
            </a:r>
            <a:r>
              <a:rPr kumimoji="1" lang="zh-CN" altLang="en-US" sz="1800" b="1">
                <a:latin typeface="Times New Roman" panose="02020603050405020304" pitchFamily="18" charset="0"/>
                <a:ea typeface="楷体_GB2312" pitchFamily="49" charset="-122"/>
              </a:rPr>
              <a:t>矩阵 相乘的时间。</a:t>
            </a:r>
          </a:p>
          <a:p>
            <a:pPr marL="0" indent="0" eaLnBrk="1" hangingPunct="1">
              <a:buFont typeface="Wingdings" panose="05000000000000000000" pitchFamily="2" charset="2"/>
              <a:buNone/>
            </a:pPr>
            <a:r>
              <a:rPr kumimoji="1" lang="zh-CN" altLang="en-US" b="1">
                <a:latin typeface="Times New Roman" panose="02020603050405020304" pitchFamily="18" charset="0"/>
                <a:ea typeface="楷体_GB2312" pitchFamily="49" charset="-122"/>
              </a:rPr>
              <a:t>           </a:t>
            </a:r>
            <a:r>
              <a:rPr kumimoji="1" lang="en-US" altLang="zh-CN" b="1">
                <a:latin typeface="Times New Roman" panose="02020603050405020304" pitchFamily="18" charset="0"/>
                <a:ea typeface="楷体_GB2312" pitchFamily="49" charset="-122"/>
              </a:rPr>
              <a:t>10</a:t>
            </a:r>
            <a:r>
              <a:rPr kumimoji="1" lang="en-US" altLang="zh-CN" b="1" baseline="30000">
                <a:latin typeface="Times New Roman" panose="02020603050405020304" pitchFamily="18" charset="0"/>
                <a:ea typeface="楷体_GB2312" pitchFamily="49" charset="-122"/>
              </a:rPr>
              <a:t>3</a:t>
            </a:r>
            <a:r>
              <a:rPr kumimoji="1" lang="en-US" altLang="zh-CN" b="1">
                <a:latin typeface="Times New Roman" panose="02020603050405020304" pitchFamily="18" charset="0"/>
                <a:ea typeface="楷体_GB2312" pitchFamily="49" charset="-122"/>
              </a:rPr>
              <a:t>           12</a:t>
            </a:r>
          </a:p>
          <a:p>
            <a:pPr marL="0" indent="0" eaLnBrk="1" hangingPunct="1">
              <a:buFont typeface="Wingdings" panose="05000000000000000000" pitchFamily="2" charset="2"/>
              <a:buNone/>
            </a:pPr>
            <a:r>
              <a:rPr kumimoji="1" lang="en-US" altLang="zh-CN" b="1">
                <a:latin typeface="Times New Roman" panose="02020603050405020304" pitchFamily="18" charset="0"/>
                <a:ea typeface="楷体_GB2312" pitchFamily="49" charset="-122"/>
              </a:rPr>
              <a:t>       </a:t>
            </a:r>
            <a:r>
              <a:rPr kumimoji="1" lang="zh-CN" altLang="en-US" b="1">
                <a:latin typeface="Times New Roman" panose="02020603050405020304" pitchFamily="18" charset="0"/>
                <a:ea typeface="楷体_GB2312" pitchFamily="49" charset="-122"/>
              </a:rPr>
              <a:t>－－－＝ －－－</a:t>
            </a:r>
          </a:p>
          <a:p>
            <a:pPr marL="0" indent="0" eaLnBrk="1" hangingPunct="1">
              <a:buFont typeface="Wingdings" panose="05000000000000000000" pitchFamily="2" charset="2"/>
              <a:buNone/>
            </a:pPr>
            <a:r>
              <a:rPr kumimoji="1" lang="zh-CN" altLang="en-US" b="1">
                <a:latin typeface="Times New Roman" panose="02020603050405020304" pitchFamily="18" charset="0"/>
                <a:ea typeface="楷体_GB2312" pitchFamily="49" charset="-122"/>
              </a:rPr>
              <a:t>           </a:t>
            </a:r>
            <a:r>
              <a:rPr kumimoji="1" lang="en-US" altLang="zh-CN" b="1">
                <a:latin typeface="Times New Roman" panose="02020603050405020304" pitchFamily="18" charset="0"/>
                <a:ea typeface="楷体_GB2312" pitchFamily="49" charset="-122"/>
              </a:rPr>
              <a:t>31</a:t>
            </a:r>
            <a:r>
              <a:rPr kumimoji="1" lang="en-US" altLang="zh-CN" b="1" baseline="30000">
                <a:latin typeface="Times New Roman" panose="02020603050405020304" pitchFamily="18" charset="0"/>
                <a:ea typeface="楷体_GB2312" pitchFamily="49" charset="-122"/>
              </a:rPr>
              <a:t>3                time</a:t>
            </a:r>
          </a:p>
        </p:txBody>
      </p:sp>
      <p:sp>
        <p:nvSpPr>
          <p:cNvPr id="74756" name="Rectangle 2">
            <a:extLst>
              <a:ext uri="{FF2B5EF4-FFF2-40B4-BE49-F238E27FC236}">
                <a16:creationId xmlns:a16="http://schemas.microsoft.com/office/drawing/2014/main" id="{1C4228A8-E8FB-489E-8F9F-D22A794736AC}"/>
              </a:ext>
            </a:extLst>
          </p:cNvPr>
          <p:cNvSpPr txBox="1">
            <a:spLocks noChangeArrowheads="1"/>
          </p:cNvSpPr>
          <p:nvPr/>
        </p:nvSpPr>
        <p:spPr bwMode="auto">
          <a:xfrm>
            <a:off x="1258888" y="836613"/>
            <a:ext cx="533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3600" b="1">
                <a:solidFill>
                  <a:schemeClr val="tx2"/>
                </a:solidFill>
                <a:latin typeface="Times New Roman" panose="02020603050405020304" pitchFamily="18" charset="0"/>
                <a:ea typeface="楷体_GB2312" pitchFamily="49" charset="-122"/>
              </a:rPr>
              <a:t>1.4.3 </a:t>
            </a:r>
            <a:r>
              <a:rPr lang="zh-CN" altLang="en-US" sz="3600" b="1">
                <a:solidFill>
                  <a:schemeClr val="tx2"/>
                </a:solidFill>
                <a:latin typeface="Times New Roman" panose="02020603050405020304" pitchFamily="18" charset="0"/>
                <a:ea typeface="楷体_GB2312" pitchFamily="49" charset="-122"/>
              </a:rPr>
              <a:t>算法效率的度量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6E52951-509B-4339-9BE1-630B9BBD113B}"/>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ea typeface="楷体_GB2312" pitchFamily="49" charset="-122"/>
              </a:rPr>
              <a:t>算法的时间量度</a:t>
            </a:r>
          </a:p>
        </p:txBody>
      </p:sp>
      <p:sp>
        <p:nvSpPr>
          <p:cNvPr id="75779" name="Rectangle 3">
            <a:extLst>
              <a:ext uri="{FF2B5EF4-FFF2-40B4-BE49-F238E27FC236}">
                <a16:creationId xmlns:a16="http://schemas.microsoft.com/office/drawing/2014/main" id="{532BB9C7-1551-4850-9FE0-B666A09E509B}"/>
              </a:ext>
            </a:extLst>
          </p:cNvPr>
          <p:cNvSpPr>
            <a:spLocks noGrp="1" noChangeArrowheads="1"/>
          </p:cNvSpPr>
          <p:nvPr>
            <p:ph idx="1"/>
          </p:nvPr>
        </p:nvSpPr>
        <p:spPr>
          <a:xfrm>
            <a:off x="754063" y="2060575"/>
            <a:ext cx="8066087" cy="4618038"/>
          </a:xfrm>
        </p:spPr>
        <p:txBody>
          <a:bodyPr/>
          <a:lstStyle/>
          <a:p>
            <a:pPr eaLnBrk="1" hangingPunct="1">
              <a:lnSpc>
                <a:spcPct val="150000"/>
              </a:lnSpc>
            </a:pPr>
            <a:r>
              <a:rPr lang="zh-CN" altLang="en-US" sz="2000" b="1">
                <a:latin typeface="Times New Roman" panose="02020603050405020304" pitchFamily="18" charset="0"/>
                <a:ea typeface="楷体_GB2312" pitchFamily="49" charset="-122"/>
              </a:rPr>
              <a:t>算法的时间度量与</a:t>
            </a:r>
            <a:r>
              <a:rPr lang="zh-CN" altLang="en-US" sz="2000" b="1">
                <a:solidFill>
                  <a:srgbClr val="FF0000"/>
                </a:solidFill>
                <a:latin typeface="Times New Roman" panose="02020603050405020304" pitchFamily="18" charset="0"/>
                <a:ea typeface="楷体_GB2312" pitchFamily="49" charset="-122"/>
              </a:rPr>
              <a:t>问题的规模</a:t>
            </a:r>
            <a:r>
              <a:rPr lang="en-US" altLang="zh-CN" sz="2000" b="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有关</a:t>
            </a:r>
          </a:p>
          <a:p>
            <a:pPr eaLnBrk="1" hangingPunct="1">
              <a:lnSpc>
                <a:spcPct val="150000"/>
              </a:lnSpc>
            </a:pPr>
            <a:r>
              <a:rPr lang="zh-CN" altLang="en-US" sz="2000" b="1">
                <a:latin typeface="Times New Roman" panose="02020603050405020304" pitchFamily="18" charset="0"/>
                <a:ea typeface="楷体_GB2312" pitchFamily="49" charset="-122"/>
              </a:rPr>
              <a:t>从算法中选取一种对于所研究问题来说是基本操作的</a:t>
            </a:r>
            <a:r>
              <a:rPr lang="zh-CN" altLang="en-US" sz="2000" b="1">
                <a:solidFill>
                  <a:srgbClr val="FF0000"/>
                </a:solidFill>
                <a:latin typeface="Times New Roman" panose="02020603050405020304" pitchFamily="18" charset="0"/>
                <a:ea typeface="楷体_GB2312" pitchFamily="49" charset="-122"/>
              </a:rPr>
              <a:t>原操作</a:t>
            </a:r>
            <a:r>
              <a:rPr lang="zh-CN" altLang="en-US" sz="2000" b="1">
                <a:latin typeface="Times New Roman" panose="02020603050405020304" pitchFamily="18" charset="0"/>
                <a:ea typeface="楷体_GB2312" pitchFamily="49" charset="-122"/>
              </a:rPr>
              <a:t>，以该基本操作</a:t>
            </a:r>
            <a:r>
              <a:rPr lang="zh-CN" altLang="en-US" sz="2000" b="1">
                <a:solidFill>
                  <a:srgbClr val="FF0000"/>
                </a:solidFill>
                <a:latin typeface="Times New Roman" panose="02020603050405020304" pitchFamily="18" charset="0"/>
                <a:ea typeface="楷体_GB2312" pitchFamily="49" charset="-122"/>
              </a:rPr>
              <a:t>重复执行次数</a:t>
            </a:r>
            <a:r>
              <a:rPr lang="zh-CN" altLang="en-US" sz="2000" b="1">
                <a:latin typeface="Times New Roman" panose="02020603050405020304" pitchFamily="18" charset="0"/>
                <a:ea typeface="楷体_GB2312" pitchFamily="49" charset="-122"/>
              </a:rPr>
              <a:t>作为算法的时间量度。</a:t>
            </a:r>
            <a:endParaRPr lang="en-US" altLang="zh-CN" sz="2000" b="1">
              <a:latin typeface="Times New Roman" panose="02020603050405020304" pitchFamily="18" charset="0"/>
              <a:ea typeface="楷体_GB2312" pitchFamily="49" charset="-122"/>
            </a:endParaRPr>
          </a:p>
          <a:p>
            <a:pPr eaLnBrk="1" hangingPunct="1">
              <a:lnSpc>
                <a:spcPct val="150000"/>
              </a:lnSpc>
            </a:pPr>
            <a:r>
              <a:rPr lang="zh-CN" altLang="en-US" sz="2000" b="1">
                <a:latin typeface="Times New Roman" panose="02020603050405020304" pitchFamily="18" charset="0"/>
                <a:ea typeface="楷体_GB2312" pitchFamily="49" charset="-122"/>
              </a:rPr>
              <a:t>算法中基本操作重复执行次数是问题规模</a:t>
            </a:r>
            <a:r>
              <a:rPr lang="en-US" altLang="zh-CN" sz="2000" b="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的某个</a:t>
            </a:r>
            <a:r>
              <a:rPr lang="zh-CN" altLang="en-US" sz="2000" b="1">
                <a:solidFill>
                  <a:srgbClr val="FF0000"/>
                </a:solidFill>
                <a:latin typeface="Times New Roman" panose="02020603050405020304" pitchFamily="18" charset="0"/>
                <a:ea typeface="楷体_GB2312" pitchFamily="49" charset="-122"/>
              </a:rPr>
              <a:t>函数</a:t>
            </a:r>
            <a:r>
              <a:rPr lang="en-US" altLang="zh-CN" sz="2000" b="1">
                <a:solidFill>
                  <a:srgbClr val="FF0000"/>
                </a:solidFill>
                <a:latin typeface="Times New Roman" panose="02020603050405020304" pitchFamily="18" charset="0"/>
                <a:ea typeface="楷体_GB2312" pitchFamily="49" charset="-122"/>
              </a:rPr>
              <a:t>f(n)</a:t>
            </a:r>
            <a:r>
              <a:rPr lang="zh-CN" altLang="en-US" sz="2000" b="1">
                <a:latin typeface="Times New Roman" panose="02020603050405020304" pitchFamily="18" charset="0"/>
                <a:ea typeface="楷体_GB2312" pitchFamily="49" charset="-122"/>
              </a:rPr>
              <a:t>。</a:t>
            </a:r>
            <a:endParaRPr lang="en-US" altLang="zh-CN" sz="2000" b="1" u="sng">
              <a:solidFill>
                <a:srgbClr val="33CC33"/>
              </a:solidFill>
              <a:latin typeface="Times New Roman" panose="02020603050405020304" pitchFamily="18" charset="0"/>
              <a:ea typeface="楷体_GB2312" pitchFamily="49" charset="-122"/>
            </a:endParaRPr>
          </a:p>
          <a:p>
            <a:pPr eaLnBrk="1" hangingPunct="1">
              <a:lnSpc>
                <a:spcPct val="150000"/>
              </a:lnSpc>
            </a:pPr>
            <a:r>
              <a:rPr lang="en-US" altLang="zh-CN" sz="2000" b="1">
                <a:solidFill>
                  <a:srgbClr val="FF0000"/>
                </a:solidFill>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渐近</a:t>
            </a:r>
            <a:r>
              <a:rPr lang="en-US" altLang="zh-CN" sz="2000" b="1">
                <a:solidFill>
                  <a:srgbClr val="FF0000"/>
                </a:solidFill>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时间复杂度</a:t>
            </a:r>
            <a:r>
              <a:rPr lang="zh-CN" altLang="en-US" sz="2000" b="1">
                <a:latin typeface="Times New Roman" panose="02020603050405020304" pitchFamily="18" charset="0"/>
                <a:ea typeface="楷体_GB2312" pitchFamily="49" charset="-122"/>
              </a:rPr>
              <a:t>：算法的时间量度记作</a:t>
            </a:r>
            <a:r>
              <a:rPr lang="en-US" altLang="zh-CN" sz="2000" b="1">
                <a:solidFill>
                  <a:srgbClr val="FF0000"/>
                </a:solidFill>
                <a:latin typeface="Times New Roman" panose="02020603050405020304" pitchFamily="18" charset="0"/>
                <a:ea typeface="楷体_GB2312" pitchFamily="49" charset="-122"/>
              </a:rPr>
              <a:t>T(n)=</a:t>
            </a:r>
            <a:r>
              <a:rPr lang="en-US" altLang="zh-CN" sz="2000" b="1" i="1">
                <a:solidFill>
                  <a:srgbClr val="FF0000"/>
                </a:solidFill>
                <a:latin typeface="Times New Roman" panose="02020603050405020304" pitchFamily="18" charset="0"/>
                <a:ea typeface="楷体_GB2312" pitchFamily="49" charset="-122"/>
              </a:rPr>
              <a:t>O</a:t>
            </a:r>
            <a:r>
              <a:rPr lang="en-US" altLang="zh-CN" sz="2000" b="1">
                <a:solidFill>
                  <a:srgbClr val="FF0000"/>
                </a:solidFill>
                <a:latin typeface="Times New Roman" panose="02020603050405020304" pitchFamily="18" charset="0"/>
                <a:ea typeface="楷体_GB2312" pitchFamily="49" charset="-122"/>
              </a:rPr>
              <a:t>(f(n))</a:t>
            </a:r>
            <a:r>
              <a:rPr lang="zh-CN" altLang="en-US" sz="2000" b="1">
                <a:latin typeface="Times New Roman" panose="02020603050405020304" pitchFamily="18" charset="0"/>
                <a:ea typeface="楷体_GB2312" pitchFamily="49" charset="-122"/>
              </a:rPr>
              <a:t>，表示随问题规模</a:t>
            </a:r>
            <a:r>
              <a:rPr lang="en-US" altLang="zh-CN" sz="2000" b="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的增大，算法执行时间的增长率和</a:t>
            </a:r>
            <a:r>
              <a:rPr lang="en-US" altLang="zh-CN" sz="2000" b="1">
                <a:latin typeface="Times New Roman" panose="02020603050405020304" pitchFamily="18" charset="0"/>
                <a:ea typeface="楷体_GB2312" pitchFamily="49" charset="-122"/>
              </a:rPr>
              <a:t>f(n)</a:t>
            </a:r>
            <a:r>
              <a:rPr lang="zh-CN" altLang="en-US" sz="2000" b="1">
                <a:latin typeface="Times New Roman" panose="02020603050405020304" pitchFamily="18" charset="0"/>
                <a:ea typeface="楷体_GB2312" pitchFamily="49" charset="-122"/>
              </a:rPr>
              <a:t>的增长率相同，称为算法的渐近时间复杂度，简称时间复杂度。</a:t>
            </a:r>
          </a:p>
          <a:p>
            <a:pPr eaLnBrk="1" hangingPunct="1">
              <a:lnSpc>
                <a:spcPct val="150000"/>
              </a:lnSpc>
            </a:pPr>
            <a:r>
              <a:rPr lang="zh-CN" altLang="en-US" sz="2000" b="1">
                <a:solidFill>
                  <a:srgbClr val="FF0000"/>
                </a:solidFill>
                <a:latin typeface="Times New Roman" panose="02020603050405020304" pitchFamily="18" charset="0"/>
                <a:ea typeface="楷体_GB2312" pitchFamily="49" charset="-122"/>
              </a:rPr>
              <a:t>语句频度</a:t>
            </a:r>
            <a:r>
              <a:rPr lang="zh-CN" altLang="en-US" sz="2000" b="1">
                <a:latin typeface="Times New Roman" panose="02020603050405020304" pitchFamily="18" charset="0"/>
                <a:ea typeface="楷体_GB2312" pitchFamily="49" charset="-122"/>
              </a:rPr>
              <a:t>：语句重复执行的次数。</a:t>
            </a:r>
          </a:p>
          <a:p>
            <a:pPr eaLnBrk="1" hangingPunct="1">
              <a:lnSpc>
                <a:spcPct val="80000"/>
              </a:lnSpc>
            </a:pPr>
            <a:endParaRPr lang="en-US" altLang="zh-CN" sz="2400" b="1">
              <a:latin typeface="Times New Roman" panose="02020603050405020304" pitchFamily="18" charset="0"/>
              <a:ea typeface="楷体_GB2312"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E3DD51CA-840D-44BF-86A5-4EA82D396BBA}"/>
              </a:ext>
            </a:extLst>
          </p:cNvPr>
          <p:cNvSpPr txBox="1">
            <a:spLocks noChangeArrowheads="1"/>
          </p:cNvSpPr>
          <p:nvPr/>
        </p:nvSpPr>
        <p:spPr bwMode="auto">
          <a:xfrm>
            <a:off x="1258888" y="1939925"/>
            <a:ext cx="511333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ea typeface="楷体_GB2312" pitchFamily="49" charset="-122"/>
              </a:rPr>
              <a:t>两个</a:t>
            </a:r>
            <a:r>
              <a:rPr lang="en-US" altLang="zh-CN" sz="2400" b="1">
                <a:latin typeface="Times New Roman" panose="02020603050405020304" pitchFamily="18" charset="0"/>
                <a:ea typeface="楷体_GB2312" pitchFamily="49" charset="-122"/>
              </a:rPr>
              <a:t>n*n</a:t>
            </a:r>
            <a:r>
              <a:rPr lang="zh-CN" altLang="en-US" sz="2400" b="1">
                <a:latin typeface="Times New Roman" panose="02020603050405020304" pitchFamily="18" charset="0"/>
                <a:ea typeface="楷体_GB2312" pitchFamily="49" charset="-122"/>
              </a:rPr>
              <a:t>矩阵相乘的算法</a:t>
            </a:r>
          </a:p>
          <a:p>
            <a:pP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for(i=1;i&lt;=n;++i)</a:t>
            </a:r>
          </a:p>
          <a:p>
            <a:pP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for(j=1; j&lt;=n; ++j)</a:t>
            </a:r>
          </a:p>
          <a:p>
            <a:pP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ea typeface="楷体_GB2312" pitchFamily="49" charset="-122"/>
              </a:rPr>
              <a:t>	c[i][j] = 0;</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ea typeface="楷体_GB2312" pitchFamily="49" charset="-122"/>
              </a:rPr>
              <a:t>	for(k=1; k&lt;=n; ++k)</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c[i][j] += a[i][k] * b[k][j]; </a:t>
            </a:r>
          </a:p>
          <a:p>
            <a:pPr eaLnBrk="1" hangingPunct="1">
              <a:spcBef>
                <a:spcPct val="0"/>
              </a:spcBef>
              <a:buClrTx/>
              <a:buSzTx/>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a:t>
            </a:r>
          </a:p>
        </p:txBody>
      </p:sp>
      <p:sp>
        <p:nvSpPr>
          <p:cNvPr id="76803" name="Rectangle 3">
            <a:extLst>
              <a:ext uri="{FF2B5EF4-FFF2-40B4-BE49-F238E27FC236}">
                <a16:creationId xmlns:a16="http://schemas.microsoft.com/office/drawing/2014/main" id="{EB08A5F8-0A96-430B-9575-CBCE342D7B0E}"/>
              </a:ext>
            </a:extLst>
          </p:cNvPr>
          <p:cNvSpPr>
            <a:spLocks noGrp="1" noChangeArrowheads="1"/>
          </p:cNvSpPr>
          <p:nvPr>
            <p:ph type="title" idx="4294967295"/>
          </p:nvPr>
        </p:nvSpPr>
        <p:spPr>
          <a:xfrm>
            <a:off x="1350963" y="1125538"/>
            <a:ext cx="2573337" cy="685800"/>
          </a:xfrm>
        </p:spPr>
        <p:txBody>
          <a:bodyPr/>
          <a:lstStyle/>
          <a:p>
            <a:pPr eaLnBrk="1" hangingPunct="1"/>
            <a:r>
              <a:rPr lang="zh-CN" altLang="en-US" sz="3600" b="1">
                <a:ea typeface="楷体_GB2312" pitchFamily="49" charset="-122"/>
              </a:rPr>
              <a:t>例 </a:t>
            </a:r>
            <a:r>
              <a:rPr lang="en-US" altLang="zh-CN" sz="3600" b="1">
                <a:ea typeface="楷体_GB2312" pitchFamily="49" charset="-122"/>
              </a:rPr>
              <a:t>1</a:t>
            </a:r>
            <a:endParaRPr lang="zh-CN" altLang="en-US" sz="3600" b="1">
              <a:latin typeface="Times New Roman" panose="02020603050405020304" pitchFamily="18" charset="0"/>
              <a:ea typeface="楷体_GB2312" pitchFamily="49" charset="-122"/>
            </a:endParaRPr>
          </a:p>
        </p:txBody>
      </p:sp>
      <p:sp>
        <p:nvSpPr>
          <p:cNvPr id="266244" name="Rectangle 4">
            <a:extLst>
              <a:ext uri="{FF2B5EF4-FFF2-40B4-BE49-F238E27FC236}">
                <a16:creationId xmlns:a16="http://schemas.microsoft.com/office/drawing/2014/main" id="{57B5FD21-9411-4E29-82DE-884AE4E33DDB}"/>
              </a:ext>
            </a:extLst>
          </p:cNvPr>
          <p:cNvSpPr>
            <a:spLocks noChangeArrowheads="1"/>
          </p:cNvSpPr>
          <p:nvPr/>
        </p:nvSpPr>
        <p:spPr bwMode="auto">
          <a:xfrm>
            <a:off x="684213" y="5116513"/>
            <a:ext cx="7848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问题规模</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n*n</a:t>
            </a:r>
          </a:p>
          <a:p>
            <a:pPr eaLnBrk="1" hangingPunct="1">
              <a:spcBef>
                <a:spcPct val="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原操作</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c[i][j] += a[i][k] * b[k][j];</a:t>
            </a:r>
          </a:p>
          <a:p>
            <a:pPr eaLnBrk="1" hangingPunct="1">
              <a:spcBef>
                <a:spcPct val="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基本操作重复执行的次数</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f(n) = n</a:t>
            </a:r>
            <a:r>
              <a:rPr lang="en-US" altLang="zh-CN" sz="2400" b="1" baseline="30000">
                <a:latin typeface="Times New Roman" panose="02020603050405020304" pitchFamily="18" charset="0"/>
                <a:ea typeface="楷体_GB2312" pitchFamily="49" charset="-122"/>
              </a:rPr>
              <a:t>3</a:t>
            </a:r>
          </a:p>
          <a:p>
            <a:pPr eaLnBrk="1" hangingPunct="1">
              <a:spcBef>
                <a:spcPct val="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算法时间度</a:t>
            </a:r>
            <a:r>
              <a:rPr lang="en-US" altLang="zh-CN" sz="2400" b="1">
                <a:solidFill>
                  <a:srgbClr val="3333FF"/>
                </a:solidFill>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                        T(n) = </a:t>
            </a:r>
            <a:r>
              <a:rPr lang="en-US" altLang="zh-CN" sz="2400" b="1" i="1">
                <a:latin typeface="Times New Roman" panose="02020603050405020304" pitchFamily="18" charset="0"/>
                <a:ea typeface="楷体_GB2312" pitchFamily="49" charset="-122"/>
              </a:rPr>
              <a:t>O</a:t>
            </a:r>
            <a:r>
              <a:rPr lang="en-US" altLang="zh-CN" sz="2400" b="1">
                <a:latin typeface="Times New Roman" panose="02020603050405020304" pitchFamily="18" charset="0"/>
                <a:ea typeface="楷体_GB2312" pitchFamily="49" charset="-122"/>
              </a:rPr>
              <a:t>(f(n)) = </a:t>
            </a:r>
            <a:r>
              <a:rPr lang="en-US" altLang="zh-CN" sz="2400" b="1" i="1">
                <a:latin typeface="Times New Roman" panose="02020603050405020304" pitchFamily="18" charset="0"/>
                <a:ea typeface="楷体_GB2312" pitchFamily="49" charset="-122"/>
              </a:rPr>
              <a:t>O</a:t>
            </a:r>
            <a:r>
              <a:rPr lang="en-US" altLang="zh-CN" sz="2400" b="1">
                <a:latin typeface="Times New Roman" panose="02020603050405020304" pitchFamily="18" charset="0"/>
                <a:ea typeface="楷体_GB2312" pitchFamily="49" charset="-122"/>
              </a:rPr>
              <a:t>(n</a:t>
            </a:r>
            <a:r>
              <a:rPr lang="en-US" altLang="zh-CN" sz="2400" b="1" baseline="30000">
                <a:latin typeface="Times New Roman" panose="02020603050405020304" pitchFamily="18" charset="0"/>
                <a:ea typeface="楷体_GB2312" pitchFamily="49" charset="-122"/>
              </a:rPr>
              <a:t>3</a:t>
            </a:r>
            <a:r>
              <a:rPr lang="en-US" altLang="zh-CN"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blinds(horizontal)">
                                      <p:cBhvr>
                                        <p:cTn id="7" dur="5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FC86A4-3B69-4746-BAD9-3452B959364F}"/>
              </a:ext>
            </a:extLst>
          </p:cNvPr>
          <p:cNvSpPr>
            <a:spLocks noGrp="1" noChangeArrowheads="1"/>
          </p:cNvSpPr>
          <p:nvPr>
            <p:ph type="title"/>
          </p:nvPr>
        </p:nvSpPr>
        <p:spPr/>
        <p:txBody>
          <a:bodyPr/>
          <a:lstStyle/>
          <a:p>
            <a:pPr eaLnBrk="1" hangingPunct="1"/>
            <a:r>
              <a:rPr lang="zh-CN" altLang="en-US" sz="3600" b="1"/>
              <a:t> 例 </a:t>
            </a:r>
            <a:r>
              <a:rPr lang="en-US" altLang="zh-CN" sz="3600" b="1"/>
              <a:t>2</a:t>
            </a:r>
            <a:endParaRPr lang="zh-CN" altLang="en-US" sz="3200" b="1">
              <a:ea typeface="楷体_GB2312" pitchFamily="49" charset="-122"/>
            </a:endParaRPr>
          </a:p>
        </p:txBody>
      </p:sp>
      <p:graphicFrame>
        <p:nvGraphicFramePr>
          <p:cNvPr id="274478" name="Group 46">
            <a:extLst>
              <a:ext uri="{FF2B5EF4-FFF2-40B4-BE49-F238E27FC236}">
                <a16:creationId xmlns:a16="http://schemas.microsoft.com/office/drawing/2014/main" id="{CA7FC2A1-AE0F-402E-9F78-E92352962A9D}"/>
              </a:ext>
            </a:extLst>
          </p:cNvPr>
          <p:cNvGraphicFramePr>
            <a:graphicFrameLocks noGrp="1"/>
          </p:cNvGraphicFramePr>
          <p:nvPr>
            <p:ph idx="4294967295"/>
          </p:nvPr>
        </p:nvGraphicFramePr>
        <p:xfrm>
          <a:off x="1295400" y="2057400"/>
          <a:ext cx="7380288" cy="4406900"/>
        </p:xfrm>
        <a:graphic>
          <a:graphicData uri="http://schemas.openxmlformats.org/drawingml/2006/table">
            <a:tbl>
              <a:tblPr/>
              <a:tblGrid>
                <a:gridCol w="3700463">
                  <a:extLst>
                    <a:ext uri="{9D8B030D-6E8A-4147-A177-3AD203B41FA5}">
                      <a16:colId xmlns:a16="http://schemas.microsoft.com/office/drawing/2014/main" val="95289530"/>
                    </a:ext>
                  </a:extLst>
                </a:gridCol>
                <a:gridCol w="1666875">
                  <a:extLst>
                    <a:ext uri="{9D8B030D-6E8A-4147-A177-3AD203B41FA5}">
                      <a16:colId xmlns:a16="http://schemas.microsoft.com/office/drawing/2014/main" val="1045518100"/>
                    </a:ext>
                  </a:extLst>
                </a:gridCol>
                <a:gridCol w="2012950">
                  <a:extLst>
                    <a:ext uri="{9D8B030D-6E8A-4147-A177-3AD203B41FA5}">
                      <a16:colId xmlns:a16="http://schemas.microsoft.com/office/drawing/2014/main" val="713297701"/>
                    </a:ext>
                  </a:extLst>
                </a:gridCol>
              </a:tblGrid>
              <a:tr h="457200">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程序段</a:t>
                      </a:r>
                    </a:p>
                  </a:txBody>
                  <a:tcPr marT="45696" marB="45696"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语句频度  </a:t>
                      </a: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时间复杂度</a:t>
                      </a:r>
                    </a:p>
                  </a:txBody>
                  <a:tcPr marT="45696" marB="45696"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25890102"/>
                  </a:ext>
                </a:extLst>
              </a:tr>
              <a:tr h="457200">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{++x;s=0}@</a:t>
                      </a:r>
                    </a:p>
                  </a:txBody>
                  <a:tcPr marT="45696" marB="4569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96" marB="4569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33502456"/>
                  </a:ext>
                </a:extLst>
              </a:tr>
              <a:tr h="895350">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for(i=1;i&lt;=n;++i)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{++x;s+=x;}@</a:t>
                      </a:r>
                    </a:p>
                  </a:txBody>
                  <a:tcPr marT="45696" marB="4569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6" marB="4569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96853652"/>
                  </a:ext>
                </a:extLst>
              </a:tr>
              <a:tr h="1262063">
                <a:tc>
                  <a:txBody>
                    <a:bodyPr/>
                    <a:lstStyle>
                      <a:lvl1pPr marL="381000" indent="-381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381000" marR="0" lvl="0" indent="-3810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for(i=1;i&lt;=n;++i)                 for(j=1;j&lt;=n;++j)</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{++x;s+=x;}@</a:t>
                      </a:r>
                    </a:p>
                  </a:txBody>
                  <a:tcPr marT="45696" marB="4569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96" marB="4569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8130444"/>
                  </a:ext>
                </a:extLst>
              </a:tr>
              <a:tr h="1335088">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i=1;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while(i&lt;=n)</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i=i*2; @</a:t>
                      </a:r>
                    </a:p>
                  </a:txBody>
                  <a:tcPr marT="45696" marB="4569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6" marB="4569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00297436"/>
                  </a:ext>
                </a:extLst>
              </a:tr>
            </a:tbl>
          </a:graphicData>
        </a:graphic>
      </p:graphicFrame>
      <p:sp>
        <p:nvSpPr>
          <p:cNvPr id="274469" name="Rectangle 37">
            <a:extLst>
              <a:ext uri="{FF2B5EF4-FFF2-40B4-BE49-F238E27FC236}">
                <a16:creationId xmlns:a16="http://schemas.microsoft.com/office/drawing/2014/main" id="{44B6D52B-93BA-453A-A8ED-06DDE4F74038}"/>
              </a:ext>
            </a:extLst>
          </p:cNvPr>
          <p:cNvSpPr>
            <a:spLocks noChangeArrowheads="1"/>
          </p:cNvSpPr>
          <p:nvPr/>
        </p:nvSpPr>
        <p:spPr bwMode="auto">
          <a:xfrm>
            <a:off x="5435600" y="2492375"/>
            <a:ext cx="44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solidFill>
                  <a:schemeClr val="folHlink"/>
                </a:solidFill>
              </a:rPr>
              <a:t>1 </a:t>
            </a:r>
          </a:p>
        </p:txBody>
      </p:sp>
      <p:sp>
        <p:nvSpPr>
          <p:cNvPr id="274470" name="Rectangle 38">
            <a:extLst>
              <a:ext uri="{FF2B5EF4-FFF2-40B4-BE49-F238E27FC236}">
                <a16:creationId xmlns:a16="http://schemas.microsoft.com/office/drawing/2014/main" id="{021D16FD-8149-4AF3-A245-33DC1F92373E}"/>
              </a:ext>
            </a:extLst>
          </p:cNvPr>
          <p:cNvSpPr>
            <a:spLocks noChangeArrowheads="1"/>
          </p:cNvSpPr>
          <p:nvPr/>
        </p:nvSpPr>
        <p:spPr bwMode="auto">
          <a:xfrm>
            <a:off x="7235825" y="25082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solidFill>
                  <a:schemeClr val="folHlink"/>
                </a:solidFill>
              </a:rPr>
              <a:t>O(1)</a:t>
            </a:r>
          </a:p>
        </p:txBody>
      </p:sp>
      <p:sp>
        <p:nvSpPr>
          <p:cNvPr id="274471" name="Rectangle 39">
            <a:extLst>
              <a:ext uri="{FF2B5EF4-FFF2-40B4-BE49-F238E27FC236}">
                <a16:creationId xmlns:a16="http://schemas.microsoft.com/office/drawing/2014/main" id="{2386B462-1FB4-41D6-A0A4-7D792F6F0355}"/>
              </a:ext>
            </a:extLst>
          </p:cNvPr>
          <p:cNvSpPr>
            <a:spLocks noChangeArrowheads="1"/>
          </p:cNvSpPr>
          <p:nvPr/>
        </p:nvSpPr>
        <p:spPr bwMode="auto">
          <a:xfrm>
            <a:off x="5508625" y="31416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a:solidFill>
                  <a:schemeClr val="folHlink"/>
                </a:solidFill>
              </a:rPr>
              <a:t>n</a:t>
            </a:r>
          </a:p>
        </p:txBody>
      </p:sp>
      <p:sp>
        <p:nvSpPr>
          <p:cNvPr id="274472" name="Rectangle 40">
            <a:extLst>
              <a:ext uri="{FF2B5EF4-FFF2-40B4-BE49-F238E27FC236}">
                <a16:creationId xmlns:a16="http://schemas.microsoft.com/office/drawing/2014/main" id="{AF4D26E7-9A10-409F-B180-A2CF5DEC2635}"/>
              </a:ext>
            </a:extLst>
          </p:cNvPr>
          <p:cNvSpPr>
            <a:spLocks noChangeArrowheads="1"/>
          </p:cNvSpPr>
          <p:nvPr/>
        </p:nvSpPr>
        <p:spPr bwMode="auto">
          <a:xfrm>
            <a:off x="7235825" y="3141663"/>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solidFill>
                  <a:schemeClr val="folHlink"/>
                </a:solidFill>
              </a:rPr>
              <a:t>O(n)</a:t>
            </a:r>
          </a:p>
        </p:txBody>
      </p:sp>
      <p:sp>
        <p:nvSpPr>
          <p:cNvPr id="274473" name="Rectangle 41">
            <a:extLst>
              <a:ext uri="{FF2B5EF4-FFF2-40B4-BE49-F238E27FC236}">
                <a16:creationId xmlns:a16="http://schemas.microsoft.com/office/drawing/2014/main" id="{4B761D78-3CE2-469B-8069-740F0817CB86}"/>
              </a:ext>
            </a:extLst>
          </p:cNvPr>
          <p:cNvSpPr>
            <a:spLocks noChangeArrowheads="1"/>
          </p:cNvSpPr>
          <p:nvPr/>
        </p:nvSpPr>
        <p:spPr bwMode="auto">
          <a:xfrm>
            <a:off x="5435600" y="4292600"/>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a:solidFill>
                  <a:schemeClr val="folHlink"/>
                </a:solidFill>
              </a:rPr>
              <a:t>n</a:t>
            </a:r>
            <a:r>
              <a:rPr lang="en-US" altLang="zh-CN" sz="2400" baseline="30000">
                <a:solidFill>
                  <a:schemeClr val="folHlink"/>
                </a:solidFill>
              </a:rPr>
              <a:t>2</a:t>
            </a:r>
          </a:p>
        </p:txBody>
      </p:sp>
      <p:sp>
        <p:nvSpPr>
          <p:cNvPr id="274474" name="Rectangle 42">
            <a:extLst>
              <a:ext uri="{FF2B5EF4-FFF2-40B4-BE49-F238E27FC236}">
                <a16:creationId xmlns:a16="http://schemas.microsoft.com/office/drawing/2014/main" id="{FE295F8C-D082-4AAE-BC1B-693715A8457B}"/>
              </a:ext>
            </a:extLst>
          </p:cNvPr>
          <p:cNvSpPr>
            <a:spLocks noChangeArrowheads="1"/>
          </p:cNvSpPr>
          <p:nvPr/>
        </p:nvSpPr>
        <p:spPr bwMode="auto">
          <a:xfrm>
            <a:off x="5292725" y="5589588"/>
            <a:ext cx="86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a:solidFill>
                  <a:schemeClr val="folHlink"/>
                </a:solidFill>
              </a:rPr>
              <a:t>log</a:t>
            </a:r>
            <a:r>
              <a:rPr lang="en-US" altLang="zh-CN" sz="2400" baseline="-25000">
                <a:solidFill>
                  <a:schemeClr val="folHlink"/>
                </a:solidFill>
              </a:rPr>
              <a:t>2</a:t>
            </a:r>
            <a:r>
              <a:rPr lang="en-US" altLang="zh-CN" sz="2400">
                <a:solidFill>
                  <a:schemeClr val="folHlink"/>
                </a:solidFill>
              </a:rPr>
              <a:t>n</a:t>
            </a:r>
          </a:p>
        </p:txBody>
      </p:sp>
      <p:sp>
        <p:nvSpPr>
          <p:cNvPr id="274475" name="Rectangle 43">
            <a:extLst>
              <a:ext uri="{FF2B5EF4-FFF2-40B4-BE49-F238E27FC236}">
                <a16:creationId xmlns:a16="http://schemas.microsoft.com/office/drawing/2014/main" id="{39D2FD54-773F-400F-AE7B-26FC6804243C}"/>
              </a:ext>
            </a:extLst>
          </p:cNvPr>
          <p:cNvSpPr>
            <a:spLocks noChangeArrowheads="1"/>
          </p:cNvSpPr>
          <p:nvPr/>
        </p:nvSpPr>
        <p:spPr bwMode="auto">
          <a:xfrm>
            <a:off x="7019925" y="5589588"/>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solidFill>
                  <a:schemeClr val="folHlink"/>
                </a:solidFill>
              </a:rPr>
              <a:t>O(log</a:t>
            </a:r>
            <a:r>
              <a:rPr lang="en-US" altLang="zh-CN" sz="2400" baseline="-25000">
                <a:solidFill>
                  <a:schemeClr val="folHlink"/>
                </a:solidFill>
              </a:rPr>
              <a:t>2</a:t>
            </a:r>
            <a:r>
              <a:rPr lang="en-US" altLang="zh-CN" sz="2400">
                <a:solidFill>
                  <a:schemeClr val="folHlink"/>
                </a:solidFill>
              </a:rPr>
              <a:t>n)</a:t>
            </a:r>
          </a:p>
        </p:txBody>
      </p:sp>
      <p:sp>
        <p:nvSpPr>
          <p:cNvPr id="274476" name="Rectangle 44">
            <a:extLst>
              <a:ext uri="{FF2B5EF4-FFF2-40B4-BE49-F238E27FC236}">
                <a16:creationId xmlns:a16="http://schemas.microsoft.com/office/drawing/2014/main" id="{F07B7951-E1D2-491F-B296-0A7F9D6D2D47}"/>
              </a:ext>
            </a:extLst>
          </p:cNvPr>
          <p:cNvSpPr>
            <a:spLocks noChangeArrowheads="1"/>
          </p:cNvSpPr>
          <p:nvPr/>
        </p:nvSpPr>
        <p:spPr bwMode="auto">
          <a:xfrm>
            <a:off x="7092950" y="4283075"/>
            <a:ext cx="91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a:solidFill>
                  <a:schemeClr val="folHlink"/>
                </a:solidFill>
              </a:rPr>
              <a:t>O(n</a:t>
            </a:r>
            <a:r>
              <a:rPr lang="en-US" altLang="zh-CN" sz="2400" baseline="30000">
                <a:solidFill>
                  <a:schemeClr val="folHlink"/>
                </a:solidFill>
              </a:rPr>
              <a:t>2</a:t>
            </a:r>
            <a:r>
              <a:rPr lang="en-US" altLang="zh-CN" sz="2400">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69"/>
                                        </p:tgtEl>
                                        <p:attrNameLst>
                                          <p:attrName>style.visibility</p:attrName>
                                        </p:attrNameLst>
                                      </p:cBhvr>
                                      <p:to>
                                        <p:strVal val="visible"/>
                                      </p:to>
                                    </p:set>
                                    <p:animEffect transition="in" filter="blinds(horizontal)">
                                      <p:cBhvr>
                                        <p:cTn id="7" dur="500"/>
                                        <p:tgtEl>
                                          <p:spTgt spid="274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470"/>
                                        </p:tgtEl>
                                        <p:attrNameLst>
                                          <p:attrName>style.visibility</p:attrName>
                                        </p:attrNameLst>
                                      </p:cBhvr>
                                      <p:to>
                                        <p:strVal val="visible"/>
                                      </p:to>
                                    </p:set>
                                    <p:animEffect transition="in" filter="blinds(horizontal)">
                                      <p:cBhvr>
                                        <p:cTn id="12" dur="500"/>
                                        <p:tgtEl>
                                          <p:spTgt spid="274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471"/>
                                        </p:tgtEl>
                                        <p:attrNameLst>
                                          <p:attrName>style.visibility</p:attrName>
                                        </p:attrNameLst>
                                      </p:cBhvr>
                                      <p:to>
                                        <p:strVal val="visible"/>
                                      </p:to>
                                    </p:set>
                                    <p:animEffect transition="in" filter="blinds(horizontal)">
                                      <p:cBhvr>
                                        <p:cTn id="17" dur="500"/>
                                        <p:tgtEl>
                                          <p:spTgt spid="274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472"/>
                                        </p:tgtEl>
                                        <p:attrNameLst>
                                          <p:attrName>style.visibility</p:attrName>
                                        </p:attrNameLst>
                                      </p:cBhvr>
                                      <p:to>
                                        <p:strVal val="visible"/>
                                      </p:to>
                                    </p:set>
                                    <p:animEffect transition="in" filter="blinds(horizontal)">
                                      <p:cBhvr>
                                        <p:cTn id="22" dur="500"/>
                                        <p:tgtEl>
                                          <p:spTgt spid="274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4473"/>
                                        </p:tgtEl>
                                        <p:attrNameLst>
                                          <p:attrName>style.visibility</p:attrName>
                                        </p:attrNameLst>
                                      </p:cBhvr>
                                      <p:to>
                                        <p:strVal val="visible"/>
                                      </p:to>
                                    </p:set>
                                    <p:animEffect transition="in" filter="blinds(horizontal)">
                                      <p:cBhvr>
                                        <p:cTn id="27" dur="500"/>
                                        <p:tgtEl>
                                          <p:spTgt spid="274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4476"/>
                                        </p:tgtEl>
                                        <p:attrNameLst>
                                          <p:attrName>style.visibility</p:attrName>
                                        </p:attrNameLst>
                                      </p:cBhvr>
                                      <p:to>
                                        <p:strVal val="visible"/>
                                      </p:to>
                                    </p:set>
                                    <p:animEffect transition="in" filter="blinds(horizontal)">
                                      <p:cBhvr>
                                        <p:cTn id="32" dur="500"/>
                                        <p:tgtEl>
                                          <p:spTgt spid="2744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4474"/>
                                        </p:tgtEl>
                                        <p:attrNameLst>
                                          <p:attrName>style.visibility</p:attrName>
                                        </p:attrNameLst>
                                      </p:cBhvr>
                                      <p:to>
                                        <p:strVal val="visible"/>
                                      </p:to>
                                    </p:set>
                                    <p:animEffect transition="in" filter="blinds(horizontal)">
                                      <p:cBhvr>
                                        <p:cTn id="37" dur="500"/>
                                        <p:tgtEl>
                                          <p:spTgt spid="2744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4475"/>
                                        </p:tgtEl>
                                        <p:attrNameLst>
                                          <p:attrName>style.visibility</p:attrName>
                                        </p:attrNameLst>
                                      </p:cBhvr>
                                      <p:to>
                                        <p:strVal val="visible"/>
                                      </p:to>
                                    </p:set>
                                    <p:animEffect transition="in" filter="blinds(horizontal)">
                                      <p:cBhvr>
                                        <p:cTn id="42" dur="500"/>
                                        <p:tgtEl>
                                          <p:spTgt spid="274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9" grpId="0"/>
      <p:bldP spid="274470" grpId="0"/>
      <p:bldP spid="274471" grpId="0"/>
      <p:bldP spid="274472" grpId="0"/>
      <p:bldP spid="274473" grpId="0"/>
      <p:bldP spid="274474" grpId="0"/>
      <p:bldP spid="274475" grpId="0"/>
      <p:bldP spid="27447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51B0718D-0428-4BD1-B520-97DB16E6303F}"/>
              </a:ext>
            </a:extLst>
          </p:cNvPr>
          <p:cNvSpPr>
            <a:spLocks noGrp="1" noChangeArrowheads="1"/>
          </p:cNvSpPr>
          <p:nvPr>
            <p:ph type="title"/>
          </p:nvPr>
        </p:nvSpPr>
        <p:spPr>
          <a:xfrm>
            <a:off x="1154113" y="935038"/>
            <a:ext cx="7162800" cy="838200"/>
          </a:xfrm>
        </p:spPr>
        <p:txBody>
          <a:bodyPr/>
          <a:lstStyle/>
          <a:p>
            <a:pPr eaLnBrk="1" hangingPunct="1"/>
            <a:r>
              <a:rPr kumimoji="1" lang="zh-CN" altLang="en-US" sz="3600" b="1">
                <a:solidFill>
                  <a:srgbClr val="0000CC"/>
                </a:solidFill>
                <a:latin typeface="楷体_GB2312" pitchFamily="49" charset="-122"/>
                <a:ea typeface="楷体_GB2312" pitchFamily="49" charset="-122"/>
              </a:rPr>
              <a:t>大</a:t>
            </a:r>
            <a:r>
              <a:rPr kumimoji="1" lang="en-US" altLang="zh-CN" sz="3600" b="1" i="1">
                <a:solidFill>
                  <a:srgbClr val="0000CC"/>
                </a:solidFill>
                <a:latin typeface="楷体_GB2312" pitchFamily="49" charset="-122"/>
                <a:ea typeface="楷体_GB2312" pitchFamily="49" charset="-122"/>
              </a:rPr>
              <a:t>O </a:t>
            </a:r>
            <a:r>
              <a:rPr kumimoji="1" lang="zh-CN" altLang="en-US" sz="3600" b="1">
                <a:solidFill>
                  <a:srgbClr val="0000CC"/>
                </a:solidFill>
                <a:latin typeface="楷体_GB2312" pitchFamily="49" charset="-122"/>
                <a:ea typeface="楷体_GB2312" pitchFamily="49" charset="-122"/>
              </a:rPr>
              <a:t>表示法的加法规则和乘法规则</a:t>
            </a:r>
            <a:endParaRPr kumimoji="1" lang="zh-CN" altLang="en-US" sz="3600" b="1" u="sng">
              <a:solidFill>
                <a:srgbClr val="CC0000"/>
              </a:solidFill>
              <a:effectLst>
                <a:outerShdw blurRad="38100" dist="38100" dir="2700000" algn="tl">
                  <a:srgbClr val="C0C0C0"/>
                </a:outerShdw>
              </a:effectLst>
              <a:latin typeface="楷体_GB2312" pitchFamily="49" charset="-122"/>
              <a:ea typeface="楷体_GB2312" pitchFamily="49" charset="-122"/>
            </a:endParaRPr>
          </a:p>
        </p:txBody>
      </p:sp>
      <p:sp>
        <p:nvSpPr>
          <p:cNvPr id="78851" name="Rectangle 3">
            <a:extLst>
              <a:ext uri="{FF2B5EF4-FFF2-40B4-BE49-F238E27FC236}">
                <a16:creationId xmlns:a16="http://schemas.microsoft.com/office/drawing/2014/main" id="{2CC00FE3-A8A8-4C9D-ACA2-E6561B468F9F}"/>
              </a:ext>
            </a:extLst>
          </p:cNvPr>
          <p:cNvSpPr>
            <a:spLocks noGrp="1" noChangeArrowheads="1"/>
          </p:cNvSpPr>
          <p:nvPr>
            <p:ph idx="1"/>
          </p:nvPr>
        </p:nvSpPr>
        <p:spPr>
          <a:xfrm>
            <a:off x="1295400" y="1944688"/>
            <a:ext cx="7162800" cy="4608512"/>
          </a:xfrm>
        </p:spPr>
        <p:txBody>
          <a:bodyPr/>
          <a:lstStyle/>
          <a:p>
            <a:pPr eaLnBrk="1" hangingPunct="1">
              <a:lnSpc>
                <a:spcPct val="80000"/>
              </a:lnSpc>
              <a:buClr>
                <a:srgbClr val="FF9900"/>
              </a:buClr>
              <a:buSzPct val="50000"/>
            </a:pPr>
            <a:endParaRPr lang="en-US" altLang="zh-CN" sz="1000" b="1">
              <a:solidFill>
                <a:srgbClr val="0000CC"/>
              </a:solidFill>
              <a:latin typeface="楷体_GB2312" pitchFamily="49" charset="-122"/>
              <a:ea typeface="楷体_GB2312" pitchFamily="49" charset="-122"/>
            </a:endParaRPr>
          </a:p>
          <a:p>
            <a:pPr eaLnBrk="1" hangingPunct="1">
              <a:lnSpc>
                <a:spcPct val="80000"/>
              </a:lnSpc>
              <a:buClr>
                <a:srgbClr val="FF9900"/>
              </a:buClr>
              <a:buSzPct val="50000"/>
            </a:pPr>
            <a:r>
              <a:rPr lang="zh-CN" altLang="en-US" sz="2800" b="1">
                <a:solidFill>
                  <a:srgbClr val="0000CC"/>
                </a:solidFill>
                <a:latin typeface="楷体_GB2312" pitchFamily="49" charset="-122"/>
                <a:ea typeface="楷体_GB2312" pitchFamily="49" charset="-122"/>
              </a:rPr>
              <a:t>加法规则   </a:t>
            </a:r>
            <a:r>
              <a:rPr lang="zh-CN" altLang="en-US" sz="2800" b="1" u="sng">
                <a:solidFill>
                  <a:srgbClr val="0000FF"/>
                </a:solidFill>
                <a:latin typeface="楷体_GB2312" pitchFamily="49" charset="-122"/>
                <a:ea typeface="楷体_GB2312" pitchFamily="49" charset="-122"/>
              </a:rPr>
              <a:t>针对并列程序段</a:t>
            </a:r>
            <a:r>
              <a:rPr lang="zh-CN" altLang="en-US" sz="2400" b="1">
                <a:latin typeface="楷体_GB2312" pitchFamily="49" charset="-122"/>
                <a:ea typeface="楷体_GB2312" pitchFamily="49" charset="-122"/>
              </a:rPr>
              <a:t> </a:t>
            </a:r>
          </a:p>
          <a:p>
            <a:pPr eaLnBrk="1" hangingPunct="1">
              <a:lnSpc>
                <a:spcPct val="80000"/>
              </a:lnSpc>
              <a:buFont typeface="Wingdings" panose="05000000000000000000" pitchFamily="2" charset="2"/>
              <a:buNone/>
            </a:pPr>
            <a:r>
              <a:rPr lang="zh-CN" altLang="en-US" sz="2400" b="1">
                <a:latin typeface="楷体_GB2312" pitchFamily="49" charset="-122"/>
                <a:ea typeface="楷体_GB2312" pitchFamily="49" charset="-122"/>
              </a:rPr>
              <a:t>    </a:t>
            </a:r>
            <a:r>
              <a:rPr lang="en-US" altLang="zh-CN" sz="2800" b="1">
                <a:solidFill>
                  <a:srgbClr val="CC0000"/>
                </a:solidFill>
                <a:latin typeface="Times New Roman" panose="02020603050405020304" pitchFamily="18" charset="0"/>
                <a:ea typeface="楷体_GB2312" pitchFamily="49" charset="-122"/>
              </a:rPr>
              <a:t>T(</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  = T1 (</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 + T2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	</a:t>
            </a:r>
          </a:p>
          <a:p>
            <a:pPr eaLnBrk="1" hangingPunct="1">
              <a:lnSpc>
                <a:spcPct val="80000"/>
              </a:lnSpc>
              <a:buFont typeface="Wingdings" panose="05000000000000000000" pitchFamily="2" charset="2"/>
              <a:buNone/>
            </a:pPr>
            <a:r>
              <a:rPr lang="en-US" altLang="zh-CN" sz="2800" b="1">
                <a:solidFill>
                  <a:srgbClr val="CC0000"/>
                </a:solidFill>
                <a:latin typeface="Times New Roman" panose="02020603050405020304" pitchFamily="18" charset="0"/>
                <a:ea typeface="楷体_GB2312" pitchFamily="49" charset="-122"/>
              </a:rPr>
              <a:t>  	  	            = </a:t>
            </a:r>
            <a:r>
              <a:rPr lang="en-US" altLang="zh-CN" sz="2800" b="1" i="1">
                <a:solidFill>
                  <a:srgbClr val="CC0000"/>
                </a:solidFill>
                <a:latin typeface="Times New Roman" panose="02020603050405020304" pitchFamily="18" charset="0"/>
                <a:ea typeface="楷体_GB2312" pitchFamily="49" charset="-122"/>
              </a:rPr>
              <a:t>O</a:t>
            </a:r>
            <a:r>
              <a:rPr lang="en-US" altLang="zh-CN" sz="2800" b="1">
                <a:solidFill>
                  <a:srgbClr val="CC0000"/>
                </a:solidFill>
                <a:latin typeface="Times New Roman" panose="02020603050405020304" pitchFamily="18" charset="0"/>
                <a:ea typeface="楷体_GB2312" pitchFamily="49" charset="-122"/>
              </a:rPr>
              <a:t>(max (</a:t>
            </a:r>
            <a:r>
              <a:rPr lang="en-US" altLang="zh-CN" sz="2800" b="1" i="1">
                <a:solidFill>
                  <a:srgbClr val="CC0000"/>
                </a:solidFill>
                <a:latin typeface="Times New Roman" panose="02020603050405020304" pitchFamily="18" charset="0"/>
                <a:ea typeface="楷体_GB2312" pitchFamily="49" charset="-122"/>
              </a:rPr>
              <a:t>f</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g</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a:t>
            </a:r>
            <a:br>
              <a:rPr lang="en-US" altLang="zh-CN" sz="2800" b="1">
                <a:latin typeface="Times New Roman" panose="02020603050405020304" pitchFamily="18" charset="0"/>
                <a:ea typeface="楷体_GB2312" pitchFamily="49" charset="-122"/>
              </a:rPr>
            </a:br>
            <a:endParaRPr lang="en-US" altLang="zh-CN" sz="2800" b="1">
              <a:latin typeface="Times New Roman" panose="02020603050405020304" pitchFamily="18" charset="0"/>
              <a:ea typeface="楷体_GB2312" pitchFamily="49" charset="-122"/>
            </a:endParaRPr>
          </a:p>
          <a:p>
            <a:pPr eaLnBrk="1" hangingPunct="1">
              <a:lnSpc>
                <a:spcPct val="80000"/>
              </a:lnSpc>
              <a:buClr>
                <a:srgbClr val="FF9900"/>
              </a:buClr>
              <a:buSzPct val="50000"/>
            </a:pPr>
            <a:r>
              <a:rPr lang="zh-CN" altLang="en-US" sz="2800" b="1">
                <a:solidFill>
                  <a:srgbClr val="0000CC"/>
                </a:solidFill>
                <a:latin typeface="楷体_GB2312" pitchFamily="49" charset="-122"/>
                <a:ea typeface="楷体_GB2312" pitchFamily="49" charset="-122"/>
              </a:rPr>
              <a:t>乘法规则   </a:t>
            </a:r>
            <a:r>
              <a:rPr lang="zh-CN" altLang="en-US" sz="2800" b="1" u="sng">
                <a:solidFill>
                  <a:srgbClr val="0000FF"/>
                </a:solidFill>
                <a:latin typeface="楷体_GB2312" pitchFamily="49" charset="-122"/>
                <a:ea typeface="楷体_GB2312" pitchFamily="49" charset="-122"/>
              </a:rPr>
              <a:t>针对嵌套程序段</a:t>
            </a:r>
            <a:endParaRPr lang="zh-CN" altLang="en-US" sz="2800" b="1">
              <a:solidFill>
                <a:srgbClr val="0000CC"/>
              </a:solidFill>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800" b="1">
                <a:solidFill>
                  <a:srgbClr val="0000CC"/>
                </a:solidFill>
                <a:latin typeface="楷体_GB2312" pitchFamily="49" charset="-122"/>
                <a:ea typeface="楷体_GB2312" pitchFamily="49" charset="-122"/>
              </a:rPr>
              <a:t>   </a:t>
            </a:r>
            <a:r>
              <a:rPr lang="en-US" altLang="zh-CN" sz="2800" b="1">
                <a:solidFill>
                  <a:srgbClr val="CC0000"/>
                </a:solidFill>
                <a:latin typeface="Times New Roman" panose="02020603050405020304" pitchFamily="18" charset="0"/>
                <a:ea typeface="楷体_GB2312" pitchFamily="49" charset="-122"/>
              </a:rPr>
              <a:t>T (</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 = T1 (</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 * T2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a:t>
            </a:r>
            <a:br>
              <a:rPr lang="en-US" altLang="zh-CN" sz="2800" b="1">
                <a:solidFill>
                  <a:srgbClr val="CC0000"/>
                </a:solidFill>
                <a:latin typeface="Times New Roman" panose="02020603050405020304" pitchFamily="18" charset="0"/>
                <a:ea typeface="楷体_GB2312" pitchFamily="49" charset="-122"/>
              </a:rPr>
            </a:br>
            <a:r>
              <a:rPr lang="en-US" altLang="zh-CN" sz="2800" b="1">
                <a:solidFill>
                  <a:srgbClr val="CC0000"/>
                </a:solidFill>
                <a:latin typeface="Times New Roman" panose="02020603050405020304" pitchFamily="18" charset="0"/>
                <a:ea typeface="楷体_GB2312" pitchFamily="49" charset="-122"/>
              </a:rPr>
              <a:t>		  = </a:t>
            </a:r>
            <a:r>
              <a:rPr lang="en-US" altLang="zh-CN" sz="2800" b="1" i="1">
                <a:solidFill>
                  <a:srgbClr val="CC0000"/>
                </a:solidFill>
                <a:latin typeface="Times New Roman" panose="02020603050405020304" pitchFamily="18" charset="0"/>
                <a:ea typeface="楷体_GB2312" pitchFamily="49" charset="-122"/>
              </a:rPr>
              <a:t>O</a:t>
            </a:r>
            <a:r>
              <a:rPr lang="en-US" altLang="zh-CN" sz="2800" b="1">
                <a:solidFill>
                  <a:srgbClr val="CC0000"/>
                </a:solidFill>
                <a:latin typeface="Times New Roman" panose="02020603050405020304" pitchFamily="18" charset="0"/>
                <a:ea typeface="楷体_GB2312" pitchFamily="49" charset="-122"/>
              </a:rPr>
              <a:t>(</a:t>
            </a:r>
            <a:r>
              <a:rPr lang="en-US" altLang="zh-CN" sz="2800" b="1" i="1">
                <a:solidFill>
                  <a:srgbClr val="CC0000"/>
                </a:solidFill>
                <a:latin typeface="Times New Roman" panose="02020603050405020304" pitchFamily="18" charset="0"/>
                <a:ea typeface="楷体_GB2312" pitchFamily="49" charset="-122"/>
              </a:rPr>
              <a:t>f</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n</a:t>
            </a:r>
            <a:r>
              <a:rPr lang="en-US" altLang="zh-CN" sz="2800" b="1">
                <a:solidFill>
                  <a:srgbClr val="CC0000"/>
                </a:solidFill>
                <a:latin typeface="Times New Roman" panose="02020603050405020304" pitchFamily="18" charset="0"/>
                <a:ea typeface="楷体_GB2312" pitchFamily="49" charset="-122"/>
              </a:rPr>
              <a:t>)*</a:t>
            </a:r>
            <a:r>
              <a:rPr lang="en-US" altLang="zh-CN" sz="2800" b="1" i="1">
                <a:solidFill>
                  <a:srgbClr val="CC0000"/>
                </a:solidFill>
                <a:latin typeface="Times New Roman" panose="02020603050405020304" pitchFamily="18" charset="0"/>
                <a:ea typeface="楷体_GB2312" pitchFamily="49" charset="-122"/>
              </a:rPr>
              <a:t>g</a:t>
            </a:r>
            <a:r>
              <a:rPr lang="en-US" altLang="zh-CN" sz="2800" b="1">
                <a:solidFill>
                  <a:srgbClr val="CC0000"/>
                </a:solidFill>
                <a:latin typeface="Times New Roman" panose="02020603050405020304" pitchFamily="18" charset="0"/>
                <a:ea typeface="楷体_GB2312" pitchFamily="49" charset="-122"/>
              </a:rPr>
              <a:t> (</a:t>
            </a:r>
            <a:r>
              <a:rPr lang="en-US" altLang="zh-CN" sz="2800" b="1" i="1">
                <a:solidFill>
                  <a:srgbClr val="CC0000"/>
                </a:solidFill>
                <a:latin typeface="Times New Roman" panose="02020603050405020304" pitchFamily="18" charset="0"/>
                <a:ea typeface="楷体_GB2312" pitchFamily="49" charset="-122"/>
              </a:rPr>
              <a:t>m</a:t>
            </a:r>
            <a:r>
              <a:rPr lang="en-US" altLang="zh-CN" sz="2800" b="1">
                <a:solidFill>
                  <a:srgbClr val="CC0000"/>
                </a:solidFill>
                <a:latin typeface="Times New Roman" panose="02020603050405020304" pitchFamily="18" charset="0"/>
                <a:ea typeface="楷体_GB2312" pitchFamily="49" charset="-122"/>
              </a:rPr>
              <a:t>))</a:t>
            </a:r>
            <a:br>
              <a:rPr lang="en-US" altLang="zh-CN" sz="2800" b="1">
                <a:solidFill>
                  <a:srgbClr val="CC0000"/>
                </a:solidFill>
                <a:latin typeface="Times New Roman" panose="02020603050405020304" pitchFamily="18" charset="0"/>
                <a:ea typeface="楷体_GB2312" pitchFamily="49" charset="-122"/>
              </a:rPr>
            </a:br>
            <a:endParaRPr lang="en-US" altLang="zh-CN" sz="2800" b="1">
              <a:solidFill>
                <a:srgbClr val="CC0000"/>
              </a:solidFill>
              <a:latin typeface="Times New Roman" panose="02020603050405020304" pitchFamily="18" charset="0"/>
              <a:ea typeface="楷体_GB2312" pitchFamily="49" charset="-122"/>
            </a:endParaRPr>
          </a:p>
          <a:p>
            <a:pPr eaLnBrk="1" hangingPunct="1">
              <a:lnSpc>
                <a:spcPct val="80000"/>
              </a:lnSpc>
              <a:buFont typeface="Wingdings" panose="05000000000000000000" pitchFamily="2" charset="2"/>
              <a:buNone/>
            </a:pPr>
            <a:r>
              <a:rPr lang="en-US" altLang="zh-CN" sz="2800" b="1">
                <a:solidFill>
                  <a:srgbClr val="CC0000"/>
                </a:solidFill>
                <a:latin typeface="Times New Roman" panose="02020603050405020304" pitchFamily="18" charset="0"/>
                <a:ea typeface="楷体_GB2312" pitchFamily="49" charset="-122"/>
              </a:rPr>
              <a:t>    </a:t>
            </a:r>
            <a:r>
              <a:rPr lang="zh-CN" altLang="en-US" sz="2800" b="1">
                <a:solidFill>
                  <a:srgbClr val="CC0000"/>
                </a:solidFill>
                <a:latin typeface="Times New Roman" panose="02020603050405020304" pitchFamily="18" charset="0"/>
                <a:ea typeface="楷体_GB2312" pitchFamily="49" charset="-122"/>
              </a:rPr>
              <a:t>特例：若</a:t>
            </a:r>
            <a:r>
              <a:rPr lang="en-US" altLang="zh-CN" sz="2800" b="1">
                <a:solidFill>
                  <a:srgbClr val="CC0000"/>
                </a:solidFill>
                <a:latin typeface="Times New Roman" panose="02020603050405020304" pitchFamily="18" charset="0"/>
                <a:ea typeface="楷体_GB2312" pitchFamily="49" charset="-122"/>
              </a:rPr>
              <a:t>T1(n)=O(c)</a:t>
            </a:r>
            <a:r>
              <a:rPr lang="zh-CN" altLang="en-US" sz="2800" b="1">
                <a:solidFill>
                  <a:srgbClr val="CC0000"/>
                </a:solidFill>
                <a:latin typeface="Times New Roman" panose="02020603050405020304" pitchFamily="18" charset="0"/>
                <a:ea typeface="楷体_GB2312" pitchFamily="49" charset="-122"/>
              </a:rPr>
              <a:t>，</a:t>
            </a:r>
            <a:r>
              <a:rPr lang="en-US" altLang="zh-CN" sz="2800" b="1">
                <a:solidFill>
                  <a:srgbClr val="CC0000"/>
                </a:solidFill>
                <a:latin typeface="Times New Roman" panose="02020603050405020304" pitchFamily="18" charset="0"/>
                <a:ea typeface="楷体_GB2312" pitchFamily="49" charset="-122"/>
              </a:rPr>
              <a:t>T2(n)=O(f(n))</a:t>
            </a:r>
          </a:p>
          <a:p>
            <a:pPr marL="762000" lvl="1" indent="-304800" eaLnBrk="1" hangingPunct="1">
              <a:lnSpc>
                <a:spcPct val="80000"/>
              </a:lnSpc>
              <a:buFont typeface="Wingdings" panose="05000000000000000000" pitchFamily="2" charset="2"/>
              <a:buNone/>
            </a:pPr>
            <a:r>
              <a:rPr lang="zh-CN" altLang="en-US" b="1">
                <a:solidFill>
                  <a:srgbClr val="CC0000"/>
                </a:solidFill>
                <a:latin typeface="Times New Roman" panose="02020603050405020304" pitchFamily="18" charset="0"/>
                <a:ea typeface="楷体_GB2312" pitchFamily="49" charset="-122"/>
              </a:rPr>
              <a:t>则</a:t>
            </a:r>
            <a:r>
              <a:rPr lang="en-US" altLang="zh-CN" b="1">
                <a:solidFill>
                  <a:srgbClr val="CC0000"/>
                </a:solidFill>
                <a:latin typeface="Times New Roman" panose="02020603050405020304" pitchFamily="18" charset="0"/>
                <a:ea typeface="楷体_GB2312" pitchFamily="49" charset="-122"/>
              </a:rPr>
              <a:t>T(n)= T1(n)* T2(n)=O(c*f(n))= O(f(n)) </a:t>
            </a:r>
          </a:p>
          <a:p>
            <a:pPr eaLnBrk="1" hangingPunct="1">
              <a:lnSpc>
                <a:spcPct val="80000"/>
              </a:lnSpc>
            </a:pPr>
            <a:endParaRPr lang="en-US" altLang="zh-CN" sz="2800" b="1">
              <a:solidFill>
                <a:srgbClr val="CC0000"/>
              </a:solidFill>
              <a:latin typeface="Times New Roman" panose="02020603050405020304" pitchFamily="18" charset="0"/>
              <a:ea typeface="楷体_GB2312" pitchFamily="49"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a:extLst>
              <a:ext uri="{FF2B5EF4-FFF2-40B4-BE49-F238E27FC236}">
                <a16:creationId xmlns:a16="http://schemas.microsoft.com/office/drawing/2014/main" id="{B3FCBDA2-171F-4AE1-8002-0751E058447A}"/>
              </a:ext>
            </a:extLst>
          </p:cNvPr>
          <p:cNvSpPr>
            <a:spLocks noChangeArrowheads="1"/>
          </p:cNvSpPr>
          <p:nvPr/>
        </p:nvSpPr>
        <p:spPr bwMode="auto">
          <a:xfrm>
            <a:off x="1219200" y="4757738"/>
            <a:ext cx="6858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问题规模</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m*n</a:t>
            </a: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原操作</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a:t>
            </a:r>
            <a:r>
              <a:rPr lang="en-US" altLang="zh-CN" sz="2400" b="1">
                <a:latin typeface="Times New Roman" panose="02020603050405020304" pitchFamily="18" charset="0"/>
              </a:rPr>
              <a:t>sum[i] += x[i][j];</a:t>
            </a:r>
            <a:r>
              <a:rPr lang="en-US" altLang="zh-CN" sz="2400" b="1">
                <a:latin typeface="Times New Roman" panose="02020603050405020304" pitchFamily="18" charset="0"/>
                <a:ea typeface="楷体_GB2312" pitchFamily="49" charset="-122"/>
              </a:rPr>
              <a:t> </a:t>
            </a: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基本操作重复执行的次数</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f(n) = m*n</a:t>
            </a:r>
            <a:endParaRPr lang="en-US" altLang="zh-CN" sz="2400" b="1" baseline="30000">
              <a:latin typeface="Times New Roman" panose="02020603050405020304" pitchFamily="18" charset="0"/>
              <a:ea typeface="楷体_GB2312" pitchFamily="49" charset="-122"/>
            </a:endParaRP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算法时间度</a:t>
            </a:r>
            <a:r>
              <a:rPr lang="en-US" altLang="zh-CN" sz="2400" b="1">
                <a:solidFill>
                  <a:srgbClr val="3333FF"/>
                </a:solidFill>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                         T(n) = </a:t>
            </a:r>
            <a:r>
              <a:rPr lang="en-US" altLang="zh-CN" sz="2400" b="1" i="1">
                <a:latin typeface="Times New Roman" panose="02020603050405020304" pitchFamily="18" charset="0"/>
                <a:ea typeface="楷体_GB2312" pitchFamily="49" charset="-122"/>
              </a:rPr>
              <a:t>O</a:t>
            </a:r>
            <a:r>
              <a:rPr lang="en-US" altLang="zh-CN" sz="2400" b="1">
                <a:latin typeface="Times New Roman" panose="02020603050405020304" pitchFamily="18" charset="0"/>
                <a:ea typeface="楷体_GB2312" pitchFamily="49" charset="-122"/>
              </a:rPr>
              <a:t>(f(n)) = </a:t>
            </a:r>
            <a:r>
              <a:rPr lang="en-US" altLang="zh-CN" sz="2400" b="1" i="1">
                <a:latin typeface="Times New Roman" panose="02020603050405020304" pitchFamily="18" charset="0"/>
                <a:ea typeface="楷体_GB2312" pitchFamily="49" charset="-122"/>
              </a:rPr>
              <a:t>O</a:t>
            </a:r>
            <a:r>
              <a:rPr lang="en-US" altLang="zh-CN" sz="2400" b="1">
                <a:latin typeface="Times New Roman" panose="02020603050405020304" pitchFamily="18" charset="0"/>
                <a:ea typeface="楷体_GB2312" pitchFamily="49" charset="-122"/>
              </a:rPr>
              <a:t>(m*n)</a:t>
            </a:r>
          </a:p>
        </p:txBody>
      </p:sp>
      <p:sp>
        <p:nvSpPr>
          <p:cNvPr id="79875" name="Text Box 2">
            <a:extLst>
              <a:ext uri="{FF2B5EF4-FFF2-40B4-BE49-F238E27FC236}">
                <a16:creationId xmlns:a16="http://schemas.microsoft.com/office/drawing/2014/main" id="{15AA7CCF-3A67-4635-B0C5-15364B8E317F}"/>
              </a:ext>
            </a:extLst>
          </p:cNvPr>
          <p:cNvSpPr txBox="1">
            <a:spLocks noChangeArrowheads="1"/>
          </p:cNvSpPr>
          <p:nvPr/>
        </p:nvSpPr>
        <p:spPr bwMode="auto">
          <a:xfrm>
            <a:off x="1046163" y="1844675"/>
            <a:ext cx="748823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128713"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128713"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128713"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128713"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1287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b="1">
                <a:latin typeface="Times New Roman" panose="02020603050405020304" pitchFamily="18" charset="0"/>
              </a:rPr>
              <a:t> </a:t>
            </a:r>
            <a:r>
              <a:rPr lang="en-US" altLang="zh-CN" sz="2400" b="1">
                <a:latin typeface="Times New Roman" panose="02020603050405020304" pitchFamily="18" charset="0"/>
              </a:rPr>
              <a:t>void add ( float x[ ][ ], int m, int n ) </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    for ( int i = 0; i &lt; m; i++ ) </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     {   sum[i] = 0.0;</a:t>
            </a:r>
            <a:r>
              <a:rPr lang="en-US" altLang="zh-CN" sz="2400" b="1">
                <a:solidFill>
                  <a:srgbClr val="CC0000"/>
                </a:solidFill>
                <a:latin typeface="Times New Roman" panose="02020603050405020304" pitchFamily="18" charset="0"/>
              </a:rPr>
              <a:t>                      </a:t>
            </a:r>
            <a:endParaRPr lang="zh-CN" altLang="zh-CN" sz="2400" b="1">
              <a:solidFill>
                <a:srgbClr val="33CC33"/>
              </a:solidFill>
              <a:latin typeface="楷体_GB2312" pitchFamily="49" charset="-122"/>
              <a:ea typeface="楷体_GB2312" pitchFamily="49" charset="-122"/>
            </a:endParaRPr>
          </a:p>
          <a:p>
            <a:pPr eaLnBrk="1" hangingPunct="1">
              <a:spcBef>
                <a:spcPct val="0"/>
              </a:spcBef>
              <a:buClrTx/>
              <a:buSzTx/>
              <a:buFont typeface="Wingdings" panose="05000000000000000000" pitchFamily="2" charset="2"/>
              <a:buNone/>
            </a:pPr>
            <a:r>
              <a:rPr lang="zh-CN" altLang="zh-CN" sz="2400" b="1">
                <a:solidFill>
                  <a:srgbClr val="CC0000"/>
                </a:solidFill>
                <a:latin typeface="Times New Roman" panose="02020603050405020304" pitchFamily="18" charset="0"/>
              </a:rPr>
              <a:t>         </a:t>
            </a:r>
            <a:r>
              <a:rPr lang="en-US" altLang="zh-CN" sz="2400" b="1">
                <a:solidFill>
                  <a:srgbClr val="CC0000"/>
                </a:solidFill>
                <a:latin typeface="Times New Roman" panose="02020603050405020304" pitchFamily="18" charset="0"/>
              </a:rPr>
              <a:t> </a:t>
            </a:r>
            <a:r>
              <a:rPr lang="en-US" altLang="zh-CN" sz="2400" b="1">
                <a:latin typeface="Times New Roman" panose="02020603050405020304" pitchFamily="18" charset="0"/>
              </a:rPr>
              <a:t>for ( int j = 0; j &lt; n; j++ ) </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	    sum[i] += x[i][j]; }     </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     for ( i = 0; i &lt; m; i++ )</a:t>
            </a:r>
            <a:r>
              <a:rPr lang="en-US" altLang="zh-CN" sz="2400" b="1">
                <a:solidFill>
                  <a:srgbClr val="CC0000"/>
                </a:solidFill>
                <a:latin typeface="Times New Roman" panose="02020603050405020304" pitchFamily="18" charset="0"/>
              </a:rPr>
              <a:t> </a:t>
            </a:r>
          </a:p>
          <a:p>
            <a:pPr eaLnBrk="1" hangingPunct="1">
              <a:spcBef>
                <a:spcPct val="0"/>
              </a:spcBef>
              <a:buClrTx/>
              <a:buSzTx/>
              <a:buFont typeface="Wingdings" panose="05000000000000000000" pitchFamily="2" charset="2"/>
              <a:buNone/>
            </a:pPr>
            <a:r>
              <a:rPr lang="en-US" altLang="zh-CN" sz="2400" b="1">
                <a:solidFill>
                  <a:srgbClr val="CC0000"/>
                </a:solidFill>
                <a:latin typeface="Times New Roman" panose="02020603050405020304" pitchFamily="18" charset="0"/>
              </a:rPr>
              <a:t>            </a:t>
            </a:r>
            <a:r>
              <a:rPr lang="en-US" altLang="zh-CN" sz="2400" b="1">
                <a:solidFill>
                  <a:schemeClr val="bg2"/>
                </a:solidFill>
                <a:latin typeface="Times New Roman" panose="02020603050405020304" pitchFamily="18" charset="0"/>
              </a:rPr>
              <a:t>printf(“%f”,sum[i]) </a:t>
            </a:r>
            <a:r>
              <a:rPr lang="en-US" altLang="zh-CN" sz="2400" b="1">
                <a:latin typeface="Times New Roman" panose="02020603050405020304" pitchFamily="18" charset="0"/>
              </a:rPr>
              <a:t>;</a:t>
            </a:r>
          </a:p>
          <a:p>
            <a:pPr eaLnBrk="1" hangingPunct="1">
              <a:spcBef>
                <a:spcPct val="0"/>
              </a:spcBef>
              <a:buClrTx/>
              <a:buSzTx/>
              <a:buFont typeface="Wingdings" panose="05000000000000000000" pitchFamily="2" charset="2"/>
              <a:buNone/>
            </a:pPr>
            <a:r>
              <a:rPr lang="en-US" altLang="zh-CN" sz="2400" b="1">
                <a:latin typeface="Times New Roman" panose="02020603050405020304" pitchFamily="18" charset="0"/>
              </a:rPr>
              <a:t> }        </a:t>
            </a:r>
          </a:p>
          <a:p>
            <a:pPr eaLnBrk="1" hangingPunct="1">
              <a:spcBef>
                <a:spcPct val="0"/>
              </a:spcBef>
              <a:buClrTx/>
              <a:buSzTx/>
              <a:buFont typeface="Wingdings" panose="05000000000000000000" pitchFamily="2" charset="2"/>
              <a:buNone/>
            </a:pPr>
            <a:endParaRPr lang="en-US" altLang="zh-CN" sz="2400" b="1">
              <a:latin typeface="Times New Roman" panose="02020603050405020304" pitchFamily="18" charset="0"/>
            </a:endParaRPr>
          </a:p>
        </p:txBody>
      </p:sp>
      <p:sp>
        <p:nvSpPr>
          <p:cNvPr id="79876" name="Rectangle 3">
            <a:extLst>
              <a:ext uri="{FF2B5EF4-FFF2-40B4-BE49-F238E27FC236}">
                <a16:creationId xmlns:a16="http://schemas.microsoft.com/office/drawing/2014/main" id="{55693E8B-7423-43E0-9BD4-7744C8B252AC}"/>
              </a:ext>
            </a:extLst>
          </p:cNvPr>
          <p:cNvSpPr>
            <a:spLocks noGrp="1" noChangeArrowheads="1"/>
          </p:cNvSpPr>
          <p:nvPr>
            <p:ph type="title"/>
          </p:nvPr>
        </p:nvSpPr>
        <p:spPr/>
        <p:txBody>
          <a:bodyPr/>
          <a:lstStyle/>
          <a:p>
            <a:pPr eaLnBrk="1" hangingPunct="1"/>
            <a:r>
              <a:rPr lang="zh-CN" altLang="en-US" sz="3600" b="1"/>
              <a:t>例３</a:t>
            </a:r>
          </a:p>
        </p:txBody>
      </p:sp>
      <p:sp>
        <p:nvSpPr>
          <p:cNvPr id="278532" name="Rectangle 4">
            <a:extLst>
              <a:ext uri="{FF2B5EF4-FFF2-40B4-BE49-F238E27FC236}">
                <a16:creationId xmlns:a16="http://schemas.microsoft.com/office/drawing/2014/main" id="{EAC82632-EAFA-4703-A1E9-E0FE152319F5}"/>
              </a:ext>
            </a:extLst>
          </p:cNvPr>
          <p:cNvSpPr>
            <a:spLocks noChangeArrowheads="1"/>
          </p:cNvSpPr>
          <p:nvPr/>
        </p:nvSpPr>
        <p:spPr bwMode="auto">
          <a:xfrm>
            <a:off x="6272213" y="5834063"/>
            <a:ext cx="2871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b="1" i="1">
                <a:solidFill>
                  <a:srgbClr val="FF0000"/>
                </a:solidFill>
              </a:rPr>
              <a:t>O</a:t>
            </a:r>
            <a:r>
              <a:rPr lang="en-US" altLang="zh-CN" sz="2400" b="1">
                <a:solidFill>
                  <a:srgbClr val="FF0000"/>
                </a:solidFill>
              </a:rPr>
              <a:t>(</a:t>
            </a:r>
            <a:r>
              <a:rPr lang="en-US" altLang="zh-CN" sz="2400" b="1" i="1">
                <a:solidFill>
                  <a:srgbClr val="FF0000"/>
                </a:solidFill>
              </a:rPr>
              <a:t>max </a:t>
            </a:r>
            <a:r>
              <a:rPr lang="en-US" altLang="zh-CN" sz="2400" b="1">
                <a:solidFill>
                  <a:srgbClr val="FF0000"/>
                </a:solidFill>
              </a:rPr>
              <a:t>(</a:t>
            </a:r>
            <a:r>
              <a:rPr lang="en-US" altLang="zh-CN" sz="2400" b="1" i="1">
                <a:solidFill>
                  <a:srgbClr val="FF0000"/>
                </a:solidFill>
              </a:rPr>
              <a:t>m*n</a:t>
            </a:r>
            <a:r>
              <a:rPr lang="en-US" altLang="zh-CN" sz="2400" b="1">
                <a:solidFill>
                  <a:srgbClr val="FF0000"/>
                </a:solidFill>
              </a:rPr>
              <a:t>,</a:t>
            </a:r>
            <a:r>
              <a:rPr lang="en-US" altLang="zh-CN" sz="2400" b="1" i="1">
                <a:solidFill>
                  <a:srgbClr val="FF0000"/>
                </a:solidFill>
              </a:rPr>
              <a:t> m</a:t>
            </a:r>
            <a:r>
              <a:rPr lang="en-US" altLang="zh-CN" sz="2400" b="1">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 calcmode="lin" valueType="num">
                                      <p:cBhvr additive="base">
                                        <p:cTn id="7" dur="500" fill="hold"/>
                                        <p:tgtEl>
                                          <p:spTgt spid="278532"/>
                                        </p:tgtEl>
                                        <p:attrNameLst>
                                          <p:attrName>ppt_x</p:attrName>
                                        </p:attrNameLst>
                                      </p:cBhvr>
                                      <p:tavLst>
                                        <p:tav tm="0">
                                          <p:val>
                                            <p:strVal val="#ppt_x"/>
                                          </p:val>
                                        </p:tav>
                                        <p:tav tm="100000">
                                          <p:val>
                                            <p:strVal val="#ppt_x"/>
                                          </p:val>
                                        </p:tav>
                                      </p:tavLst>
                                    </p:anim>
                                    <p:anim calcmode="lin" valueType="num">
                                      <p:cBhvr additive="base">
                                        <p:cTn id="8" dur="500" fill="hold"/>
                                        <p:tgtEl>
                                          <p:spTgt spid="278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a:extLst>
              <a:ext uri="{FF2B5EF4-FFF2-40B4-BE49-F238E27FC236}">
                <a16:creationId xmlns:a16="http://schemas.microsoft.com/office/drawing/2014/main" id="{302912F6-1A7A-4DAB-89D2-42B31B560EE8}"/>
              </a:ext>
            </a:extLst>
          </p:cNvPr>
          <p:cNvSpPr>
            <a:spLocks noChangeArrowheads="1"/>
          </p:cNvSpPr>
          <p:nvPr/>
        </p:nvSpPr>
        <p:spPr bwMode="auto">
          <a:xfrm>
            <a:off x="2514600" y="4724400"/>
            <a:ext cx="5715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问题规模</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n</a:t>
            </a: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原操作</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a:t>
            </a:r>
            <a:r>
              <a:rPr lang="en-US" altLang="zh-CN" sz="2400" b="1">
                <a:latin typeface="Times New Roman" panose="02020603050405020304" pitchFamily="18" charset="0"/>
              </a:rPr>
              <a:t>a[j]&lt;-&gt;a[j+1];</a:t>
            </a:r>
            <a:endParaRPr lang="en-US" altLang="zh-CN" sz="2400" b="1">
              <a:latin typeface="Times New Roman" panose="02020603050405020304" pitchFamily="18" charset="0"/>
              <a:ea typeface="楷体_GB2312" pitchFamily="49" charset="-122"/>
            </a:endParaRP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基本操作重复执行的次数</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不定</a:t>
            </a:r>
            <a:endParaRPr lang="zh-CN" altLang="en-US" sz="2400" b="1" baseline="30000">
              <a:latin typeface="Times New Roman" panose="02020603050405020304" pitchFamily="18" charset="0"/>
              <a:ea typeface="楷体_GB2312" pitchFamily="49" charset="-122"/>
            </a:endParaRP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算法时间度</a:t>
            </a:r>
            <a:r>
              <a:rPr lang="en-US" altLang="zh-CN" sz="2400" b="1">
                <a:solidFill>
                  <a:srgbClr val="3333FF"/>
                </a:solidFill>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                        T(n) = O(n</a:t>
            </a:r>
            <a:r>
              <a:rPr lang="en-US" altLang="zh-CN" sz="2400" b="1" baseline="30000">
                <a:latin typeface="Times New Roman" panose="02020603050405020304" pitchFamily="18" charset="0"/>
                <a:ea typeface="楷体_GB2312" pitchFamily="49" charset="-122"/>
              </a:rPr>
              <a:t>2</a:t>
            </a:r>
            <a:r>
              <a:rPr lang="en-US" altLang="zh-CN" sz="2400" b="1">
                <a:latin typeface="Times New Roman" panose="02020603050405020304" pitchFamily="18" charset="0"/>
                <a:ea typeface="楷体_GB2312" pitchFamily="49" charset="-122"/>
              </a:rPr>
              <a:t>) </a:t>
            </a:r>
          </a:p>
        </p:txBody>
      </p:sp>
      <p:sp>
        <p:nvSpPr>
          <p:cNvPr id="80899" name="Rectangle 2">
            <a:extLst>
              <a:ext uri="{FF2B5EF4-FFF2-40B4-BE49-F238E27FC236}">
                <a16:creationId xmlns:a16="http://schemas.microsoft.com/office/drawing/2014/main" id="{3E32760B-067D-42D1-88BA-CC973E041C6B}"/>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rPr>
              <a:t>例４</a:t>
            </a:r>
          </a:p>
        </p:txBody>
      </p:sp>
      <p:sp>
        <p:nvSpPr>
          <p:cNvPr id="80900" name="Rectangle 3">
            <a:extLst>
              <a:ext uri="{FF2B5EF4-FFF2-40B4-BE49-F238E27FC236}">
                <a16:creationId xmlns:a16="http://schemas.microsoft.com/office/drawing/2014/main" id="{D42FD170-3C0D-4C60-8135-2A50242BFD41}"/>
              </a:ext>
            </a:extLst>
          </p:cNvPr>
          <p:cNvSpPr>
            <a:spLocks noGrp="1" noChangeArrowheads="1"/>
          </p:cNvSpPr>
          <p:nvPr>
            <p:ph type="body" idx="4294967295"/>
          </p:nvPr>
        </p:nvSpPr>
        <p:spPr>
          <a:xfrm>
            <a:off x="1524000" y="1905000"/>
            <a:ext cx="7010400" cy="4114800"/>
          </a:xfrm>
        </p:spPr>
        <p:txBody>
          <a:bodyPr/>
          <a:lstStyle/>
          <a:p>
            <a:pPr eaLnBrk="1" hangingPunct="1">
              <a:lnSpc>
                <a:spcPct val="80000"/>
              </a:lnSpc>
              <a:buFont typeface="Wingdings" panose="05000000000000000000" pitchFamily="2" charset="2"/>
              <a:buNone/>
            </a:pPr>
            <a:r>
              <a:rPr lang="en-US" altLang="zh-CN" sz="2400" b="1">
                <a:solidFill>
                  <a:schemeClr val="folHlink"/>
                </a:solidFill>
                <a:latin typeface="Times New Roman" panose="02020603050405020304" pitchFamily="18" charset="0"/>
              </a:rPr>
              <a:t>void </a:t>
            </a:r>
            <a:r>
              <a:rPr lang="en-US" altLang="zh-CN" sz="2400" b="1">
                <a:latin typeface="Times New Roman" panose="02020603050405020304" pitchFamily="18" charset="0"/>
              </a:rPr>
              <a:t>bubble_sort(</a:t>
            </a:r>
            <a:r>
              <a:rPr lang="en-US" altLang="zh-CN" sz="2400" b="1">
                <a:solidFill>
                  <a:schemeClr val="folHlink"/>
                </a:solidFill>
                <a:latin typeface="Times New Roman" panose="02020603050405020304" pitchFamily="18" charset="0"/>
              </a:rPr>
              <a:t>int </a:t>
            </a:r>
            <a:r>
              <a:rPr lang="en-US" altLang="zh-CN" sz="2400" b="1">
                <a:latin typeface="Times New Roman" panose="02020603050405020304" pitchFamily="18" charset="0"/>
              </a:rPr>
              <a:t>a[],</a:t>
            </a:r>
            <a:r>
              <a:rPr lang="en-US" altLang="zh-CN" sz="2400" b="1">
                <a:solidFill>
                  <a:schemeClr val="folHlink"/>
                </a:solidFill>
                <a:latin typeface="Times New Roman" panose="02020603050405020304" pitchFamily="18" charset="0"/>
              </a:rPr>
              <a:t>int </a:t>
            </a:r>
            <a:r>
              <a:rPr lang="en-US" altLang="zh-CN" sz="2400" b="1">
                <a:latin typeface="Times New Roman" panose="02020603050405020304" pitchFamily="18" charset="0"/>
              </a:rPr>
              <a:t>n)</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for(i=n-1,change=TRUE;i&gt;=1,change;--i)</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     change=FALSE; </a:t>
            </a:r>
            <a:r>
              <a:rPr lang="en-US" altLang="zh-CN" sz="2000" b="1">
                <a:solidFill>
                  <a:srgbClr val="33CC33"/>
                </a:solidFill>
                <a:latin typeface="楷体_GB2312" pitchFamily="49" charset="-122"/>
                <a:ea typeface="楷体_GB2312" pitchFamily="49" charset="-122"/>
              </a:rPr>
              <a:t>//</a:t>
            </a:r>
            <a:r>
              <a:rPr lang="zh-CN" altLang="en-US" sz="2000" b="1">
                <a:solidFill>
                  <a:srgbClr val="33CC33"/>
                </a:solidFill>
                <a:latin typeface="楷体_GB2312" pitchFamily="49" charset="-122"/>
                <a:ea typeface="楷体_GB2312" pitchFamily="49" charset="-122"/>
              </a:rPr>
              <a:t>判断是否有相邻元素交换</a:t>
            </a:r>
          </a:p>
          <a:p>
            <a:pPr eaLnBrk="1" hangingPunct="1">
              <a:lnSpc>
                <a:spcPct val="80000"/>
              </a:lnSpc>
              <a:buFont typeface="Wingdings" panose="05000000000000000000" pitchFamily="2"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for(j=0;j&lt;i;++j)</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a:t>
            </a:r>
            <a:r>
              <a:rPr lang="en-US" altLang="zh-CN" sz="2400" b="1">
                <a:solidFill>
                  <a:schemeClr val="folHlink"/>
                </a:solidFill>
                <a:latin typeface="Times New Roman" panose="02020603050405020304" pitchFamily="18" charset="0"/>
              </a:rPr>
              <a:t>if</a:t>
            </a:r>
            <a:r>
              <a:rPr lang="en-US" altLang="zh-CN" sz="2400" b="1">
                <a:latin typeface="Times New Roman" panose="02020603050405020304" pitchFamily="18" charset="0"/>
              </a:rPr>
              <a:t>(a[j]&gt;a[j+1])</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     a[j]&lt;-&gt;a[j+1];</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change=TRUE;}</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400" b="1">
                <a:latin typeface="Times New Roman" panose="02020603050405020304" pitchFamily="18"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FE69912-E3F4-4A41-95BD-E672BD833374}"/>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rPr>
              <a:t>例５</a:t>
            </a:r>
          </a:p>
        </p:txBody>
      </p:sp>
      <p:sp>
        <p:nvSpPr>
          <p:cNvPr id="81923" name="Rectangle 3">
            <a:extLst>
              <a:ext uri="{FF2B5EF4-FFF2-40B4-BE49-F238E27FC236}">
                <a16:creationId xmlns:a16="http://schemas.microsoft.com/office/drawing/2014/main" id="{A866E228-DE54-4CC5-A2A2-AB5C94FC7D7F}"/>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b="1">
                <a:latin typeface="Times New Roman" panose="02020603050405020304" pitchFamily="18" charset="0"/>
              </a:rPr>
              <a:t>for(i=2;i&lt;=n;++i)</a:t>
            </a:r>
          </a:p>
          <a:p>
            <a:pPr eaLnBrk="1" hangingPunct="1">
              <a:buFont typeface="Wingdings" panose="05000000000000000000" pitchFamily="2" charset="2"/>
              <a:buNone/>
            </a:pPr>
            <a:r>
              <a:rPr lang="en-US" altLang="zh-CN" sz="2800" b="1">
                <a:latin typeface="Times New Roman" panose="02020603050405020304" pitchFamily="18" charset="0"/>
              </a:rPr>
              <a:t>    for(j=2;j&lt;=i-1;++j)</a:t>
            </a:r>
          </a:p>
          <a:p>
            <a:pPr eaLnBrk="1" hangingPunct="1">
              <a:buFont typeface="Wingdings" panose="05000000000000000000" pitchFamily="2" charset="2"/>
              <a:buNone/>
            </a:pPr>
            <a:r>
              <a:rPr lang="en-US" altLang="zh-CN" sz="2800" b="1">
                <a:latin typeface="Times New Roman" panose="02020603050405020304" pitchFamily="18" charset="0"/>
              </a:rPr>
              <a:t>   {    ++x;</a:t>
            </a:r>
          </a:p>
          <a:p>
            <a:pPr eaLnBrk="1" hangingPunct="1">
              <a:buFont typeface="Wingdings" panose="05000000000000000000" pitchFamily="2" charset="2"/>
              <a:buNone/>
            </a:pPr>
            <a:r>
              <a:rPr lang="en-US" altLang="zh-CN" sz="2800" b="1">
                <a:latin typeface="Times New Roman" panose="02020603050405020304" pitchFamily="18" charset="0"/>
              </a:rPr>
              <a:t>         a[i][j]=x;</a:t>
            </a:r>
          </a:p>
          <a:p>
            <a:pPr eaLnBrk="1" hangingPunct="1">
              <a:buFont typeface="Wingdings" panose="05000000000000000000" pitchFamily="2" charset="2"/>
              <a:buNone/>
            </a:pPr>
            <a:r>
              <a:rPr lang="en-US" altLang="zh-CN" sz="2800" b="1">
                <a:latin typeface="Times New Roman" panose="02020603050405020304" pitchFamily="18" charset="0"/>
              </a:rPr>
              <a:t>    }</a:t>
            </a:r>
          </a:p>
        </p:txBody>
      </p:sp>
      <p:sp>
        <p:nvSpPr>
          <p:cNvPr id="81924" name="Rectangle 4">
            <a:extLst>
              <a:ext uri="{FF2B5EF4-FFF2-40B4-BE49-F238E27FC236}">
                <a16:creationId xmlns:a16="http://schemas.microsoft.com/office/drawing/2014/main" id="{4563EF3F-2C68-4A4B-8683-2FEA4DC59D2C}"/>
              </a:ext>
            </a:extLst>
          </p:cNvPr>
          <p:cNvSpPr>
            <a:spLocks noChangeArrowheads="1"/>
          </p:cNvSpPr>
          <p:nvPr/>
        </p:nvSpPr>
        <p:spPr bwMode="auto">
          <a:xfrm>
            <a:off x="1143000" y="4724400"/>
            <a:ext cx="76962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问题规模</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n</a:t>
            </a: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原操作</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a:t>
            </a:r>
            <a:r>
              <a:rPr lang="en-US" altLang="zh-CN" sz="2800" b="1">
                <a:latin typeface="Times New Roman" panose="02020603050405020304" pitchFamily="18" charset="0"/>
              </a:rPr>
              <a:t>a[i][j]=x;</a:t>
            </a:r>
            <a:endParaRPr lang="en-US" altLang="zh-CN" sz="2400" b="1">
              <a:latin typeface="Times New Roman" panose="02020603050405020304" pitchFamily="18" charset="0"/>
              <a:ea typeface="楷体_GB2312" pitchFamily="49" charset="-122"/>
            </a:endParaRP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基本操作重复执行的次数</a:t>
            </a:r>
            <a:r>
              <a:rPr lang="en-US" altLang="zh-CN" sz="2400" b="1">
                <a:solidFill>
                  <a:srgbClr val="3333FF"/>
                </a:solidFill>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难以精确计算</a:t>
            </a:r>
            <a:r>
              <a:rPr lang="en-US" altLang="zh-CN" sz="2400" b="1">
                <a:latin typeface="Times New Roman" panose="02020603050405020304" pitchFamily="18" charset="0"/>
                <a:ea typeface="楷体_GB2312" pitchFamily="49" charset="-122"/>
              </a:rPr>
              <a:t>(1+1+2+…+n-2)</a:t>
            </a:r>
            <a:endParaRPr lang="en-US" altLang="zh-CN" sz="2400" b="1" baseline="30000">
              <a:latin typeface="Times New Roman" panose="02020603050405020304" pitchFamily="18" charset="0"/>
              <a:ea typeface="楷体_GB2312" pitchFamily="49" charset="-122"/>
            </a:endParaRPr>
          </a:p>
          <a:p>
            <a:pPr eaLnBrk="1" hangingPunct="1">
              <a:spcBef>
                <a:spcPct val="5000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算法时间度</a:t>
            </a:r>
            <a:r>
              <a:rPr lang="en-US" altLang="zh-CN" sz="2400" b="1">
                <a:solidFill>
                  <a:srgbClr val="3333FF"/>
                </a:solidFill>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                         T(n) = O(n</a:t>
            </a:r>
            <a:r>
              <a:rPr lang="en-US" altLang="zh-CN" sz="2400" b="1" baseline="30000">
                <a:latin typeface="Times New Roman" panose="02020603050405020304" pitchFamily="18" charset="0"/>
                <a:ea typeface="楷体_GB2312" pitchFamily="49" charset="-122"/>
              </a:rPr>
              <a:t>2</a:t>
            </a:r>
            <a:r>
              <a:rPr lang="en-US" altLang="zh-CN" sz="2400" b="1">
                <a:latin typeface="Times New Roman" panose="02020603050405020304" pitchFamily="18" charset="0"/>
                <a:ea typeface="楷体_GB2312" pitchFamily="49" charset="-122"/>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a:extLst>
              <a:ext uri="{FF2B5EF4-FFF2-40B4-BE49-F238E27FC236}">
                <a16:creationId xmlns:a16="http://schemas.microsoft.com/office/drawing/2014/main" id="{EB69F48A-1642-4071-93DE-62E299E5BF31}"/>
              </a:ext>
            </a:extLst>
          </p:cNvPr>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800" b="1">
                <a:solidFill>
                  <a:schemeClr val="tx2"/>
                </a:solidFill>
                <a:ea typeface="楷体_GB2312" pitchFamily="49" charset="-122"/>
              </a:rPr>
              <a:t>算法的设计、选取和时间复杂度分析的原则</a:t>
            </a:r>
          </a:p>
        </p:txBody>
      </p:sp>
      <p:sp>
        <p:nvSpPr>
          <p:cNvPr id="72707" name="Rectangle 1027">
            <a:extLst>
              <a:ext uri="{FF2B5EF4-FFF2-40B4-BE49-F238E27FC236}">
                <a16:creationId xmlns:a16="http://schemas.microsoft.com/office/drawing/2014/main" id="{8D5B1B23-EE0A-4CA5-8D35-B7E14259A795}"/>
              </a:ext>
            </a:extLst>
          </p:cNvPr>
          <p:cNvSpPr>
            <a:spLocks noChangeArrowheads="1"/>
          </p:cNvSpPr>
          <p:nvPr/>
        </p:nvSpPr>
        <p:spPr bwMode="auto">
          <a:xfrm>
            <a:off x="900113"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Tx/>
              <a:buNone/>
            </a:pPr>
            <a:endParaRPr kumimoji="1" lang="en-US" altLang="zh-CN" sz="2800" b="1">
              <a:ea typeface="楷体_GB2312" pitchFamily="49" charset="-122"/>
              <a:sym typeface="+mn-ea"/>
            </a:endParaRPr>
          </a:p>
          <a:p>
            <a:pPr algn="just" eaLnBrk="1" hangingPunct="1">
              <a:lnSpc>
                <a:spcPct val="150000"/>
              </a:lnSpc>
            </a:pPr>
            <a:r>
              <a:rPr kumimoji="1" lang="zh-CN" altLang="en-US" sz="2000" b="1">
                <a:ea typeface="楷体_GB2312" pitchFamily="49" charset="-122"/>
                <a:sym typeface="+mn-ea"/>
              </a:rPr>
              <a:t>应该尽可能选用多项式阶的算法，不希望用指数阶</a:t>
            </a:r>
          </a:p>
          <a:p>
            <a:pPr algn="just" eaLnBrk="1" hangingPunct="1">
              <a:lnSpc>
                <a:spcPct val="150000"/>
              </a:lnSpc>
            </a:pPr>
            <a:r>
              <a:rPr kumimoji="1" lang="zh-CN" altLang="en-US" sz="2000" b="1">
                <a:ea typeface="楷体_GB2312" pitchFamily="49" charset="-122"/>
                <a:sym typeface="+mn-ea"/>
              </a:rPr>
              <a:t>算法的时间复杂度只考虑问题规模</a:t>
            </a:r>
            <a:r>
              <a:rPr kumimoji="1" lang="en-US" altLang="zh-CN" sz="2000" b="1">
                <a:ea typeface="楷体_GB2312" pitchFamily="49" charset="-122"/>
                <a:sym typeface="+mn-ea"/>
              </a:rPr>
              <a:t>n</a:t>
            </a:r>
            <a:r>
              <a:rPr kumimoji="1" lang="zh-CN" altLang="en-US" sz="2000" b="1">
                <a:ea typeface="楷体_GB2312" pitchFamily="49" charset="-122"/>
                <a:sym typeface="+mn-ea"/>
              </a:rPr>
              <a:t>的增长率，在难以精确计算基本操作执行次数（或语句频度）时，只需求得它关于</a:t>
            </a:r>
            <a:r>
              <a:rPr kumimoji="1" lang="en-US" altLang="zh-CN" sz="2000" b="1">
                <a:ea typeface="楷体_GB2312" pitchFamily="49" charset="-122"/>
                <a:sym typeface="+mn-ea"/>
              </a:rPr>
              <a:t>n</a:t>
            </a:r>
            <a:r>
              <a:rPr kumimoji="1" lang="zh-CN" altLang="en-US" sz="2000" b="1">
                <a:ea typeface="楷体_GB2312" pitchFamily="49" charset="-122"/>
                <a:sym typeface="+mn-ea"/>
              </a:rPr>
              <a:t>的</a:t>
            </a:r>
            <a:r>
              <a:rPr kumimoji="1" lang="zh-CN" altLang="en-US" sz="2000" b="1">
                <a:solidFill>
                  <a:srgbClr val="FF0000"/>
                </a:solidFill>
                <a:ea typeface="楷体_GB2312" pitchFamily="49" charset="-122"/>
                <a:sym typeface="+mn-ea"/>
              </a:rPr>
              <a:t>增长率</a:t>
            </a:r>
            <a:r>
              <a:rPr kumimoji="1" lang="zh-CN" altLang="en-US" sz="2000" b="1">
                <a:ea typeface="楷体_GB2312" pitchFamily="49" charset="-122"/>
                <a:sym typeface="+mn-ea"/>
              </a:rPr>
              <a:t>或</a:t>
            </a:r>
            <a:r>
              <a:rPr kumimoji="1" lang="zh-CN" altLang="en-US" sz="2000" b="1">
                <a:solidFill>
                  <a:srgbClr val="FF0000"/>
                </a:solidFill>
                <a:ea typeface="楷体_GB2312" pitchFamily="49" charset="-122"/>
                <a:sym typeface="+mn-ea"/>
              </a:rPr>
              <a:t>阶</a:t>
            </a:r>
            <a:r>
              <a:rPr kumimoji="1" lang="zh-CN" altLang="en-US" sz="2000" b="1">
                <a:ea typeface="楷体_GB2312" pitchFamily="49" charset="-122"/>
                <a:sym typeface="+mn-ea"/>
              </a:rPr>
              <a:t>即可。</a:t>
            </a:r>
          </a:p>
          <a:p>
            <a:pPr algn="just" eaLnBrk="1" hangingPunct="1">
              <a:lnSpc>
                <a:spcPct val="150000"/>
              </a:lnSpc>
            </a:pPr>
            <a:r>
              <a:rPr kumimoji="1" lang="zh-CN" altLang="en-US" sz="2000" b="1">
                <a:ea typeface="楷体_GB2312" pitchFamily="49" charset="-122"/>
                <a:sym typeface="+mn-ea"/>
              </a:rPr>
              <a:t>算法中基本操作重复执行次数随问题的输入数据集不同而不同，要考虑</a:t>
            </a:r>
            <a:r>
              <a:rPr kumimoji="1" lang="zh-CN" altLang="en-US" sz="2000" b="1">
                <a:solidFill>
                  <a:srgbClr val="FF0000"/>
                </a:solidFill>
                <a:ea typeface="楷体_GB2312" pitchFamily="49" charset="-122"/>
                <a:sym typeface="+mn-ea"/>
              </a:rPr>
              <a:t>最坏</a:t>
            </a:r>
            <a:r>
              <a:rPr kumimoji="1" lang="zh-CN" altLang="en-US" sz="2000" b="1">
                <a:ea typeface="楷体_GB2312" pitchFamily="49" charset="-122"/>
                <a:sym typeface="+mn-ea"/>
              </a:rPr>
              <a:t>情况下的时间复杂度。</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4D2CEF0-0CC5-4D81-9F00-6C3B59655AE9}"/>
              </a:ext>
            </a:extLst>
          </p:cNvPr>
          <p:cNvSpPr>
            <a:spLocks noGrp="1" noRot="1" noChangeArrowheads="1"/>
          </p:cNvSpPr>
          <p:nvPr>
            <p:ph idx="1"/>
          </p:nvPr>
        </p:nvSpPr>
        <p:spPr>
          <a:xfrm>
            <a:off x="1052513" y="1174750"/>
            <a:ext cx="7766050" cy="5111750"/>
          </a:xfrm>
        </p:spPr>
        <p:txBody>
          <a:bodyPr/>
          <a:lstStyle/>
          <a:p>
            <a:pPr eaLnBrk="1" hangingPunct="1">
              <a:lnSpc>
                <a:spcPct val="110000"/>
              </a:lnSpc>
              <a:buFont typeface="Wingdings" panose="05000000000000000000" pitchFamily="2" charset="2"/>
              <a:buNone/>
            </a:pPr>
            <a:r>
              <a:rPr lang="zh-CN" altLang="en-US" sz="2800" b="1">
                <a:solidFill>
                  <a:srgbClr val="FF0000"/>
                </a:solidFill>
                <a:latin typeface="Arial" panose="020B0604020202020204" pitchFamily="34" charset="0"/>
                <a:ea typeface="楷体_GB2312" pitchFamily="49" charset="-122"/>
              </a:rPr>
              <a:t>渐进复杂性的几个重要的类：</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①</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O(1)              </a:t>
            </a:r>
            <a:r>
              <a:rPr lang="zh-CN" altLang="en-US" sz="2000" b="1">
                <a:latin typeface="宋体" panose="02010600030101010101" pitchFamily="2" charset="-122"/>
              </a:rPr>
              <a:t>常数复杂性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②</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O(logn)         </a:t>
            </a:r>
            <a:r>
              <a:rPr lang="zh-CN" altLang="en-US" sz="2000" b="1">
                <a:latin typeface="宋体" panose="02010600030101010101" pitchFamily="2" charset="-122"/>
              </a:rPr>
              <a:t>对数复杂性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③</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O(n)              </a:t>
            </a:r>
            <a:r>
              <a:rPr lang="zh-CN" altLang="en-US" sz="2000" b="1">
                <a:latin typeface="宋体" panose="02010600030101010101" pitchFamily="2" charset="-122"/>
              </a:rPr>
              <a:t>线性复杂性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④</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O(nlogn)      </a:t>
            </a:r>
            <a:r>
              <a:rPr lang="zh-CN" altLang="en-US" sz="2000" b="1">
                <a:latin typeface="宋体" panose="02010600030101010101" pitchFamily="2" charset="-122"/>
              </a:rPr>
              <a:t>线性对数乘积复杂性</a:t>
            </a:r>
            <a:endParaRPr lang="en-US" altLang="zh-CN" sz="2000" b="1">
              <a:latin typeface="宋体" panose="02010600030101010101" pitchFamily="2" charset="-122"/>
            </a:endParaRPr>
          </a:p>
          <a:p>
            <a:pPr eaLnBrk="1" hangingPunct="1">
              <a:lnSpc>
                <a:spcPct val="110000"/>
              </a:lnSpc>
              <a:buFont typeface="Wingdings" panose="05000000000000000000" pitchFamily="2" charset="2"/>
              <a:buNone/>
            </a:pPr>
            <a:r>
              <a:rPr lang="en-US" altLang="zh-CN" sz="2800" b="1">
                <a:solidFill>
                  <a:srgbClr val="A50021"/>
                </a:solidFill>
                <a:latin typeface="楷体_GB2312" pitchFamily="49" charset="-122"/>
                <a:ea typeface="楷体_GB2312" pitchFamily="49" charset="-122"/>
              </a:rPr>
              <a:t>⑤</a:t>
            </a:r>
            <a:r>
              <a:rPr lang="en-US" altLang="zh-CN" sz="2800" b="1">
                <a:latin typeface="楷体_GB2312" pitchFamily="49" charset="-122"/>
                <a:ea typeface="楷体_GB2312" pitchFamily="49" charset="-122"/>
              </a:rPr>
              <a:t> O(n</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            </a:t>
            </a:r>
            <a:r>
              <a:rPr lang="zh-CN" altLang="en-US" sz="2000" b="1">
                <a:latin typeface="宋体" panose="02010600030101010101" pitchFamily="2" charset="-122"/>
              </a:rPr>
              <a:t>平方复杂性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⑥</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O(n</a:t>
            </a:r>
            <a:r>
              <a:rPr lang="en-US" altLang="zh-CN" sz="2800" b="1" baseline="30000">
                <a:latin typeface="楷体_GB2312" pitchFamily="49" charset="-122"/>
                <a:ea typeface="楷体_GB2312" pitchFamily="49" charset="-122"/>
              </a:rPr>
              <a:t>3</a:t>
            </a:r>
            <a:r>
              <a:rPr lang="en-US" altLang="zh-CN" sz="2800" b="1">
                <a:latin typeface="楷体_GB2312" pitchFamily="49" charset="-122"/>
                <a:ea typeface="楷体_GB2312" pitchFamily="49" charset="-122"/>
              </a:rPr>
              <a:t>)            </a:t>
            </a:r>
            <a:r>
              <a:rPr lang="zh-CN" altLang="en-US" sz="2000" b="1">
                <a:latin typeface="宋体" panose="02010600030101010101" pitchFamily="2" charset="-122"/>
              </a:rPr>
              <a:t>立方复杂性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⑦</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O(c</a:t>
            </a:r>
            <a:r>
              <a:rPr lang="en-US" altLang="zh-CN" sz="2800" b="1" baseline="30000">
                <a:latin typeface="楷体_GB2312" pitchFamily="49" charset="-122"/>
                <a:ea typeface="楷体_GB2312" pitchFamily="49" charset="-122"/>
              </a:rPr>
              <a:t>n</a:t>
            </a:r>
            <a:r>
              <a:rPr lang="en-US" altLang="zh-CN" sz="2800" b="1">
                <a:latin typeface="楷体_GB2312" pitchFamily="49" charset="-122"/>
                <a:ea typeface="楷体_GB2312" pitchFamily="49" charset="-122"/>
              </a:rPr>
              <a:t>)            </a:t>
            </a:r>
            <a:r>
              <a:rPr lang="zh-CN" altLang="en-US" sz="2000" b="1">
                <a:latin typeface="宋体" panose="02010600030101010101" pitchFamily="2" charset="-122"/>
              </a:rPr>
              <a:t>指数复杂性</a:t>
            </a:r>
          </a:p>
          <a:p>
            <a:pPr eaLnBrk="1" hangingPunct="1">
              <a:lnSpc>
                <a:spcPct val="110000"/>
              </a:lnSpc>
              <a:buFont typeface="Wingdings" panose="05000000000000000000" pitchFamily="2" charset="2"/>
              <a:buNone/>
            </a:pPr>
            <a:r>
              <a:rPr lang="zh-CN" altLang="en-US" sz="2800" b="1">
                <a:solidFill>
                  <a:srgbClr val="A50021"/>
                </a:solidFill>
                <a:latin typeface="楷体_GB2312" pitchFamily="49" charset="-122"/>
                <a:ea typeface="楷体_GB2312" pitchFamily="49" charset="-122"/>
              </a:rPr>
              <a:t>⑧</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O(n!)            </a:t>
            </a:r>
            <a:r>
              <a:rPr lang="zh-CN" altLang="en-US" sz="2000" b="1">
                <a:latin typeface="宋体" panose="02010600030101010101" pitchFamily="2" charset="-122"/>
              </a:rPr>
              <a:t>阶乘复杂性</a:t>
            </a:r>
          </a:p>
        </p:txBody>
      </p:sp>
      <p:sp>
        <p:nvSpPr>
          <p:cNvPr id="83971" name="Rectangle 6">
            <a:extLst>
              <a:ext uri="{FF2B5EF4-FFF2-40B4-BE49-F238E27FC236}">
                <a16:creationId xmlns:a16="http://schemas.microsoft.com/office/drawing/2014/main" id="{F0192E5F-38AA-4BE6-B348-A2C905B96A3C}"/>
              </a:ext>
            </a:extLst>
          </p:cNvPr>
          <p:cNvSpPr>
            <a:spLocks noChangeArrowheads="1"/>
          </p:cNvSpPr>
          <p:nvPr/>
        </p:nvSpPr>
        <p:spPr bwMode="auto">
          <a:xfrm>
            <a:off x="0" y="2701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83972" name="Text Box 7">
            <a:extLst>
              <a:ext uri="{FF2B5EF4-FFF2-40B4-BE49-F238E27FC236}">
                <a16:creationId xmlns:a16="http://schemas.microsoft.com/office/drawing/2014/main" id="{F0C55B12-0E91-449D-BB8A-A4759759AAE8}"/>
              </a:ext>
            </a:extLst>
          </p:cNvPr>
          <p:cNvSpPr txBox="1">
            <a:spLocks noChangeArrowheads="1"/>
          </p:cNvSpPr>
          <p:nvPr/>
        </p:nvSpPr>
        <p:spPr bwMode="auto">
          <a:xfrm>
            <a:off x="971550" y="5734050"/>
            <a:ext cx="4824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Arial" panose="020B0604020202020204" pitchFamily="34" charset="0"/>
            </a:endParaRPr>
          </a:p>
        </p:txBody>
      </p:sp>
      <p:sp>
        <p:nvSpPr>
          <p:cNvPr id="379912" name="Text Box 8">
            <a:extLst>
              <a:ext uri="{FF2B5EF4-FFF2-40B4-BE49-F238E27FC236}">
                <a16:creationId xmlns:a16="http://schemas.microsoft.com/office/drawing/2014/main" id="{B67DC600-4D3B-4981-BD24-D655CA473555}"/>
              </a:ext>
            </a:extLst>
          </p:cNvPr>
          <p:cNvSpPr txBox="1">
            <a:spLocks noChangeArrowheads="1"/>
          </p:cNvSpPr>
          <p:nvPr/>
        </p:nvSpPr>
        <p:spPr bwMode="auto">
          <a:xfrm>
            <a:off x="625475" y="6210300"/>
            <a:ext cx="78930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10000"/>
              </a:spcBef>
              <a:buClrTx/>
              <a:buSzTx/>
              <a:buFont typeface="Wingdings" panose="05000000000000000000" pitchFamily="2" charset="2"/>
              <a:buNone/>
            </a:pPr>
            <a:r>
              <a:rPr lang="en-US" altLang="zh-CN" sz="2000" b="1">
                <a:latin typeface="Arial" panose="020B0604020202020204" pitchFamily="34" charset="0"/>
              </a:rPr>
              <a:t>O(1)∈O(logn)∈O(n)∈O(nlogn)∈O(n</a:t>
            </a:r>
            <a:r>
              <a:rPr lang="en-US" altLang="zh-CN" sz="2000" b="1" baseline="30000">
                <a:latin typeface="Arial" panose="020B0604020202020204" pitchFamily="34" charset="0"/>
              </a:rPr>
              <a:t>2</a:t>
            </a:r>
            <a:r>
              <a:rPr lang="en-US" altLang="zh-CN" sz="2000" b="1">
                <a:latin typeface="Arial" panose="020B0604020202020204" pitchFamily="34" charset="0"/>
              </a:rPr>
              <a:t>)∈O(n</a:t>
            </a:r>
            <a:r>
              <a:rPr lang="en-US" altLang="zh-CN" sz="2000" b="1" baseline="30000">
                <a:latin typeface="Arial" panose="020B0604020202020204" pitchFamily="34" charset="0"/>
              </a:rPr>
              <a:t>3</a:t>
            </a:r>
            <a:r>
              <a:rPr lang="en-US" altLang="zh-CN" sz="2000" b="1">
                <a:latin typeface="Arial" panose="020B0604020202020204" pitchFamily="34" charset="0"/>
              </a:rPr>
              <a:t>)∈O(c</a:t>
            </a:r>
            <a:r>
              <a:rPr lang="en-US" altLang="zh-CN" sz="2000" b="1" baseline="30000">
                <a:latin typeface="Arial" panose="020B0604020202020204" pitchFamily="34" charset="0"/>
              </a:rPr>
              <a:t>n</a:t>
            </a:r>
            <a:r>
              <a:rPr lang="en-US" altLang="zh-CN" sz="2000" b="1">
                <a:latin typeface="Arial" panose="020B0604020202020204" pitchFamily="34" charset="0"/>
              </a:rPr>
              <a:t>)∈O(n!)</a:t>
            </a:r>
            <a:endParaRPr lang="zh-CN" altLang="en-US" sz="2000" b="1">
              <a:latin typeface="Arial" panose="020B0604020202020204" pitchFamily="34" charset="0"/>
            </a:endParaRPr>
          </a:p>
        </p:txBody>
      </p:sp>
      <p:sp>
        <p:nvSpPr>
          <p:cNvPr id="83974" name="箭头: 下 4">
            <a:extLst>
              <a:ext uri="{FF2B5EF4-FFF2-40B4-BE49-F238E27FC236}">
                <a16:creationId xmlns:a16="http://schemas.microsoft.com/office/drawing/2014/main" id="{257C8FBD-FDBB-4105-9F8D-8E0DD33F58FC}"/>
              </a:ext>
            </a:extLst>
          </p:cNvPr>
          <p:cNvSpPr>
            <a:spLocks noChangeArrowheads="1"/>
          </p:cNvSpPr>
          <p:nvPr/>
        </p:nvSpPr>
        <p:spPr bwMode="auto">
          <a:xfrm>
            <a:off x="7451725" y="2565400"/>
            <a:ext cx="144463" cy="2808288"/>
          </a:xfrm>
          <a:prstGeom prst="downArrow">
            <a:avLst>
              <a:gd name="adj1" fmla="val 50000"/>
              <a:gd name="adj2" fmla="val 49769"/>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Times New Roman" panose="02020603050405020304" pitchFamily="18" charset="0"/>
            </a:endParaRPr>
          </a:p>
        </p:txBody>
      </p:sp>
      <p:sp>
        <p:nvSpPr>
          <p:cNvPr id="83975" name="文本框 5">
            <a:extLst>
              <a:ext uri="{FF2B5EF4-FFF2-40B4-BE49-F238E27FC236}">
                <a16:creationId xmlns:a16="http://schemas.microsoft.com/office/drawing/2014/main" id="{29F28F65-E0C5-413A-83DB-8EB7D2BFD470}"/>
              </a:ext>
            </a:extLst>
          </p:cNvPr>
          <p:cNvSpPr txBox="1">
            <a:spLocks noChangeArrowheads="1"/>
          </p:cNvSpPr>
          <p:nvPr/>
        </p:nvSpPr>
        <p:spPr bwMode="auto">
          <a:xfrm>
            <a:off x="7631113" y="2205038"/>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400">
                <a:latin typeface="Times New Roman" panose="02020603050405020304" pitchFamily="18" charset="0"/>
              </a:rPr>
              <a:t>低</a:t>
            </a:r>
          </a:p>
        </p:txBody>
      </p:sp>
      <p:sp>
        <p:nvSpPr>
          <p:cNvPr id="83976" name="文本框 10">
            <a:extLst>
              <a:ext uri="{FF2B5EF4-FFF2-40B4-BE49-F238E27FC236}">
                <a16:creationId xmlns:a16="http://schemas.microsoft.com/office/drawing/2014/main" id="{10095C14-1753-40B7-9517-AE0E63239B9B}"/>
              </a:ext>
            </a:extLst>
          </p:cNvPr>
          <p:cNvSpPr txBox="1">
            <a:spLocks noChangeArrowheads="1"/>
          </p:cNvSpPr>
          <p:nvPr/>
        </p:nvSpPr>
        <p:spPr bwMode="auto">
          <a:xfrm>
            <a:off x="7631113" y="5127625"/>
            <a:ext cx="503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400">
                <a:latin typeface="Times New Roman" panose="02020603050405020304" pitchFamily="18" charset="0"/>
              </a:rPr>
              <a:t>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912"/>
                                        </p:tgtEl>
                                        <p:attrNameLst>
                                          <p:attrName>style.visibility</p:attrName>
                                        </p:attrNameLst>
                                      </p:cBhvr>
                                      <p:to>
                                        <p:strVal val="visible"/>
                                      </p:to>
                                    </p:set>
                                    <p:anim calcmode="lin" valueType="num">
                                      <p:cBhvr additive="base">
                                        <p:cTn id="7" dur="500" fill="hold"/>
                                        <p:tgtEl>
                                          <p:spTgt spid="379912"/>
                                        </p:tgtEl>
                                        <p:attrNameLst>
                                          <p:attrName>ppt_x</p:attrName>
                                        </p:attrNameLst>
                                      </p:cBhvr>
                                      <p:tavLst>
                                        <p:tav tm="0">
                                          <p:val>
                                            <p:strVal val="#ppt_x"/>
                                          </p:val>
                                        </p:tav>
                                        <p:tav tm="100000">
                                          <p:val>
                                            <p:strVal val="#ppt_x"/>
                                          </p:val>
                                        </p:tav>
                                      </p:tavLst>
                                    </p:anim>
                                    <p:anim calcmode="lin" valueType="num">
                                      <p:cBhvr additive="base">
                                        <p:cTn id="8" dur="500" fill="hold"/>
                                        <p:tgtEl>
                                          <p:spTgt spid="3799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2269BFD-3855-4310-8618-68FFB6472B09}"/>
              </a:ext>
            </a:extLst>
          </p:cNvPr>
          <p:cNvSpPr>
            <a:spLocks noGrp="1" noChangeArrowheads="1"/>
          </p:cNvSpPr>
          <p:nvPr>
            <p:ph type="title"/>
          </p:nvPr>
        </p:nvSpPr>
        <p:spPr>
          <a:xfrm>
            <a:off x="1258888" y="1052513"/>
            <a:ext cx="2154237" cy="720725"/>
          </a:xfrm>
        </p:spPr>
        <p:txBody>
          <a:bodyPr/>
          <a:lstStyle/>
          <a:p>
            <a:pPr eaLnBrk="1" hangingPunct="1"/>
            <a:r>
              <a:rPr lang="zh-CN" altLang="en-US" sz="3600" b="1">
                <a:solidFill>
                  <a:schemeClr val="tx1"/>
                </a:solidFill>
              </a:rPr>
              <a:t>程序设计</a:t>
            </a:r>
          </a:p>
        </p:txBody>
      </p:sp>
      <p:sp>
        <p:nvSpPr>
          <p:cNvPr id="11267" name="Rectangle 3">
            <a:extLst>
              <a:ext uri="{FF2B5EF4-FFF2-40B4-BE49-F238E27FC236}">
                <a16:creationId xmlns:a16="http://schemas.microsoft.com/office/drawing/2014/main" id="{C7863EE2-E1B9-42A7-8CAC-9A703DD718D0}"/>
              </a:ext>
            </a:extLst>
          </p:cNvPr>
          <p:cNvSpPr>
            <a:spLocks noGrp="1" noChangeArrowheads="1"/>
          </p:cNvSpPr>
          <p:nvPr>
            <p:ph idx="1"/>
          </p:nvPr>
        </p:nvSpPr>
        <p:spPr>
          <a:xfrm>
            <a:off x="611188" y="2060575"/>
            <a:ext cx="8208962" cy="4535488"/>
          </a:xfrm>
        </p:spPr>
        <p:txBody>
          <a:bodyPr/>
          <a:lstStyle/>
          <a:p>
            <a:pPr eaLnBrk="1" hangingPunct="1">
              <a:lnSpc>
                <a:spcPct val="150000"/>
              </a:lnSpc>
            </a:pPr>
            <a:r>
              <a:rPr lang="zh-CN" altLang="en-US" sz="2000" b="1">
                <a:solidFill>
                  <a:srgbClr val="C00000"/>
                </a:solidFill>
              </a:rPr>
              <a:t>什么是程序设计？</a:t>
            </a:r>
          </a:p>
          <a:p>
            <a:pPr lvl="1" eaLnBrk="1" hangingPunct="1">
              <a:lnSpc>
                <a:spcPct val="150000"/>
              </a:lnSpc>
            </a:pPr>
            <a:r>
              <a:rPr lang="zh-CN" altLang="en-US" sz="2000" b="1"/>
              <a:t>使用某种</a:t>
            </a:r>
            <a:r>
              <a:rPr lang="zh-CN" altLang="en-US" sz="2000" b="1">
                <a:solidFill>
                  <a:srgbClr val="C00000"/>
                </a:solidFill>
              </a:rPr>
              <a:t>程序设计语言</a:t>
            </a:r>
            <a:r>
              <a:rPr lang="zh-CN" altLang="en-US" sz="2000" b="1"/>
              <a:t>编写程序的过程，就是用计算机语言对所要解决的问题中的</a:t>
            </a:r>
            <a:r>
              <a:rPr lang="zh-CN" altLang="en-US" sz="2000" b="1">
                <a:solidFill>
                  <a:srgbClr val="C00000"/>
                </a:solidFill>
              </a:rPr>
              <a:t>数据</a:t>
            </a:r>
            <a:r>
              <a:rPr lang="zh-CN" altLang="en-US" sz="2000" b="1"/>
              <a:t>以及处理问题的</a:t>
            </a:r>
            <a:r>
              <a:rPr lang="zh-CN" altLang="en-US" sz="2000" b="1">
                <a:solidFill>
                  <a:srgbClr val="C00000"/>
                </a:solidFill>
              </a:rPr>
              <a:t>方法和步骤</a:t>
            </a:r>
            <a:r>
              <a:rPr lang="zh-CN" altLang="en-US" sz="2000" b="1"/>
              <a:t>所做的完整而准确的</a:t>
            </a:r>
            <a:r>
              <a:rPr lang="zh-CN" altLang="en-US" sz="2000" b="1">
                <a:solidFill>
                  <a:srgbClr val="C00000"/>
                </a:solidFill>
              </a:rPr>
              <a:t>描述</a:t>
            </a:r>
            <a:r>
              <a:rPr lang="zh-CN" altLang="en-US" sz="2000" b="1"/>
              <a:t>的过程。</a:t>
            </a:r>
            <a:endParaRPr lang="en-US" altLang="zh-CN" sz="2000" b="1"/>
          </a:p>
          <a:p>
            <a:pPr lvl="1" eaLnBrk="1" hangingPunct="1">
              <a:lnSpc>
                <a:spcPct val="150000"/>
              </a:lnSpc>
            </a:pPr>
            <a:r>
              <a:rPr lang="zh-CN" altLang="en-US" sz="2000" b="1">
                <a:solidFill>
                  <a:srgbClr val="C00000"/>
                </a:solidFill>
              </a:rPr>
              <a:t>对数据的描述（数据流）</a:t>
            </a:r>
            <a:r>
              <a:rPr lang="zh-CN" altLang="en-US" sz="2000" b="1"/>
              <a:t>：指定</a:t>
            </a:r>
            <a:r>
              <a:rPr lang="zh-CN" altLang="en-US" sz="2000" b="1">
                <a:solidFill>
                  <a:srgbClr val="FF0000"/>
                </a:solidFill>
              </a:rPr>
              <a:t>数据的类型</a:t>
            </a:r>
            <a:r>
              <a:rPr lang="zh-CN" altLang="en-US" sz="2000" b="1"/>
              <a:t>和</a:t>
            </a:r>
            <a:r>
              <a:rPr lang="zh-CN" altLang="en-US" sz="2000" b="1">
                <a:solidFill>
                  <a:srgbClr val="FF0000"/>
                </a:solidFill>
              </a:rPr>
              <a:t>数据的结构</a:t>
            </a:r>
            <a:r>
              <a:rPr lang="zh-CN" altLang="en-US" sz="2000" b="1"/>
              <a:t>。</a:t>
            </a:r>
          </a:p>
          <a:p>
            <a:pPr lvl="1" eaLnBrk="1" hangingPunct="1">
              <a:lnSpc>
                <a:spcPct val="150000"/>
              </a:lnSpc>
            </a:pPr>
            <a:r>
              <a:rPr lang="zh-CN" altLang="en-US" sz="2000" b="1">
                <a:solidFill>
                  <a:srgbClr val="C00000"/>
                </a:solidFill>
              </a:rPr>
              <a:t>对操作的描述（控制流）</a:t>
            </a:r>
            <a:r>
              <a:rPr lang="zh-CN" altLang="en-US" sz="2000" b="1"/>
              <a:t>：指定操作的步骤，即</a:t>
            </a:r>
            <a:r>
              <a:rPr lang="zh-CN" altLang="en-US" sz="2000" b="1">
                <a:solidFill>
                  <a:srgbClr val="FF0000"/>
                </a:solidFill>
              </a:rPr>
              <a:t>算法</a:t>
            </a:r>
            <a:r>
              <a:rPr lang="zh-CN" altLang="en-US" sz="2000" b="1"/>
              <a:t>。</a:t>
            </a:r>
            <a:endParaRPr lang="en-US" altLang="zh-CN" sz="2000" b="1"/>
          </a:p>
          <a:p>
            <a:pPr lvl="1" eaLnBrk="1" hangingPunct="1">
              <a:lnSpc>
                <a:spcPct val="150000"/>
              </a:lnSpc>
            </a:pPr>
            <a:r>
              <a:rPr lang="zh-CN" altLang="en-US" sz="2000" b="1"/>
              <a:t>此外，还必须使用一种</a:t>
            </a:r>
            <a:r>
              <a:rPr lang="zh-CN" altLang="en-US" sz="2000" b="1">
                <a:solidFill>
                  <a:srgbClr val="C00000"/>
                </a:solidFill>
              </a:rPr>
              <a:t>计算机语言</a:t>
            </a:r>
            <a:r>
              <a:rPr lang="zh-CN" altLang="en-US" sz="2000" b="1"/>
              <a:t>，并采用一种</a:t>
            </a:r>
            <a:r>
              <a:rPr lang="zh-CN" altLang="en-US" sz="2000" b="1">
                <a:solidFill>
                  <a:srgbClr val="C00000"/>
                </a:solidFill>
              </a:rPr>
              <a:t>程序设计方法</a:t>
            </a:r>
            <a:r>
              <a:rPr lang="zh-CN" altLang="en-US" sz="2000" b="1"/>
              <a:t>来进行设计。</a:t>
            </a:r>
          </a:p>
          <a:p>
            <a:pPr lvl="1" eaLnBrk="1" hangingPunct="1">
              <a:lnSpc>
                <a:spcPct val="150000"/>
              </a:lnSpc>
            </a:pPr>
            <a:endParaRPr lang="zh-CN" altLang="en-US" b="1"/>
          </a:p>
        </p:txBody>
      </p:sp>
      <p:sp>
        <p:nvSpPr>
          <p:cNvPr id="11268" name="灯片编号占位符 3">
            <a:extLst>
              <a:ext uri="{FF2B5EF4-FFF2-40B4-BE49-F238E27FC236}">
                <a16:creationId xmlns:a16="http://schemas.microsoft.com/office/drawing/2014/main" id="{A4C78588-0C39-410B-B66D-1EB0E525AD69}"/>
              </a:ext>
            </a:extLst>
          </p:cNvPr>
          <p:cNvSpPr>
            <a:spLocks noGrp="1" noChangeArrowheads="1"/>
          </p:cNvSpPr>
          <p:nvPr>
            <p:ph type="sldNum" sz="quarter" idx="12"/>
          </p:nvPr>
        </p:nvSpPr>
        <p:spPr>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fld id="{8091F9EF-BB6F-4FBC-A73B-7763E8C9B6F5}" type="slidenum">
              <a:rPr lang="en-US" altLang="zh-CN" sz="1400">
                <a:solidFill>
                  <a:srgbClr val="FFFFFF"/>
                </a:solidFill>
                <a:latin typeface="Arial" panose="020B0604020202020204" pitchFamily="34" charset="0"/>
              </a:rPr>
              <a:pPr algn="ctr" eaLnBrk="1" hangingPunct="1">
                <a:spcBef>
                  <a:spcPct val="0"/>
                </a:spcBef>
                <a:buClrTx/>
                <a:buSzTx/>
                <a:buFont typeface="Arial" panose="020B0604020202020204" pitchFamily="34" charset="0"/>
                <a:buNone/>
              </a:pPr>
              <a:t>8</a:t>
            </a:fld>
            <a:endParaRPr lang="en-US" altLang="zh-CN" sz="1400">
              <a:solidFill>
                <a:srgbClr val="FFFFFF"/>
              </a:solidFill>
              <a:latin typeface="Arial" panose="020B0604020202020204" pitchFamily="34"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60B5E519-C3FB-4810-8C27-3B81ED5BD771}"/>
              </a:ext>
            </a:extLst>
          </p:cNvPr>
          <p:cNvSpPr>
            <a:spLocks noGrp="1" noChangeArrowheads="1"/>
          </p:cNvSpPr>
          <p:nvPr>
            <p:ph type="body" sz="half" idx="1"/>
          </p:nvPr>
        </p:nvSpPr>
        <p:spPr>
          <a:xfrm>
            <a:off x="619125" y="1989138"/>
            <a:ext cx="8416925" cy="1295400"/>
          </a:xfrm>
        </p:spPr>
        <p:txBody>
          <a:bodyPr/>
          <a:lstStyle/>
          <a:p>
            <a:pPr>
              <a:lnSpc>
                <a:spcPct val="140000"/>
              </a:lnSpc>
              <a:buFont typeface="Symbol" panose="05050102010706020507" pitchFamily="18" charset="2"/>
              <a:buChar char="·"/>
            </a:pPr>
            <a:r>
              <a:rPr lang="zh-CN" altLang="en-US" sz="2000">
                <a:latin typeface="黑体" panose="02010609060101010101" pitchFamily="49" charset="-122"/>
                <a:ea typeface="黑体" panose="02010609060101010101" pitchFamily="49" charset="-122"/>
              </a:rPr>
              <a:t>某售货员要到若干城市去推销商品，已知各城市之间的路程（旅费），他要选定一条从驻地出发，经过每个城市一遍，最后回到驻地的路线，使总的路程（总旅费）最小。</a:t>
            </a:r>
            <a:endParaRPr lang="en-US" altLang="zh-CN" sz="2000">
              <a:latin typeface="黑体" panose="02010609060101010101" pitchFamily="49" charset="-122"/>
              <a:ea typeface="黑体" panose="02010609060101010101" pitchFamily="49" charset="-122"/>
            </a:endParaRPr>
          </a:p>
          <a:p>
            <a:pPr>
              <a:lnSpc>
                <a:spcPct val="140000"/>
              </a:lnSpc>
              <a:buFont typeface="Symbol" panose="05050102010706020507" pitchFamily="18" charset="2"/>
              <a:buChar char="·"/>
            </a:pPr>
            <a:r>
              <a:rPr lang="zh-CN" altLang="en-US" sz="2000">
                <a:latin typeface="黑体" panose="02010609060101010101" pitchFamily="49" charset="-122"/>
                <a:ea typeface="黑体" panose="02010609060101010101" pitchFamily="49" charset="-122"/>
              </a:rPr>
              <a:t>图论中的哈密顿回路问题。</a:t>
            </a:r>
          </a:p>
        </p:txBody>
      </p:sp>
      <p:pic>
        <p:nvPicPr>
          <p:cNvPr id="84995" name="Picture 4" descr="旅行售货员问题-1">
            <a:extLst>
              <a:ext uri="{FF2B5EF4-FFF2-40B4-BE49-F238E27FC236}">
                <a16:creationId xmlns:a16="http://schemas.microsoft.com/office/drawing/2014/main" id="{19431FD5-6352-4A34-A313-08E11D0CDCF9}"/>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900113" y="4076700"/>
            <a:ext cx="2868612" cy="2362200"/>
          </a:xfrm>
        </p:spPr>
      </p:pic>
      <p:pic>
        <p:nvPicPr>
          <p:cNvPr id="84996" name="Picture 5" descr="旅行售货员问题-2">
            <a:extLst>
              <a:ext uri="{FF2B5EF4-FFF2-40B4-BE49-F238E27FC236}">
                <a16:creationId xmlns:a16="http://schemas.microsoft.com/office/drawing/2014/main" id="{3E7E8599-A6CE-45D2-9FD3-74DC6D25EFE2}"/>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740275" y="3644900"/>
            <a:ext cx="3417888" cy="2708275"/>
          </a:xfrm>
        </p:spPr>
      </p:pic>
      <p:sp>
        <p:nvSpPr>
          <p:cNvPr id="10" name="矩形 9">
            <a:extLst>
              <a:ext uri="{FF2B5EF4-FFF2-40B4-BE49-F238E27FC236}">
                <a16:creationId xmlns:a16="http://schemas.microsoft.com/office/drawing/2014/main" id="{BA6FAC63-9EE3-40FE-A7B6-0E47D9F066F2}"/>
              </a:ext>
            </a:extLst>
          </p:cNvPr>
          <p:cNvSpPr/>
          <p:nvPr/>
        </p:nvSpPr>
        <p:spPr>
          <a:xfrm>
            <a:off x="1331913" y="981075"/>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randomBa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98C0A353-D48D-47F9-9422-CA2D507E51BD}"/>
              </a:ext>
            </a:extLst>
          </p:cNvPr>
          <p:cNvSpPr>
            <a:spLocks noGrp="1" noRot="1" noChangeArrowheads="1"/>
          </p:cNvSpPr>
          <p:nvPr>
            <p:ph idx="1"/>
          </p:nvPr>
        </p:nvSpPr>
        <p:spPr>
          <a:xfrm>
            <a:off x="495300" y="2028825"/>
            <a:ext cx="8153400" cy="1108075"/>
          </a:xfrm>
        </p:spPr>
        <p:txBody>
          <a:bodyPr/>
          <a:lstStyle/>
          <a:p>
            <a:pPr eaLnBrk="1" hangingPunct="1">
              <a:lnSpc>
                <a:spcPct val="150000"/>
              </a:lnSpc>
              <a:spcBef>
                <a:spcPct val="50000"/>
              </a:spcBef>
              <a:buClrTx/>
              <a:buFont typeface="Wingdings" panose="05000000000000000000" pitchFamily="2" charset="2"/>
              <a:buNone/>
            </a:pPr>
            <a:r>
              <a:rPr lang="zh-CN" altLang="en-US" sz="2800" b="1">
                <a:latin typeface="楷体_GB2312" pitchFamily="49" charset="-122"/>
                <a:ea typeface="楷体_GB2312" pitchFamily="49" charset="-122"/>
              </a:rPr>
              <a:t>① </a:t>
            </a:r>
            <a:r>
              <a:rPr lang="zh-CN" altLang="en-US" sz="2800" b="1">
                <a:solidFill>
                  <a:srgbClr val="A50021"/>
                </a:solidFill>
                <a:latin typeface="楷体_GB2312" pitchFamily="49" charset="-122"/>
                <a:ea typeface="楷体_GB2312" pitchFamily="49" charset="-122"/>
              </a:rPr>
              <a:t>三个城市</a:t>
            </a:r>
            <a:r>
              <a:rPr lang="zh-CN" altLang="en-US" sz="2800" b="1">
                <a:latin typeface="楷体_GB2312" pitchFamily="49" charset="-122"/>
                <a:ea typeface="楷体_GB2312" pitchFamily="49" charset="-122"/>
              </a:rPr>
              <a:t>，有</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个</a:t>
            </a:r>
            <a:r>
              <a:rPr lang="zh-CN" altLang="en-US" sz="2800" b="1">
                <a:latin typeface="宋体" panose="02010600030101010101" pitchFamily="2" charset="-122"/>
                <a:ea typeface="楷体_GB2312" pitchFamily="49" charset="-122"/>
              </a:rPr>
              <a:t>“</a:t>
            </a:r>
            <a:r>
              <a:rPr lang="zh-CN" altLang="en-US" sz="2800" b="1">
                <a:latin typeface="楷体_GB2312" pitchFamily="49" charset="-122"/>
                <a:ea typeface="楷体_GB2312" pitchFamily="49" charset="-122"/>
              </a:rPr>
              <a:t>遍历</a:t>
            </a:r>
            <a:r>
              <a:rPr lang="zh-CN" altLang="en-US" sz="2800" b="1">
                <a:latin typeface="宋体" panose="02010600030101010101" pitchFamily="2" charset="-122"/>
                <a:ea typeface="楷体_GB2312" pitchFamily="49" charset="-122"/>
              </a:rPr>
              <a:t>”</a:t>
            </a:r>
            <a:r>
              <a:rPr lang="zh-CN" altLang="en-US" sz="2800" b="1">
                <a:latin typeface="楷体_GB2312" pitchFamily="49" charset="-122"/>
                <a:ea typeface="楷体_GB2312" pitchFamily="49" charset="-122"/>
              </a:rPr>
              <a:t>路径，每个路径需做</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次加法，一次比较运算。共有</a:t>
            </a:r>
            <a:r>
              <a:rPr lang="en-US" altLang="zh-CN" sz="2800" b="1">
                <a:latin typeface="楷体_GB2312" pitchFamily="49" charset="-122"/>
                <a:ea typeface="楷体_GB2312" pitchFamily="49" charset="-122"/>
              </a:rPr>
              <a:t>3×2</a:t>
            </a:r>
            <a:r>
              <a:rPr lang="zh-CN" altLang="en-US" sz="2800" b="1">
                <a:latin typeface="楷体_GB2312" pitchFamily="49" charset="-122"/>
                <a:ea typeface="楷体_GB2312" pitchFamily="49" charset="-122"/>
              </a:rPr>
              <a:t>！运算。</a:t>
            </a:r>
          </a:p>
        </p:txBody>
      </p:sp>
      <p:sp>
        <p:nvSpPr>
          <p:cNvPr id="86019" name="Rectangle 6">
            <a:extLst>
              <a:ext uri="{FF2B5EF4-FFF2-40B4-BE49-F238E27FC236}">
                <a16:creationId xmlns:a16="http://schemas.microsoft.com/office/drawing/2014/main" id="{C684028A-76DC-476F-8B8F-9CCA5C0F78CE}"/>
              </a:ext>
            </a:extLst>
          </p:cNvPr>
          <p:cNvSpPr>
            <a:spLocks noChangeArrowheads="1"/>
          </p:cNvSpPr>
          <p:nvPr/>
        </p:nvSpPr>
        <p:spPr bwMode="auto">
          <a:xfrm>
            <a:off x="0" y="264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86020" name="Rectangle 8">
            <a:extLst>
              <a:ext uri="{FF2B5EF4-FFF2-40B4-BE49-F238E27FC236}">
                <a16:creationId xmlns:a16="http://schemas.microsoft.com/office/drawing/2014/main" id="{C302E22C-912B-4B7B-A75F-AB98F2AF4FF5}"/>
              </a:ext>
            </a:extLst>
          </p:cNvPr>
          <p:cNvSpPr>
            <a:spLocks noChangeArrowheads="1"/>
          </p:cNvSpPr>
          <p:nvPr/>
        </p:nvSpPr>
        <p:spPr bwMode="auto">
          <a:xfrm>
            <a:off x="0" y="3136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graphicFrame>
        <p:nvGraphicFramePr>
          <p:cNvPr id="86021" name="Object 7">
            <a:extLst>
              <a:ext uri="{FF2B5EF4-FFF2-40B4-BE49-F238E27FC236}">
                <a16:creationId xmlns:a16="http://schemas.microsoft.com/office/drawing/2014/main" id="{D39812D3-058D-4CA9-8F6F-89947CC614E1}"/>
              </a:ext>
            </a:extLst>
          </p:cNvPr>
          <p:cNvGraphicFramePr>
            <a:graphicFrameLocks noChangeAspect="1"/>
          </p:cNvGraphicFramePr>
          <p:nvPr/>
        </p:nvGraphicFramePr>
        <p:xfrm>
          <a:off x="2771775" y="3757613"/>
          <a:ext cx="3095625" cy="1290637"/>
        </p:xfrm>
        <a:graphic>
          <a:graphicData uri="http://schemas.openxmlformats.org/presentationml/2006/ole">
            <mc:AlternateContent xmlns:mc="http://schemas.openxmlformats.org/markup-compatibility/2006">
              <mc:Choice xmlns:v="urn:schemas-microsoft-com:vml" Requires="v">
                <p:oleObj spid="_x0000_s3073" r:id="rId3" imgW="2754447" imgH="1159590" progId="Visio.Drawing.11">
                  <p:embed/>
                </p:oleObj>
              </mc:Choice>
              <mc:Fallback>
                <p:oleObj r:id="rId3" imgW="2754447" imgH="1159590" progId="Visio.Drawing.11">
                  <p:embed/>
                  <p:pic>
                    <p:nvPicPr>
                      <p:cNvPr id="86021" name="Object 7">
                        <a:extLst>
                          <a:ext uri="{FF2B5EF4-FFF2-40B4-BE49-F238E27FC236}">
                            <a16:creationId xmlns:a16="http://schemas.microsoft.com/office/drawing/2014/main" id="{D39812D3-058D-4CA9-8F6F-89947CC61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757613"/>
                        <a:ext cx="3095625"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6022" name="Text Box 9">
            <a:extLst>
              <a:ext uri="{FF2B5EF4-FFF2-40B4-BE49-F238E27FC236}">
                <a16:creationId xmlns:a16="http://schemas.microsoft.com/office/drawing/2014/main" id="{10CDAA23-8783-4825-96B7-CC21C51504A8}"/>
              </a:ext>
            </a:extLst>
          </p:cNvPr>
          <p:cNvSpPr txBox="1">
            <a:spLocks noChangeArrowheads="1"/>
          </p:cNvSpPr>
          <p:nvPr/>
        </p:nvSpPr>
        <p:spPr bwMode="auto">
          <a:xfrm>
            <a:off x="2087563" y="5270500"/>
            <a:ext cx="4465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800" b="1">
                <a:latin typeface="隶书" panose="02010509060101010101" pitchFamily="49" charset="-122"/>
                <a:ea typeface="隶书" panose="02010509060101010101" pitchFamily="49" charset="-122"/>
              </a:rPr>
              <a:t>---- </a:t>
            </a:r>
            <a:r>
              <a:rPr lang="zh-CN" altLang="en-US" sz="2800" b="1">
                <a:latin typeface="隶书" panose="02010509060101010101" pitchFamily="49" charset="-122"/>
                <a:ea typeface="隶书" panose="02010509060101010101" pitchFamily="49" charset="-122"/>
              </a:rPr>
              <a:t>有</a:t>
            </a:r>
            <a:r>
              <a:rPr lang="en-US" altLang="zh-CN" sz="2800" b="1">
                <a:latin typeface="隶书" panose="02010509060101010101" pitchFamily="49" charset="-122"/>
                <a:ea typeface="隶书" panose="02010509060101010101" pitchFamily="49" charset="-122"/>
              </a:rPr>
              <a:t>2!</a:t>
            </a:r>
            <a:r>
              <a:rPr lang="zh-CN" altLang="en-US" sz="2800" b="1">
                <a:latin typeface="隶书" panose="02010509060101010101" pitchFamily="49" charset="-122"/>
                <a:ea typeface="隶书" panose="02010509060101010101" pitchFamily="49" charset="-122"/>
              </a:rPr>
              <a:t>个</a:t>
            </a:r>
            <a:r>
              <a:rPr lang="zh-CN" altLang="en-US" sz="2800" b="1">
                <a:latin typeface="Arial" panose="020B0604020202020204" pitchFamily="34" charset="0"/>
                <a:ea typeface="隶书" panose="02010509060101010101" pitchFamily="49" charset="-122"/>
              </a:rPr>
              <a:t>“</a:t>
            </a:r>
            <a:r>
              <a:rPr lang="zh-CN" altLang="en-US" sz="2800" b="1">
                <a:latin typeface="隶书" panose="02010509060101010101" pitchFamily="49" charset="-122"/>
                <a:ea typeface="隶书" panose="02010509060101010101" pitchFamily="49" charset="-122"/>
              </a:rPr>
              <a:t>遍历</a:t>
            </a:r>
            <a:r>
              <a:rPr lang="zh-CN" altLang="en-US" sz="2800" b="1">
                <a:latin typeface="Arial" panose="020B0604020202020204" pitchFamily="34" charset="0"/>
                <a:ea typeface="隶书" panose="02010509060101010101" pitchFamily="49" charset="-122"/>
              </a:rPr>
              <a:t>”</a:t>
            </a:r>
            <a:r>
              <a:rPr lang="zh-CN" altLang="en-US" sz="2800" b="1">
                <a:latin typeface="隶书" panose="02010509060101010101" pitchFamily="49" charset="-122"/>
                <a:ea typeface="隶书" panose="02010509060101010101" pitchFamily="49" charset="-122"/>
              </a:rPr>
              <a:t>路径 </a:t>
            </a:r>
          </a:p>
        </p:txBody>
      </p:sp>
      <p:sp>
        <p:nvSpPr>
          <p:cNvPr id="8" name="矩形 7">
            <a:extLst>
              <a:ext uri="{FF2B5EF4-FFF2-40B4-BE49-F238E27FC236}">
                <a16:creationId xmlns:a16="http://schemas.microsoft.com/office/drawing/2014/main" id="{744E6677-DE53-4154-97B9-2E8A95FA87D0}"/>
              </a:ext>
            </a:extLst>
          </p:cNvPr>
          <p:cNvSpPr/>
          <p:nvPr/>
        </p:nvSpPr>
        <p:spPr>
          <a:xfrm>
            <a:off x="1331913" y="981075"/>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94D27F67-BEFF-42BF-ACEB-7440E3BB8253}"/>
              </a:ext>
            </a:extLst>
          </p:cNvPr>
          <p:cNvSpPr txBox="1">
            <a:spLocks noChangeArrowheads="1"/>
          </p:cNvSpPr>
          <p:nvPr/>
        </p:nvSpPr>
        <p:spPr bwMode="auto">
          <a:xfrm>
            <a:off x="684213" y="1911350"/>
            <a:ext cx="7775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40000"/>
              </a:spcBef>
              <a:buClrTx/>
              <a:buSzTx/>
              <a:buFont typeface="Wingdings" panose="05000000000000000000" pitchFamily="2" charset="2"/>
              <a:buNone/>
            </a:pPr>
            <a:r>
              <a:rPr lang="zh-CN" altLang="en-US" sz="2400" b="1">
                <a:latin typeface="楷体_GB2312" pitchFamily="49" charset="-122"/>
                <a:ea typeface="楷体_GB2312" pitchFamily="49" charset="-122"/>
              </a:rPr>
              <a:t>② </a:t>
            </a:r>
            <a:r>
              <a:rPr lang="zh-CN" altLang="en-US" sz="2400" b="1">
                <a:solidFill>
                  <a:srgbClr val="C00000"/>
                </a:solidFill>
                <a:latin typeface="楷体_GB2312" pitchFamily="49" charset="-122"/>
                <a:ea typeface="楷体_GB2312" pitchFamily="49" charset="-122"/>
              </a:rPr>
              <a:t>四个城市</a:t>
            </a:r>
            <a:r>
              <a:rPr lang="zh-CN" altLang="en-US" sz="2400" b="1">
                <a:latin typeface="楷体_GB2312" pitchFamily="49" charset="-122"/>
                <a:ea typeface="楷体_GB2312" pitchFamily="49" charset="-122"/>
              </a:rPr>
              <a:t>，有</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个“遍历”路径，每个路径需做</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次加法</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一次比较运算。共有</a:t>
            </a:r>
            <a:r>
              <a:rPr lang="en-US" altLang="zh-CN" sz="2400" b="1">
                <a:latin typeface="楷体_GB2312" pitchFamily="49" charset="-122"/>
                <a:ea typeface="楷体_GB2312" pitchFamily="49" charset="-122"/>
              </a:rPr>
              <a:t>4×3</a:t>
            </a:r>
            <a:r>
              <a:rPr lang="zh-CN" altLang="en-US" sz="2400" b="1">
                <a:latin typeface="楷体_GB2312" pitchFamily="49" charset="-122"/>
                <a:ea typeface="楷体_GB2312" pitchFamily="49" charset="-122"/>
              </a:rPr>
              <a:t>！运算。 </a:t>
            </a:r>
          </a:p>
        </p:txBody>
      </p:sp>
      <p:sp>
        <p:nvSpPr>
          <p:cNvPr id="87043" name="Rectangle 8">
            <a:extLst>
              <a:ext uri="{FF2B5EF4-FFF2-40B4-BE49-F238E27FC236}">
                <a16:creationId xmlns:a16="http://schemas.microsoft.com/office/drawing/2014/main" id="{3EB0E697-25EF-4D53-87A0-3B5CEBB239E4}"/>
              </a:ext>
            </a:extLst>
          </p:cNvPr>
          <p:cNvSpPr>
            <a:spLocks noChangeArrowheads="1"/>
          </p:cNvSpPr>
          <p:nvPr/>
        </p:nvSpPr>
        <p:spPr bwMode="auto">
          <a:xfrm>
            <a:off x="0" y="269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sp>
        <p:nvSpPr>
          <p:cNvPr id="87044" name="Rectangle 10">
            <a:extLst>
              <a:ext uri="{FF2B5EF4-FFF2-40B4-BE49-F238E27FC236}">
                <a16:creationId xmlns:a16="http://schemas.microsoft.com/office/drawing/2014/main" id="{C0F7710D-BBC1-4F88-992B-0554CAEDAD98}"/>
              </a:ext>
            </a:extLst>
          </p:cNvPr>
          <p:cNvSpPr>
            <a:spLocks noChangeArrowheads="1"/>
          </p:cNvSpPr>
          <p:nvPr/>
        </p:nvSpPr>
        <p:spPr bwMode="auto">
          <a:xfrm>
            <a:off x="0" y="2760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2400">
              <a:latin typeface="Arial" panose="020B0604020202020204" pitchFamily="34" charset="0"/>
            </a:endParaRPr>
          </a:p>
        </p:txBody>
      </p:sp>
      <p:graphicFrame>
        <p:nvGraphicFramePr>
          <p:cNvPr id="87045" name="Object 9">
            <a:extLst>
              <a:ext uri="{FF2B5EF4-FFF2-40B4-BE49-F238E27FC236}">
                <a16:creationId xmlns:a16="http://schemas.microsoft.com/office/drawing/2014/main" id="{34146E0D-8ECF-4EC3-B2F1-CE84E6E3774D}"/>
              </a:ext>
            </a:extLst>
          </p:cNvPr>
          <p:cNvGraphicFramePr>
            <a:graphicFrameLocks noChangeAspect="1"/>
          </p:cNvGraphicFramePr>
          <p:nvPr/>
        </p:nvGraphicFramePr>
        <p:xfrm>
          <a:off x="2044700" y="3021013"/>
          <a:ext cx="4752975" cy="3105150"/>
        </p:xfrm>
        <a:graphic>
          <a:graphicData uri="http://schemas.openxmlformats.org/presentationml/2006/ole">
            <mc:AlternateContent xmlns:mc="http://schemas.openxmlformats.org/markup-compatibility/2006">
              <mc:Choice xmlns:v="urn:schemas-microsoft-com:vml" Requires="v">
                <p:oleObj spid="_x0000_s4097" r:id="rId3" imgW="2555240" imgH="1656080" progId="Visio.Drawing.11">
                  <p:embed/>
                </p:oleObj>
              </mc:Choice>
              <mc:Fallback>
                <p:oleObj r:id="rId3" imgW="2555240" imgH="1656080" progId="Visio.Drawing.11">
                  <p:embed/>
                  <p:pic>
                    <p:nvPicPr>
                      <p:cNvPr id="87045" name="Object 9">
                        <a:extLst>
                          <a:ext uri="{FF2B5EF4-FFF2-40B4-BE49-F238E27FC236}">
                            <a16:creationId xmlns:a16="http://schemas.microsoft.com/office/drawing/2014/main" id="{34146E0D-8ECF-4EC3-B2F1-CE84E6E37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3021013"/>
                        <a:ext cx="47529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6" name="Text Box 11">
            <a:extLst>
              <a:ext uri="{FF2B5EF4-FFF2-40B4-BE49-F238E27FC236}">
                <a16:creationId xmlns:a16="http://schemas.microsoft.com/office/drawing/2014/main" id="{00BD555F-4906-4892-8D3E-891AB53DEC15}"/>
              </a:ext>
            </a:extLst>
          </p:cNvPr>
          <p:cNvSpPr txBox="1">
            <a:spLocks noChangeArrowheads="1"/>
          </p:cNvSpPr>
          <p:nvPr/>
        </p:nvSpPr>
        <p:spPr bwMode="auto">
          <a:xfrm>
            <a:off x="2195513" y="6223000"/>
            <a:ext cx="511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800" b="1">
                <a:latin typeface="隶书" panose="02010509060101010101" pitchFamily="49" charset="-122"/>
                <a:ea typeface="隶书" panose="02010509060101010101" pitchFamily="49" charset="-122"/>
              </a:rPr>
              <a:t>---- </a:t>
            </a:r>
            <a:r>
              <a:rPr lang="zh-CN" altLang="en-US" sz="2800" b="1">
                <a:latin typeface="隶书" panose="02010509060101010101" pitchFamily="49" charset="-122"/>
                <a:ea typeface="隶书" panose="02010509060101010101" pitchFamily="49" charset="-122"/>
              </a:rPr>
              <a:t>有</a:t>
            </a:r>
            <a:r>
              <a:rPr lang="en-US" altLang="zh-CN" sz="2800" b="1">
                <a:latin typeface="隶书" panose="02010509060101010101" pitchFamily="49" charset="-122"/>
                <a:ea typeface="隶书" panose="02010509060101010101" pitchFamily="49" charset="-122"/>
              </a:rPr>
              <a:t>3!</a:t>
            </a:r>
            <a:r>
              <a:rPr lang="zh-CN" altLang="en-US" sz="2800" b="1">
                <a:latin typeface="隶书" panose="02010509060101010101" pitchFamily="49" charset="-122"/>
                <a:ea typeface="隶书" panose="02010509060101010101" pitchFamily="49" charset="-122"/>
              </a:rPr>
              <a:t>个</a:t>
            </a:r>
            <a:r>
              <a:rPr lang="zh-CN" altLang="en-US" sz="2800" b="1">
                <a:latin typeface="Arial" panose="020B0604020202020204" pitchFamily="34" charset="0"/>
                <a:ea typeface="隶书" panose="02010509060101010101" pitchFamily="49" charset="-122"/>
              </a:rPr>
              <a:t>“</a:t>
            </a:r>
            <a:r>
              <a:rPr lang="zh-CN" altLang="en-US" sz="2800" b="1">
                <a:latin typeface="隶书" panose="02010509060101010101" pitchFamily="49" charset="-122"/>
                <a:ea typeface="隶书" panose="02010509060101010101" pitchFamily="49" charset="-122"/>
              </a:rPr>
              <a:t>遍历</a:t>
            </a:r>
            <a:r>
              <a:rPr lang="zh-CN" altLang="en-US" sz="2800" b="1">
                <a:latin typeface="Arial" panose="020B0604020202020204" pitchFamily="34" charset="0"/>
                <a:ea typeface="隶书" panose="02010509060101010101" pitchFamily="49" charset="-122"/>
              </a:rPr>
              <a:t>”</a:t>
            </a:r>
            <a:r>
              <a:rPr lang="zh-CN" altLang="en-US" sz="2800" b="1">
                <a:latin typeface="隶书" panose="02010509060101010101" pitchFamily="49" charset="-122"/>
                <a:ea typeface="隶书" panose="02010509060101010101" pitchFamily="49" charset="-122"/>
              </a:rPr>
              <a:t>路径</a:t>
            </a:r>
            <a:r>
              <a:rPr lang="zh-CN" altLang="en-US" sz="2400" b="1">
                <a:latin typeface="Arial" panose="020B0604020202020204" pitchFamily="34" charset="0"/>
              </a:rPr>
              <a:t> </a:t>
            </a:r>
          </a:p>
        </p:txBody>
      </p:sp>
      <p:sp>
        <p:nvSpPr>
          <p:cNvPr id="9" name="矩形 8">
            <a:extLst>
              <a:ext uri="{FF2B5EF4-FFF2-40B4-BE49-F238E27FC236}">
                <a16:creationId xmlns:a16="http://schemas.microsoft.com/office/drawing/2014/main" id="{1BB9E651-18C5-4A2D-886A-5C74D7976552}"/>
              </a:ext>
            </a:extLst>
          </p:cNvPr>
          <p:cNvSpPr/>
          <p:nvPr/>
        </p:nvSpPr>
        <p:spPr>
          <a:xfrm>
            <a:off x="1320800" y="908050"/>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8">
            <a:extLst>
              <a:ext uri="{FF2B5EF4-FFF2-40B4-BE49-F238E27FC236}">
                <a16:creationId xmlns:a16="http://schemas.microsoft.com/office/drawing/2014/main" id="{083B8E38-A15D-433B-8980-351BF1BC2FB8}"/>
              </a:ext>
            </a:extLst>
          </p:cNvPr>
          <p:cNvSpPr txBox="1">
            <a:spLocks noChangeArrowheads="1"/>
          </p:cNvSpPr>
          <p:nvPr/>
        </p:nvSpPr>
        <p:spPr bwMode="auto">
          <a:xfrm>
            <a:off x="609600" y="2133600"/>
            <a:ext cx="7924800"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40000"/>
              </a:spcBef>
              <a:buClrTx/>
              <a:buSzTx/>
              <a:buFont typeface="Wingdings" panose="05000000000000000000" pitchFamily="2" charset="2"/>
              <a:buNone/>
            </a:pPr>
            <a:r>
              <a:rPr lang="zh-CN" altLang="en-US" sz="2400" b="1">
                <a:latin typeface="楷体_GB2312" pitchFamily="49" charset="-122"/>
                <a:ea typeface="楷体_GB2312" pitchFamily="49" charset="-122"/>
              </a:rPr>
              <a:t>③ </a:t>
            </a:r>
            <a:r>
              <a:rPr lang="en-US" altLang="zh-CN" sz="2400" b="1">
                <a:solidFill>
                  <a:srgbClr val="C00000"/>
                </a:solidFill>
                <a:latin typeface="楷体_GB2312" pitchFamily="49" charset="-122"/>
                <a:ea typeface="楷体_GB2312" pitchFamily="49" charset="-122"/>
              </a:rPr>
              <a:t>n</a:t>
            </a:r>
            <a:r>
              <a:rPr lang="zh-CN" altLang="en-US" sz="2400" b="1">
                <a:solidFill>
                  <a:srgbClr val="C00000"/>
                </a:solidFill>
                <a:latin typeface="楷体_GB2312" pitchFamily="49" charset="-122"/>
                <a:ea typeface="楷体_GB2312" pitchFamily="49" charset="-122"/>
              </a:rPr>
              <a:t>个城市</a:t>
            </a:r>
            <a:r>
              <a:rPr lang="zh-CN" altLang="en-US" sz="2400" b="1">
                <a:latin typeface="楷体_GB2312" pitchFamily="49" charset="-122"/>
                <a:ea typeface="楷体_GB2312" pitchFamily="49" charset="-122"/>
              </a:rPr>
              <a:t>，有（</a:t>
            </a:r>
            <a:r>
              <a:rPr lang="en-US" altLang="zh-CN" sz="2400" b="1">
                <a:latin typeface="楷体_GB2312" pitchFamily="49" charset="-122"/>
                <a:ea typeface="楷体_GB2312" pitchFamily="49" charset="-122"/>
              </a:rPr>
              <a:t>n-1</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个“遍历”路径，每个路径需做</a:t>
            </a:r>
            <a:r>
              <a:rPr lang="en-US" altLang="zh-CN" sz="2400" b="1">
                <a:latin typeface="楷体_GB2312" pitchFamily="49" charset="-122"/>
                <a:ea typeface="楷体_GB2312" pitchFamily="49" charset="-122"/>
              </a:rPr>
              <a:t>(n-1)</a:t>
            </a:r>
            <a:r>
              <a:rPr lang="zh-CN" altLang="en-US" sz="2400" b="1">
                <a:latin typeface="楷体_GB2312" pitchFamily="49" charset="-122"/>
                <a:ea typeface="楷体_GB2312" pitchFamily="49" charset="-122"/>
              </a:rPr>
              <a:t>次加法</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一次比较运算。</a:t>
            </a:r>
          </a:p>
          <a:p>
            <a:pPr eaLnBrk="1" hangingPunct="1">
              <a:lnSpc>
                <a:spcPct val="150000"/>
              </a:lnSpc>
              <a:spcBef>
                <a:spcPct val="50000"/>
              </a:spcBef>
              <a:buClrTx/>
              <a:buSzTx/>
              <a:buFont typeface="Wingdings" panose="05000000000000000000" pitchFamily="2" charset="2"/>
              <a:buNone/>
            </a:pPr>
            <a:r>
              <a:rPr lang="zh-CN" altLang="en-US" sz="2800" b="1">
                <a:latin typeface="楷体_GB2312" pitchFamily="49" charset="-122"/>
                <a:ea typeface="楷体_GB2312" pitchFamily="49" charset="-122"/>
              </a:rPr>
              <a:t>      </a:t>
            </a:r>
            <a:r>
              <a:rPr lang="zh-CN" altLang="en-US" sz="2400" b="1">
                <a:latin typeface="楷体_GB2312" pitchFamily="49" charset="-122"/>
                <a:ea typeface="楷体_GB2312" pitchFamily="49" charset="-122"/>
              </a:rPr>
              <a:t>共有</a:t>
            </a:r>
            <a:r>
              <a:rPr lang="en-US" altLang="zh-CN" sz="2400" b="1">
                <a:latin typeface="楷体_GB2312" pitchFamily="49" charset="-122"/>
                <a:ea typeface="楷体_GB2312" pitchFamily="49" charset="-122"/>
              </a:rPr>
              <a:t>n×(n-1)</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次运算。</a:t>
            </a:r>
          </a:p>
          <a:p>
            <a:pPr eaLnBrk="1" hangingPunct="1">
              <a:lnSpc>
                <a:spcPct val="150000"/>
              </a:lnSpc>
              <a:spcBef>
                <a:spcPct val="50000"/>
              </a:spcBef>
              <a:buClrTx/>
              <a:buSzTx/>
              <a:buFont typeface="Wingdings" panose="05000000000000000000" pitchFamily="2" charset="2"/>
              <a:buNone/>
            </a:pPr>
            <a:endParaRPr lang="zh-CN" altLang="en-US" sz="2400" b="1">
              <a:latin typeface="楷体_GB2312" pitchFamily="49" charset="-122"/>
              <a:ea typeface="楷体_GB2312" pitchFamily="49" charset="-122"/>
            </a:endParaRPr>
          </a:p>
        </p:txBody>
      </p:sp>
      <p:sp>
        <p:nvSpPr>
          <p:cNvPr id="6" name="矩形 5">
            <a:extLst>
              <a:ext uri="{FF2B5EF4-FFF2-40B4-BE49-F238E27FC236}">
                <a16:creationId xmlns:a16="http://schemas.microsoft.com/office/drawing/2014/main" id="{D3669701-EEDC-4FF3-9127-535EB5212381}"/>
              </a:ext>
            </a:extLst>
          </p:cNvPr>
          <p:cNvSpPr/>
          <p:nvPr/>
        </p:nvSpPr>
        <p:spPr>
          <a:xfrm>
            <a:off x="1331913" y="908050"/>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6066E86B-3173-4884-B6FE-E028C162B325}"/>
              </a:ext>
            </a:extLst>
          </p:cNvPr>
          <p:cNvSpPr txBox="1">
            <a:spLocks noGrp="1" noChangeArrowheads="1"/>
          </p:cNvSpPr>
          <p:nvPr>
            <p:ph idx="1"/>
          </p:nvPr>
        </p:nvSpPr>
        <p:spPr>
          <a:xfrm>
            <a:off x="819150" y="1484313"/>
            <a:ext cx="8001000" cy="2895600"/>
          </a:xfrm>
        </p:spPr>
        <p:txBody>
          <a:bodyPr anchor="b">
            <a:normAutofit/>
          </a:bodyPr>
          <a:lstStyle/>
          <a:p>
            <a:pPr>
              <a:spcBef>
                <a:spcPct val="40000"/>
              </a:spcBef>
              <a:buFont typeface="Wingdings" panose="05000000000000000000" pitchFamily="2" charset="2"/>
              <a:buNone/>
            </a:pPr>
            <a:r>
              <a:rPr kumimoji="1" lang="zh-CN" altLang="en-US" sz="2200">
                <a:solidFill>
                  <a:schemeClr val="tx2"/>
                </a:solidFill>
              </a:rPr>
              <a:t>  </a:t>
            </a:r>
            <a:r>
              <a:rPr kumimoji="1" lang="zh-CN" altLang="en-US" sz="2200" b="1">
                <a:latin typeface="楷体_GB2312" pitchFamily="49" charset="-122"/>
                <a:ea typeface="楷体_GB2312" pitchFamily="49" charset="-122"/>
              </a:rPr>
              <a:t>例如，若有</a:t>
            </a:r>
            <a:r>
              <a:rPr kumimoji="1" lang="en-US" altLang="zh-CN" sz="2200" b="1">
                <a:latin typeface="楷体_GB2312" pitchFamily="49" charset="-122"/>
                <a:ea typeface="楷体_GB2312" pitchFamily="49" charset="-122"/>
              </a:rPr>
              <a:t>56</a:t>
            </a:r>
            <a:r>
              <a:rPr kumimoji="1" lang="zh-CN" altLang="en-US" sz="2200" b="1">
                <a:latin typeface="楷体_GB2312" pitchFamily="49" charset="-122"/>
                <a:ea typeface="楷体_GB2312" pitchFamily="49" charset="-122"/>
              </a:rPr>
              <a:t>个点：</a:t>
            </a:r>
          </a:p>
          <a:p>
            <a:pPr>
              <a:spcBef>
                <a:spcPct val="40000"/>
              </a:spcBef>
              <a:buFont typeface="Wingdings" panose="05000000000000000000" pitchFamily="2" charset="2"/>
              <a:buNone/>
            </a:pPr>
            <a:r>
              <a:rPr kumimoji="1" lang="zh-CN" altLang="en-US" sz="2200" b="1">
                <a:latin typeface="楷体_GB2312" pitchFamily="49" charset="-122"/>
                <a:ea typeface="楷体_GB2312" pitchFamily="49" charset="-122"/>
              </a:rPr>
              <a:t>  需做加法：</a:t>
            </a:r>
            <a:r>
              <a:rPr kumimoji="1" lang="en-US" altLang="zh-CN" sz="2200" b="1">
                <a:latin typeface="楷体_GB2312" pitchFamily="49" charset="-122"/>
                <a:ea typeface="楷体_GB2312" pitchFamily="49" charset="-122"/>
              </a:rPr>
              <a:t>56</a:t>
            </a:r>
            <a:r>
              <a:rPr kumimoji="1" lang="zh-CN" altLang="en-US" sz="2200" b="1">
                <a:latin typeface="楷体_GB2312" pitchFamily="49" charset="-122"/>
                <a:ea typeface="楷体_GB2312" pitchFamily="49" charset="-122"/>
              </a:rPr>
              <a:t>！＝</a:t>
            </a:r>
            <a:r>
              <a:rPr kumimoji="1" lang="en-US" altLang="zh-CN" sz="2200" b="1">
                <a:solidFill>
                  <a:srgbClr val="C00000"/>
                </a:solidFill>
                <a:latin typeface="楷体_GB2312" pitchFamily="49" charset="-122"/>
                <a:ea typeface="楷体_GB2312" pitchFamily="49" charset="-122"/>
              </a:rPr>
              <a:t>7.1×10</a:t>
            </a:r>
            <a:r>
              <a:rPr kumimoji="1" lang="en-US" altLang="zh-CN" sz="2200" b="1" baseline="30000">
                <a:solidFill>
                  <a:srgbClr val="C00000"/>
                </a:solidFill>
                <a:latin typeface="楷体_GB2312" pitchFamily="49" charset="-122"/>
                <a:ea typeface="楷体_GB2312" pitchFamily="49" charset="-122"/>
              </a:rPr>
              <a:t>74</a:t>
            </a:r>
            <a:r>
              <a:rPr kumimoji="1" lang="zh-CN" altLang="en-US" sz="2200" b="1">
                <a:latin typeface="楷体_GB2312" pitchFamily="49" charset="-122"/>
                <a:ea typeface="楷体_GB2312" pitchFamily="49" charset="-122"/>
              </a:rPr>
              <a:t>次</a:t>
            </a:r>
          </a:p>
          <a:p>
            <a:pPr>
              <a:spcBef>
                <a:spcPct val="40000"/>
              </a:spcBef>
              <a:buFont typeface="Wingdings" panose="05000000000000000000" pitchFamily="2" charset="2"/>
              <a:buNone/>
            </a:pPr>
            <a:r>
              <a:rPr kumimoji="1" lang="zh-CN" altLang="en-US" sz="2200" b="1">
                <a:latin typeface="楷体_GB2312" pitchFamily="49" charset="-122"/>
                <a:ea typeface="楷体_GB2312" pitchFamily="49" charset="-122"/>
              </a:rPr>
              <a:t>  一年秒数：</a:t>
            </a:r>
            <a:r>
              <a:rPr kumimoji="1" lang="en-US" altLang="zh-CN" sz="2200" b="1">
                <a:latin typeface="楷体_GB2312" pitchFamily="49" charset="-122"/>
                <a:ea typeface="楷体_GB2312" pitchFamily="49" charset="-122"/>
              </a:rPr>
              <a:t>60</a:t>
            </a:r>
            <a:r>
              <a:rPr kumimoji="1" lang="zh-CN" altLang="en-US" sz="2200" b="1">
                <a:latin typeface="楷体_GB2312" pitchFamily="49" charset="-122"/>
                <a:ea typeface="楷体_GB2312" pitchFamily="49" charset="-122"/>
              </a:rPr>
              <a:t>秒</a:t>
            </a:r>
            <a:r>
              <a:rPr kumimoji="1" lang="en-US" altLang="zh-CN" sz="2200" b="1">
                <a:latin typeface="楷体_GB2312" pitchFamily="49" charset="-122"/>
                <a:ea typeface="楷体_GB2312" pitchFamily="49" charset="-122"/>
              </a:rPr>
              <a:t>×60</a:t>
            </a:r>
            <a:r>
              <a:rPr kumimoji="1" lang="zh-CN" altLang="en-US" sz="2200" b="1">
                <a:latin typeface="楷体_GB2312" pitchFamily="49" charset="-122"/>
                <a:ea typeface="楷体_GB2312" pitchFamily="49" charset="-122"/>
              </a:rPr>
              <a:t>分</a:t>
            </a:r>
            <a:r>
              <a:rPr kumimoji="1" lang="en-US" altLang="zh-CN" sz="2200" b="1">
                <a:latin typeface="楷体_GB2312" pitchFamily="49" charset="-122"/>
                <a:ea typeface="楷体_GB2312" pitchFamily="49" charset="-122"/>
              </a:rPr>
              <a:t>×24</a:t>
            </a:r>
            <a:r>
              <a:rPr kumimoji="1" lang="zh-CN" altLang="en-US" sz="2200" b="1">
                <a:latin typeface="楷体_GB2312" pitchFamily="49" charset="-122"/>
                <a:ea typeface="楷体_GB2312" pitchFamily="49" charset="-122"/>
              </a:rPr>
              <a:t>小时</a:t>
            </a:r>
            <a:r>
              <a:rPr kumimoji="1" lang="en-US" altLang="zh-CN" sz="2200" b="1">
                <a:latin typeface="楷体_GB2312" pitchFamily="49" charset="-122"/>
                <a:ea typeface="楷体_GB2312" pitchFamily="49" charset="-122"/>
              </a:rPr>
              <a:t>×365</a:t>
            </a:r>
            <a:r>
              <a:rPr kumimoji="1" lang="zh-CN" altLang="en-US" sz="2200" b="1">
                <a:latin typeface="楷体_GB2312" pitchFamily="49" charset="-122"/>
                <a:ea typeface="楷体_GB2312" pitchFamily="49" charset="-122"/>
              </a:rPr>
              <a:t>天＝</a:t>
            </a:r>
            <a:r>
              <a:rPr kumimoji="1" lang="en-US" altLang="zh-CN" sz="2200" b="1">
                <a:solidFill>
                  <a:srgbClr val="C00000"/>
                </a:solidFill>
                <a:latin typeface="楷体_GB2312" pitchFamily="49" charset="-122"/>
                <a:ea typeface="楷体_GB2312" pitchFamily="49" charset="-122"/>
              </a:rPr>
              <a:t>3.15×10</a:t>
            </a:r>
            <a:r>
              <a:rPr kumimoji="1" lang="en-US" altLang="zh-CN" sz="2200" b="1" baseline="30000">
                <a:solidFill>
                  <a:srgbClr val="C00000"/>
                </a:solidFill>
                <a:latin typeface="楷体_GB2312" pitchFamily="49" charset="-122"/>
                <a:ea typeface="楷体_GB2312" pitchFamily="49" charset="-122"/>
              </a:rPr>
              <a:t>7</a:t>
            </a:r>
            <a:r>
              <a:rPr kumimoji="1" lang="zh-CN" altLang="en-US" sz="2200" b="1">
                <a:latin typeface="楷体_GB2312" pitchFamily="49" charset="-122"/>
                <a:ea typeface="楷体_GB2312" pitchFamily="49" charset="-122"/>
              </a:rPr>
              <a:t>秒</a:t>
            </a:r>
          </a:p>
          <a:p>
            <a:pPr>
              <a:spcBef>
                <a:spcPct val="40000"/>
              </a:spcBef>
              <a:buFont typeface="Wingdings" panose="05000000000000000000" pitchFamily="2" charset="2"/>
              <a:buNone/>
            </a:pPr>
            <a:r>
              <a:rPr kumimoji="1" lang="zh-CN" altLang="en-US" sz="2200" b="1">
                <a:latin typeface="楷体_GB2312" pitchFamily="49" charset="-122"/>
                <a:ea typeface="楷体_GB2312" pitchFamily="49" charset="-122"/>
              </a:rPr>
              <a:t>  若用每秒</a:t>
            </a:r>
            <a:r>
              <a:rPr kumimoji="1" lang="en-US" altLang="zh-CN" sz="2200" b="1">
                <a:latin typeface="楷体_GB2312" pitchFamily="49" charset="-122"/>
                <a:ea typeface="楷体_GB2312" pitchFamily="49" charset="-122"/>
              </a:rPr>
              <a:t>10</a:t>
            </a:r>
            <a:r>
              <a:rPr kumimoji="1" lang="zh-CN" altLang="en-US" sz="2200" b="1">
                <a:latin typeface="楷体_GB2312" pitchFamily="49" charset="-122"/>
                <a:ea typeface="楷体_GB2312" pitchFamily="49" charset="-122"/>
              </a:rPr>
              <a:t>亿次计算机（</a:t>
            </a:r>
            <a:r>
              <a:rPr kumimoji="1" lang="en-US" altLang="zh-CN" sz="2200" b="1">
                <a:latin typeface="楷体_GB2312" pitchFamily="49" charset="-122"/>
                <a:ea typeface="楷体_GB2312" pitchFamily="49" charset="-122"/>
              </a:rPr>
              <a:t>10</a:t>
            </a:r>
            <a:r>
              <a:rPr kumimoji="1" lang="en-US" altLang="zh-CN" sz="2200" b="1" baseline="30000">
                <a:latin typeface="楷体_GB2312" pitchFamily="49" charset="-122"/>
                <a:ea typeface="楷体_GB2312" pitchFamily="49" charset="-122"/>
              </a:rPr>
              <a:t>9</a:t>
            </a:r>
            <a:r>
              <a:rPr kumimoji="1" lang="zh-CN" altLang="en-US" sz="2200" b="1">
                <a:latin typeface="楷体_GB2312" pitchFamily="49" charset="-122"/>
                <a:ea typeface="楷体_GB2312" pitchFamily="49" charset="-122"/>
              </a:rPr>
              <a:t>次浮点运算</a:t>
            </a:r>
            <a:r>
              <a:rPr kumimoji="1" lang="en-US" altLang="zh-CN" sz="2200" b="1">
                <a:latin typeface="楷体_GB2312" pitchFamily="49" charset="-122"/>
                <a:ea typeface="楷体_GB2312" pitchFamily="49" charset="-122"/>
              </a:rPr>
              <a:t>/</a:t>
            </a:r>
            <a:r>
              <a:rPr kumimoji="1" lang="zh-CN" altLang="en-US" sz="2200" b="1">
                <a:latin typeface="楷体_GB2312" pitchFamily="49" charset="-122"/>
                <a:ea typeface="楷体_GB2312" pitchFamily="49" charset="-122"/>
              </a:rPr>
              <a:t>秒）计算，</a:t>
            </a:r>
          </a:p>
          <a:p>
            <a:pPr>
              <a:spcBef>
                <a:spcPct val="40000"/>
              </a:spcBef>
              <a:buFont typeface="Wingdings" panose="05000000000000000000" pitchFamily="2" charset="2"/>
              <a:buNone/>
            </a:pPr>
            <a:r>
              <a:rPr kumimoji="1" lang="zh-CN" altLang="en-US" sz="2200" b="1">
                <a:latin typeface="楷体_GB2312" pitchFamily="49" charset="-122"/>
                <a:ea typeface="楷体_GB2312" pitchFamily="49" charset="-122"/>
              </a:rPr>
              <a:t>  所需时间：</a:t>
            </a:r>
            <a:endParaRPr kumimoji="1" lang="en-US" altLang="zh-CN" sz="2200" b="1">
              <a:latin typeface="楷体_GB2312" pitchFamily="49" charset="-122"/>
              <a:ea typeface="楷体_GB2312" pitchFamily="49" charset="-122"/>
            </a:endParaRPr>
          </a:p>
        </p:txBody>
      </p:sp>
      <p:grpSp>
        <p:nvGrpSpPr>
          <p:cNvPr id="2" name="组合 13">
            <a:extLst>
              <a:ext uri="{FF2B5EF4-FFF2-40B4-BE49-F238E27FC236}">
                <a16:creationId xmlns:a16="http://schemas.microsoft.com/office/drawing/2014/main" id="{95B8E125-2D5D-40FF-9B12-E02A98DB9E4D}"/>
              </a:ext>
            </a:extLst>
          </p:cNvPr>
          <p:cNvGrpSpPr>
            <a:grpSpLocks/>
          </p:cNvGrpSpPr>
          <p:nvPr/>
        </p:nvGrpSpPr>
        <p:grpSpPr bwMode="auto">
          <a:xfrm>
            <a:off x="1187450" y="3917950"/>
            <a:ext cx="5562600" cy="1743075"/>
            <a:chOff x="762000" y="4419600"/>
            <a:chExt cx="5562600" cy="1742420"/>
          </a:xfrm>
        </p:grpSpPr>
        <p:sp>
          <p:nvSpPr>
            <p:cNvPr id="89093" name="Text Box 4">
              <a:extLst>
                <a:ext uri="{FF2B5EF4-FFF2-40B4-BE49-F238E27FC236}">
                  <a16:creationId xmlns:a16="http://schemas.microsoft.com/office/drawing/2014/main" id="{0705A4F4-CE95-4EC4-8375-EF7BB01171AB}"/>
                </a:ext>
              </a:extLst>
            </p:cNvPr>
            <p:cNvSpPr txBox="1">
              <a:spLocks noChangeArrowheads="1"/>
            </p:cNvSpPr>
            <p:nvPr/>
          </p:nvSpPr>
          <p:spPr bwMode="auto">
            <a:xfrm>
              <a:off x="1066800" y="4419600"/>
              <a:ext cx="449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2800">
                  <a:solidFill>
                    <a:srgbClr val="A50021"/>
                  </a:solidFill>
                  <a:latin typeface="宋体" panose="02010600030101010101" pitchFamily="2" charset="-122"/>
                </a:rPr>
                <a:t>        </a:t>
              </a:r>
              <a:r>
                <a:rPr lang="en-US" altLang="zh-CN" sz="2800">
                  <a:solidFill>
                    <a:srgbClr val="A50021"/>
                  </a:solidFill>
                  <a:latin typeface="隶书" panose="02010509060101010101" pitchFamily="49" charset="-122"/>
                  <a:ea typeface="隶书" panose="02010509060101010101" pitchFamily="49" charset="-122"/>
                </a:rPr>
                <a:t>2×10</a:t>
              </a:r>
              <a:r>
                <a:rPr lang="en-US" altLang="zh-CN" sz="2800" baseline="30000">
                  <a:solidFill>
                    <a:srgbClr val="A50021"/>
                  </a:solidFill>
                  <a:latin typeface="隶书" panose="02010509060101010101" pitchFamily="49" charset="-122"/>
                  <a:ea typeface="隶书" panose="02010509060101010101" pitchFamily="49" charset="-122"/>
                </a:rPr>
                <a:t>63      </a:t>
              </a:r>
              <a:r>
                <a:rPr lang="zh-CN" altLang="en-US" sz="2800">
                  <a:solidFill>
                    <a:srgbClr val="9900FF"/>
                  </a:solidFill>
                  <a:latin typeface="隶书" panose="02010509060101010101" pitchFamily="49" charset="-122"/>
                  <a:ea typeface="隶书" panose="02010509060101010101" pitchFamily="49" charset="-122"/>
                </a:rPr>
                <a:t>小时</a:t>
              </a:r>
              <a:r>
                <a:rPr lang="zh-CN" altLang="en-US" sz="2800">
                  <a:solidFill>
                    <a:srgbClr val="A50021"/>
                  </a:solidFill>
                  <a:latin typeface="隶书" panose="02010509060101010101" pitchFamily="49" charset="-122"/>
                  <a:ea typeface="隶书" panose="02010509060101010101" pitchFamily="49" charset="-122"/>
                </a:rPr>
                <a:t>    </a:t>
              </a:r>
              <a:endParaRPr lang="zh-CN" altLang="en-US" sz="2800">
                <a:latin typeface="隶书" panose="02010509060101010101" pitchFamily="49" charset="-122"/>
                <a:ea typeface="隶书" panose="02010509060101010101" pitchFamily="49" charset="-122"/>
              </a:endParaRPr>
            </a:p>
          </p:txBody>
        </p:sp>
        <p:sp>
          <p:nvSpPr>
            <p:cNvPr id="89094" name="Text Box 5">
              <a:extLst>
                <a:ext uri="{FF2B5EF4-FFF2-40B4-BE49-F238E27FC236}">
                  <a16:creationId xmlns:a16="http://schemas.microsoft.com/office/drawing/2014/main" id="{54DF4BB2-BEF0-433F-80C6-7AFB27C1E7B9}"/>
                </a:ext>
              </a:extLst>
            </p:cNvPr>
            <p:cNvSpPr txBox="1">
              <a:spLocks noChangeArrowheads="1"/>
            </p:cNvSpPr>
            <p:nvPr/>
          </p:nvSpPr>
          <p:spPr bwMode="auto">
            <a:xfrm>
              <a:off x="1066800" y="5029200"/>
              <a:ext cx="525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2800">
                  <a:solidFill>
                    <a:srgbClr val="A50021"/>
                  </a:solidFill>
                  <a:latin typeface="宋体" panose="02010600030101010101" pitchFamily="2" charset="-122"/>
                </a:rPr>
                <a:t>        </a:t>
              </a:r>
              <a:r>
                <a:rPr lang="en-US" altLang="zh-CN" sz="2800">
                  <a:solidFill>
                    <a:srgbClr val="A50021"/>
                  </a:solidFill>
                  <a:latin typeface="隶书" panose="02010509060101010101" pitchFamily="49" charset="-122"/>
                  <a:ea typeface="隶书" panose="02010509060101010101" pitchFamily="49" charset="-122"/>
                </a:rPr>
                <a:t>8.2×10</a:t>
              </a:r>
              <a:r>
                <a:rPr lang="en-US" altLang="zh-CN" sz="2800" baseline="30000">
                  <a:solidFill>
                    <a:srgbClr val="A50021"/>
                  </a:solidFill>
                  <a:latin typeface="隶书" panose="02010509060101010101" pitchFamily="49" charset="-122"/>
                  <a:ea typeface="隶书" panose="02010509060101010101" pitchFamily="49" charset="-122"/>
                </a:rPr>
                <a:t>61    </a:t>
              </a:r>
              <a:r>
                <a:rPr lang="zh-CN" altLang="en-US" sz="2800">
                  <a:solidFill>
                    <a:srgbClr val="9900FF"/>
                  </a:solidFill>
                  <a:latin typeface="隶书" panose="02010509060101010101" pitchFamily="49" charset="-122"/>
                  <a:ea typeface="隶书" panose="02010509060101010101" pitchFamily="49" charset="-122"/>
                </a:rPr>
                <a:t>天</a:t>
              </a:r>
            </a:p>
          </p:txBody>
        </p:sp>
        <p:sp>
          <p:nvSpPr>
            <p:cNvPr id="89095" name="Text Box 6">
              <a:extLst>
                <a:ext uri="{FF2B5EF4-FFF2-40B4-BE49-F238E27FC236}">
                  <a16:creationId xmlns:a16="http://schemas.microsoft.com/office/drawing/2014/main" id="{3277A6AB-E904-474F-898C-E9D3CDAEFC7D}"/>
                </a:ext>
              </a:extLst>
            </p:cNvPr>
            <p:cNvSpPr txBox="1">
              <a:spLocks noChangeArrowheads="1"/>
            </p:cNvSpPr>
            <p:nvPr/>
          </p:nvSpPr>
          <p:spPr bwMode="auto">
            <a:xfrm>
              <a:off x="762000" y="5638800"/>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2800">
                  <a:solidFill>
                    <a:srgbClr val="A50021"/>
                  </a:solidFill>
                  <a:latin typeface="宋体" panose="02010600030101010101" pitchFamily="2" charset="-122"/>
                </a:rPr>
                <a:t>          </a:t>
              </a:r>
              <a:r>
                <a:rPr lang="en-US" altLang="zh-CN" sz="2800">
                  <a:solidFill>
                    <a:srgbClr val="A50021"/>
                  </a:solidFill>
                  <a:latin typeface="隶书" panose="02010509060101010101" pitchFamily="49" charset="-122"/>
                  <a:ea typeface="隶书" panose="02010509060101010101" pitchFamily="49" charset="-122"/>
                </a:rPr>
                <a:t>2.25×10</a:t>
              </a:r>
              <a:r>
                <a:rPr lang="en-US" altLang="zh-CN" sz="2800" baseline="30000">
                  <a:solidFill>
                    <a:srgbClr val="A50021"/>
                  </a:solidFill>
                  <a:latin typeface="隶书" panose="02010509060101010101" pitchFamily="49" charset="-122"/>
                  <a:ea typeface="隶书" panose="02010509060101010101" pitchFamily="49" charset="-122"/>
                </a:rPr>
                <a:t>59   </a:t>
              </a:r>
              <a:r>
                <a:rPr lang="zh-CN" altLang="en-US" sz="2800">
                  <a:solidFill>
                    <a:srgbClr val="9900FF"/>
                  </a:solidFill>
                  <a:latin typeface="隶书" panose="02010509060101010101" pitchFamily="49" charset="-122"/>
                  <a:ea typeface="隶书" panose="02010509060101010101" pitchFamily="49" charset="-122"/>
                </a:rPr>
                <a:t>年</a:t>
              </a:r>
            </a:p>
          </p:txBody>
        </p:sp>
      </p:grpSp>
      <p:sp>
        <p:nvSpPr>
          <p:cNvPr id="10" name="矩形 9">
            <a:extLst>
              <a:ext uri="{FF2B5EF4-FFF2-40B4-BE49-F238E27FC236}">
                <a16:creationId xmlns:a16="http://schemas.microsoft.com/office/drawing/2014/main" id="{F68A39BD-9C54-4264-AE31-1CD817D92DCE}"/>
              </a:ext>
            </a:extLst>
          </p:cNvPr>
          <p:cNvSpPr/>
          <p:nvPr/>
        </p:nvSpPr>
        <p:spPr>
          <a:xfrm>
            <a:off x="1331913" y="908050"/>
            <a:ext cx="3416300" cy="8255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buFontTx/>
              <a:buNone/>
            </a:pPr>
            <a:r>
              <a:rPr kumimoji="1" lang="zh-CN" altLang="en-US" sz="3600" b="1">
                <a:solidFill>
                  <a:schemeClr val="tx2"/>
                </a:solidFill>
                <a:ea typeface="楷体_GB2312" pitchFamily="49" charset="-122"/>
                <a:sym typeface="+mn-ea"/>
              </a:rPr>
              <a:t>旅行售货员问题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FEBF85E-2B17-43C4-A0AE-F42BD3352535}"/>
              </a:ext>
            </a:extLst>
          </p:cNvPr>
          <p:cNvSpPr>
            <a:spLocks noGrp="1" noChangeArrowheads="1"/>
          </p:cNvSpPr>
          <p:nvPr>
            <p:ph type="title" idx="4294967295"/>
          </p:nvPr>
        </p:nvSpPr>
        <p:spPr>
          <a:xfrm>
            <a:off x="1177925" y="849313"/>
            <a:ext cx="7467600" cy="850900"/>
          </a:xfrm>
        </p:spPr>
        <p:txBody>
          <a:bodyPr/>
          <a:lstStyle/>
          <a:p>
            <a:pPr eaLnBrk="1" hangingPunct="1">
              <a:lnSpc>
                <a:spcPct val="150000"/>
              </a:lnSpc>
            </a:pPr>
            <a:r>
              <a:rPr kumimoji="1" lang="en-US" altLang="zh-CN" sz="2400" b="1">
                <a:solidFill>
                  <a:schemeClr val="tx1"/>
                </a:solidFill>
                <a:ea typeface="黑体" panose="02010609060101010101" pitchFamily="49" charset="-122"/>
              </a:rPr>
              <a:t>【</a:t>
            </a:r>
            <a:r>
              <a:rPr kumimoji="1" lang="zh-CN" altLang="en-US" sz="2400" b="1">
                <a:solidFill>
                  <a:schemeClr val="tx1"/>
                </a:solidFill>
                <a:ea typeface="黑体" panose="02010609060101010101" pitchFamily="49" charset="-122"/>
              </a:rPr>
              <a:t>例</a:t>
            </a:r>
            <a:r>
              <a:rPr kumimoji="1" lang="en-US" altLang="zh-CN" sz="2400" b="1">
                <a:solidFill>
                  <a:schemeClr val="tx1"/>
                </a:solidFill>
                <a:ea typeface="黑体" panose="02010609060101010101" pitchFamily="49" charset="-122"/>
              </a:rPr>
              <a:t>】 </a:t>
            </a:r>
            <a:r>
              <a:rPr kumimoji="1" lang="zh-CN" altLang="en-US" sz="2400" b="1">
                <a:solidFill>
                  <a:schemeClr val="tx1"/>
                </a:solidFill>
                <a:ea typeface="黑体" panose="02010609060101010101" pitchFamily="49" charset="-122"/>
              </a:rPr>
              <a:t>：百钱买百鸡问题</a:t>
            </a:r>
          </a:p>
        </p:txBody>
      </p:sp>
      <p:sp>
        <p:nvSpPr>
          <p:cNvPr id="90115" name="Text Box 3">
            <a:extLst>
              <a:ext uri="{FF2B5EF4-FFF2-40B4-BE49-F238E27FC236}">
                <a16:creationId xmlns:a16="http://schemas.microsoft.com/office/drawing/2014/main" id="{EA2AC0CF-AE7C-4B0D-86AB-AAE94516ED86}"/>
              </a:ext>
            </a:extLst>
          </p:cNvPr>
          <p:cNvSpPr txBox="1">
            <a:spLocks noChangeArrowheads="1"/>
          </p:cNvSpPr>
          <p:nvPr/>
        </p:nvSpPr>
        <p:spPr bwMode="auto">
          <a:xfrm>
            <a:off x="468313" y="1700213"/>
            <a:ext cx="8351837"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en-US" altLang="zh-CN" sz="2000" b="1">
                <a:solidFill>
                  <a:srgbClr val="FF0000"/>
                </a:solidFill>
                <a:latin typeface="Arial" panose="020B0604020202020204" pitchFamily="34" charset="0"/>
                <a:ea typeface="楷体_GB2312" pitchFamily="49" charset="-122"/>
              </a:rPr>
              <a:t>        </a:t>
            </a:r>
            <a:r>
              <a:rPr lang="en-US" altLang="zh-CN" sz="1800" b="1">
                <a:solidFill>
                  <a:srgbClr val="FF0000"/>
                </a:solidFill>
                <a:latin typeface="Arial" panose="020B0604020202020204" pitchFamily="34" charset="0"/>
                <a:ea typeface="楷体_GB2312" pitchFamily="49" charset="-122"/>
              </a:rPr>
              <a:t>100</a:t>
            </a:r>
            <a:r>
              <a:rPr lang="zh-CN" altLang="en-US" sz="1800" b="1">
                <a:solidFill>
                  <a:srgbClr val="FF0000"/>
                </a:solidFill>
                <a:latin typeface="Arial" panose="020B0604020202020204" pitchFamily="34" charset="0"/>
                <a:ea typeface="楷体_GB2312" pitchFamily="49" charset="-122"/>
              </a:rPr>
              <a:t>元钱买</a:t>
            </a:r>
            <a:r>
              <a:rPr lang="en-US" altLang="zh-CN" sz="1800" b="1">
                <a:solidFill>
                  <a:srgbClr val="FF0000"/>
                </a:solidFill>
                <a:latin typeface="Arial" panose="020B0604020202020204" pitchFamily="34" charset="0"/>
                <a:ea typeface="楷体_GB2312" pitchFamily="49" charset="-122"/>
              </a:rPr>
              <a:t>100</a:t>
            </a:r>
            <a:r>
              <a:rPr lang="zh-CN" altLang="en-US" sz="1800" b="1">
                <a:solidFill>
                  <a:srgbClr val="FF0000"/>
                </a:solidFill>
                <a:latin typeface="Arial" panose="020B0604020202020204" pitchFamily="34" charset="0"/>
                <a:ea typeface="楷体_GB2312" pitchFamily="49" charset="-122"/>
              </a:rPr>
              <a:t>只鸡，母鸡每只</a:t>
            </a:r>
            <a:r>
              <a:rPr lang="en-US" altLang="zh-CN" sz="1800" b="1">
                <a:solidFill>
                  <a:srgbClr val="FF0000"/>
                </a:solidFill>
                <a:latin typeface="Arial" panose="020B0604020202020204" pitchFamily="34" charset="0"/>
                <a:ea typeface="楷体_GB2312" pitchFamily="49" charset="-122"/>
              </a:rPr>
              <a:t>5</a:t>
            </a:r>
            <a:r>
              <a:rPr lang="zh-CN" altLang="en-US" sz="1800" b="1">
                <a:solidFill>
                  <a:srgbClr val="FF0000"/>
                </a:solidFill>
                <a:latin typeface="Arial" panose="020B0604020202020204" pitchFamily="34" charset="0"/>
                <a:ea typeface="楷体_GB2312" pitchFamily="49" charset="-122"/>
              </a:rPr>
              <a:t>元，公鸡每只</a:t>
            </a:r>
            <a:r>
              <a:rPr lang="en-US" altLang="zh-CN" sz="1800" b="1">
                <a:solidFill>
                  <a:srgbClr val="FF0000"/>
                </a:solidFill>
                <a:latin typeface="Arial" panose="020B0604020202020204" pitchFamily="34" charset="0"/>
                <a:ea typeface="楷体_GB2312" pitchFamily="49" charset="-122"/>
              </a:rPr>
              <a:t>3</a:t>
            </a:r>
            <a:r>
              <a:rPr lang="zh-CN" altLang="en-US" sz="1800" b="1">
                <a:solidFill>
                  <a:srgbClr val="FF0000"/>
                </a:solidFill>
                <a:latin typeface="Arial" panose="020B0604020202020204" pitchFamily="34" charset="0"/>
                <a:ea typeface="楷体_GB2312" pitchFamily="49" charset="-122"/>
              </a:rPr>
              <a:t>元，小鸡</a:t>
            </a:r>
            <a:r>
              <a:rPr lang="en-US" altLang="zh-CN" sz="1800" b="1">
                <a:solidFill>
                  <a:srgbClr val="FF0000"/>
                </a:solidFill>
                <a:latin typeface="Arial" panose="020B0604020202020204" pitchFamily="34" charset="0"/>
                <a:ea typeface="楷体_GB2312" pitchFamily="49" charset="-122"/>
              </a:rPr>
              <a:t>3</a:t>
            </a:r>
            <a:r>
              <a:rPr lang="zh-CN" altLang="en-US" sz="1800" b="1">
                <a:solidFill>
                  <a:srgbClr val="FF0000"/>
                </a:solidFill>
                <a:latin typeface="Arial" panose="020B0604020202020204" pitchFamily="34" charset="0"/>
                <a:ea typeface="楷体_GB2312" pitchFamily="49" charset="-122"/>
              </a:rPr>
              <a:t>只</a:t>
            </a:r>
            <a:r>
              <a:rPr lang="en-US" altLang="zh-CN" sz="1800" b="1">
                <a:solidFill>
                  <a:srgbClr val="FF0000"/>
                </a:solidFill>
                <a:latin typeface="Arial" panose="020B0604020202020204" pitchFamily="34" charset="0"/>
                <a:ea typeface="楷体_GB2312" pitchFamily="49" charset="-122"/>
              </a:rPr>
              <a:t>1</a:t>
            </a:r>
            <a:r>
              <a:rPr lang="zh-CN" altLang="en-US" sz="1800" b="1">
                <a:solidFill>
                  <a:srgbClr val="FF0000"/>
                </a:solidFill>
                <a:latin typeface="Arial" panose="020B0604020202020204" pitchFamily="34" charset="0"/>
                <a:ea typeface="楷体_GB2312" pitchFamily="49" charset="-122"/>
              </a:rPr>
              <a:t>元，问共可以买多少只母鸡、多少只公鸡、多少只小鸡？</a:t>
            </a:r>
          </a:p>
          <a:p>
            <a:pPr eaLnBrk="1" hangingPunct="1">
              <a:lnSpc>
                <a:spcPct val="150000"/>
              </a:lnSpc>
              <a:spcBef>
                <a:spcPct val="0"/>
              </a:spcBef>
              <a:buClrTx/>
              <a:buSzTx/>
              <a:buFont typeface="Wingdings" panose="05000000000000000000" pitchFamily="2" charset="2"/>
              <a:buNone/>
            </a:pPr>
            <a:r>
              <a:rPr lang="zh-CN" altLang="en-US" sz="1800" b="1">
                <a:latin typeface="Arial" panose="020B0604020202020204" pitchFamily="34" charset="0"/>
                <a:ea typeface="楷体_GB2312" pitchFamily="49" charset="-122"/>
              </a:rPr>
              <a:t>解：设母鸡、公鸡、小鸡各为</a:t>
            </a:r>
            <a:r>
              <a:rPr lang="en-US" altLang="zh-CN" sz="1800" b="1">
                <a:latin typeface="Arial" panose="020B0604020202020204" pitchFamily="34" charset="0"/>
                <a:ea typeface="楷体_GB2312" pitchFamily="49" charset="-122"/>
              </a:rPr>
              <a:t>x, y, z</a:t>
            </a:r>
            <a:r>
              <a:rPr lang="zh-CN" altLang="en-US" sz="1800" b="1">
                <a:latin typeface="Arial" panose="020B0604020202020204" pitchFamily="34" charset="0"/>
                <a:ea typeface="楷体_GB2312" pitchFamily="49" charset="-122"/>
              </a:rPr>
              <a:t>只。</a:t>
            </a:r>
            <a:endParaRPr lang="en-US" altLang="zh-CN" sz="1800" b="1">
              <a:latin typeface="Arial" panose="020B0604020202020204" pitchFamily="34" charset="0"/>
              <a:ea typeface="楷体_GB2312" pitchFamily="49" charset="-122"/>
            </a:endParaRPr>
          </a:p>
          <a:p>
            <a:pPr eaLnBrk="1" hangingPunct="1">
              <a:lnSpc>
                <a:spcPct val="150000"/>
              </a:lnSpc>
              <a:spcBef>
                <a:spcPct val="0"/>
              </a:spcBef>
              <a:buClrTx/>
              <a:buSzTx/>
              <a:buFont typeface="Wingdings" panose="05000000000000000000" pitchFamily="2" charset="2"/>
              <a:buNone/>
            </a:pPr>
            <a:r>
              <a:rPr lang="en-US" altLang="zh-CN" sz="1800" b="1">
                <a:latin typeface="Arial" panose="020B0604020202020204" pitchFamily="34" charset="0"/>
                <a:ea typeface="楷体_GB2312" pitchFamily="49" charset="-122"/>
              </a:rPr>
              <a:t>       </a:t>
            </a:r>
            <a:r>
              <a:rPr lang="zh-CN" altLang="en-US" sz="1800" b="1">
                <a:latin typeface="Arial" panose="020B0604020202020204" pitchFamily="34" charset="0"/>
                <a:ea typeface="楷体_GB2312" pitchFamily="49" charset="-122"/>
              </a:rPr>
              <a:t>则有 </a:t>
            </a:r>
            <a:r>
              <a:rPr lang="en-US" altLang="zh-CN" sz="1800" b="1">
                <a:latin typeface="Arial" panose="020B0604020202020204" pitchFamily="34" charset="0"/>
                <a:ea typeface="楷体_GB2312" pitchFamily="49" charset="-122"/>
              </a:rPr>
              <a:t>x + y + z = 100</a:t>
            </a:r>
            <a:r>
              <a:rPr lang="zh-CN" altLang="en-US" sz="1800" b="1">
                <a:latin typeface="Arial" panose="020B0604020202020204" pitchFamily="34" charset="0"/>
                <a:ea typeface="楷体_GB2312" pitchFamily="49" charset="-122"/>
              </a:rPr>
              <a:t>，</a:t>
            </a:r>
            <a:r>
              <a:rPr lang="en-US" altLang="zh-CN" sz="1800" b="1">
                <a:latin typeface="Arial" panose="020B0604020202020204" pitchFamily="34" charset="0"/>
                <a:ea typeface="楷体_GB2312" pitchFamily="49" charset="-122"/>
              </a:rPr>
              <a:t>5x + 3y + z/3 = 100</a:t>
            </a:r>
          </a:p>
          <a:p>
            <a:pPr eaLnBrk="1" hangingPunct="1">
              <a:lnSpc>
                <a:spcPct val="150000"/>
              </a:lnSpc>
              <a:spcBef>
                <a:spcPct val="0"/>
              </a:spcBef>
              <a:buClrTx/>
              <a:buSzTx/>
              <a:buFont typeface="Wingdings" panose="05000000000000000000" pitchFamily="2" charset="2"/>
              <a:buNone/>
            </a:pPr>
            <a:r>
              <a:rPr lang="zh-CN" altLang="en-US" sz="1800" b="1">
                <a:solidFill>
                  <a:srgbClr val="FF0000"/>
                </a:solidFill>
                <a:latin typeface="Arial" panose="020B0604020202020204" pitchFamily="34" charset="0"/>
                <a:ea typeface="楷体_GB2312" pitchFamily="49" charset="-122"/>
              </a:rPr>
              <a:t>方法</a:t>
            </a:r>
            <a:r>
              <a:rPr lang="en-US" altLang="zh-CN" sz="1800" b="1">
                <a:solidFill>
                  <a:srgbClr val="FF0000"/>
                </a:solidFill>
                <a:latin typeface="Arial" panose="020B0604020202020204" pitchFamily="34" charset="0"/>
                <a:ea typeface="楷体_GB2312" pitchFamily="49" charset="-122"/>
              </a:rPr>
              <a:t>1</a:t>
            </a:r>
            <a:r>
              <a:rPr lang="zh-CN" altLang="en-US" sz="1800" b="1">
                <a:solidFill>
                  <a:srgbClr val="FF0000"/>
                </a:solidFill>
                <a:latin typeface="Arial" panose="020B0604020202020204" pitchFamily="34" charset="0"/>
                <a:ea typeface="楷体_GB2312" pitchFamily="49" charset="-122"/>
              </a:rPr>
              <a:t>：</a:t>
            </a:r>
          </a:p>
          <a:p>
            <a:pPr eaLnBrk="1" hangingPunct="1">
              <a:lnSpc>
                <a:spcPct val="150000"/>
              </a:lnSpc>
              <a:spcBef>
                <a:spcPct val="0"/>
              </a:spcBef>
              <a:buClrTx/>
              <a:buSzTx/>
              <a:buFont typeface="Wingdings" panose="05000000000000000000" pitchFamily="2" charset="2"/>
              <a:buNone/>
            </a:pPr>
            <a:r>
              <a:rPr lang="en-US" altLang="zh-CN" sz="1800" b="1">
                <a:latin typeface="Arial" panose="020B0604020202020204" pitchFamily="34" charset="0"/>
                <a:ea typeface="楷体_GB2312" pitchFamily="49" charset="-122"/>
              </a:rPr>
              <a:t>for(i=0;i&lt;=100;i++)</a:t>
            </a:r>
          </a:p>
          <a:p>
            <a:pPr eaLnBrk="1" hangingPunct="1">
              <a:lnSpc>
                <a:spcPct val="150000"/>
              </a:lnSpc>
              <a:spcBef>
                <a:spcPct val="0"/>
              </a:spcBef>
              <a:buClrTx/>
              <a:buSzTx/>
              <a:buFont typeface="Wingdings" panose="05000000000000000000" pitchFamily="2" charset="2"/>
              <a:buNone/>
            </a:pPr>
            <a:r>
              <a:rPr lang="zh-CN" altLang="en-US" sz="1800" b="1">
                <a:latin typeface="Arial" panose="020B0604020202020204" pitchFamily="34" charset="0"/>
                <a:ea typeface="楷体_GB2312" pitchFamily="49" charset="-122"/>
              </a:rPr>
              <a:t>　</a:t>
            </a:r>
            <a:r>
              <a:rPr lang="en-US" altLang="zh-CN" sz="1800" b="1">
                <a:latin typeface="Arial" panose="020B0604020202020204" pitchFamily="34" charset="0"/>
                <a:ea typeface="楷体_GB2312" pitchFamily="49" charset="-122"/>
              </a:rPr>
              <a:t>for(j=0; j&lt;=100; j++)</a:t>
            </a:r>
          </a:p>
          <a:p>
            <a:pPr eaLnBrk="1" hangingPunct="1">
              <a:lnSpc>
                <a:spcPct val="150000"/>
              </a:lnSpc>
              <a:spcBef>
                <a:spcPct val="0"/>
              </a:spcBef>
              <a:buClrTx/>
              <a:buSzTx/>
              <a:buFont typeface="Wingdings" panose="05000000000000000000" pitchFamily="2" charset="2"/>
              <a:buNone/>
            </a:pPr>
            <a:r>
              <a:rPr lang="zh-CN" altLang="en-US" sz="1800" b="1">
                <a:latin typeface="Arial" panose="020B0604020202020204" pitchFamily="34" charset="0"/>
                <a:ea typeface="楷体_GB2312" pitchFamily="49" charset="-122"/>
              </a:rPr>
              <a:t>　　</a:t>
            </a:r>
            <a:r>
              <a:rPr lang="en-US" altLang="zh-CN" sz="1800" b="1">
                <a:latin typeface="Arial" panose="020B0604020202020204" pitchFamily="34" charset="0"/>
                <a:ea typeface="楷体_GB2312" pitchFamily="49" charset="-122"/>
              </a:rPr>
              <a:t>for(k=0; k&lt;=100;k++)</a:t>
            </a:r>
          </a:p>
          <a:p>
            <a:pPr eaLnBrk="1" hangingPunct="1">
              <a:lnSpc>
                <a:spcPct val="150000"/>
              </a:lnSpc>
              <a:spcBef>
                <a:spcPct val="0"/>
              </a:spcBef>
              <a:buClrTx/>
              <a:buSzTx/>
              <a:buFont typeface="Wingdings" panose="05000000000000000000" pitchFamily="2" charset="2"/>
              <a:buNone/>
            </a:pPr>
            <a:r>
              <a:rPr lang="en-US" altLang="zh-CN" sz="1800" b="1">
                <a:latin typeface="Arial" panose="020B0604020202020204" pitchFamily="34" charset="0"/>
                <a:ea typeface="楷体_GB2312" pitchFamily="49" charset="-122"/>
              </a:rPr>
              <a:t>        {     </a:t>
            </a:r>
          </a:p>
          <a:p>
            <a:pPr eaLnBrk="1" hangingPunct="1">
              <a:lnSpc>
                <a:spcPct val="150000"/>
              </a:lnSpc>
              <a:spcBef>
                <a:spcPct val="0"/>
              </a:spcBef>
              <a:buClrTx/>
              <a:buSzTx/>
              <a:buFont typeface="Wingdings" panose="05000000000000000000" pitchFamily="2" charset="2"/>
              <a:buNone/>
            </a:pPr>
            <a:r>
              <a:rPr lang="zh-CN" altLang="en-US" sz="1800" b="1">
                <a:latin typeface="Arial" panose="020B0604020202020204" pitchFamily="34" charset="0"/>
                <a:ea typeface="楷体_GB2312" pitchFamily="49" charset="-122"/>
              </a:rPr>
              <a:t>　　　</a:t>
            </a:r>
            <a:r>
              <a:rPr lang="en-US" altLang="zh-CN" sz="1800" b="1">
                <a:latin typeface="Arial" panose="020B0604020202020204" pitchFamily="34" charset="0"/>
                <a:ea typeface="楷体_GB2312" pitchFamily="49" charset="-122"/>
              </a:rPr>
              <a:t>if(k%3 ==0&amp;&amp;i+j+k==100</a:t>
            </a:r>
            <a:r>
              <a:rPr lang="en-US" altLang="zh-CN" sz="1800" b="1">
                <a:latin typeface="Arial" panose="020B0604020202020204" pitchFamily="34" charset="0"/>
              </a:rPr>
              <a:t>&amp;&amp; 5*I+3*j+k/3==100)</a:t>
            </a:r>
            <a:r>
              <a:rPr lang="en-US" altLang="zh-CN" sz="1800">
                <a:latin typeface="Arial" panose="020B0604020202020204" pitchFamily="34" charset="0"/>
              </a:rPr>
              <a:t> </a:t>
            </a:r>
            <a:r>
              <a:rPr lang="en-US" altLang="zh-CN" sz="1800" b="1">
                <a:latin typeface="Arial" panose="020B0604020202020204" pitchFamily="34" charset="0"/>
                <a:ea typeface="楷体_GB2312" pitchFamily="49" charset="-122"/>
              </a:rPr>
              <a:t>	</a:t>
            </a:r>
            <a:r>
              <a:rPr lang="zh-CN" altLang="en-US" sz="1800" b="1">
                <a:latin typeface="Arial" panose="020B0604020202020204" pitchFamily="34" charset="0"/>
                <a:ea typeface="楷体_GB2312" pitchFamily="49" charset="-122"/>
              </a:rPr>
              <a:t>　　　   </a:t>
            </a:r>
            <a:endParaRPr lang="en-US" altLang="zh-CN" sz="1800" b="1">
              <a:latin typeface="Arial" panose="020B0604020202020204" pitchFamily="34" charset="0"/>
              <a:ea typeface="楷体_GB2312" pitchFamily="49" charset="-122"/>
            </a:endParaRPr>
          </a:p>
          <a:p>
            <a:pPr eaLnBrk="1" hangingPunct="1">
              <a:lnSpc>
                <a:spcPct val="150000"/>
              </a:lnSpc>
              <a:spcBef>
                <a:spcPct val="0"/>
              </a:spcBef>
              <a:buClrTx/>
              <a:buSzTx/>
              <a:buFont typeface="Wingdings" panose="05000000000000000000" pitchFamily="2" charset="2"/>
              <a:buNone/>
            </a:pPr>
            <a:r>
              <a:rPr lang="en-US" altLang="zh-CN" sz="1800" b="1">
                <a:latin typeface="Arial" panose="020B0604020202020204" pitchFamily="34" charset="0"/>
                <a:ea typeface="楷体_GB2312" pitchFamily="49" charset="-122"/>
              </a:rPr>
              <a:t>            printf(“%d,%d,%d\n”, i,j,k);</a:t>
            </a:r>
          </a:p>
          <a:p>
            <a:pPr eaLnBrk="1" hangingPunct="1">
              <a:lnSpc>
                <a:spcPct val="150000"/>
              </a:lnSpc>
              <a:spcBef>
                <a:spcPct val="0"/>
              </a:spcBef>
              <a:buClrTx/>
              <a:buSzTx/>
              <a:buFont typeface="Wingdings" panose="05000000000000000000" pitchFamily="2" charset="2"/>
              <a:buNone/>
            </a:pPr>
            <a:r>
              <a:rPr lang="zh-CN" altLang="en-US" sz="1800" b="1">
                <a:latin typeface="Arial" panose="020B0604020202020204" pitchFamily="34" charset="0"/>
                <a:ea typeface="楷体_GB2312" pitchFamily="49" charset="-122"/>
              </a:rPr>
              <a:t>　　</a:t>
            </a:r>
            <a:r>
              <a:rPr lang="en-US" altLang="zh-CN" sz="1800" b="1">
                <a:latin typeface="Arial" panose="020B0604020202020204" pitchFamily="34" charset="0"/>
                <a:ea typeface="楷体_GB2312" pitchFamily="49" charset="-122"/>
              </a:rPr>
              <a:t>}</a:t>
            </a:r>
          </a:p>
        </p:txBody>
      </p:sp>
      <p:sp>
        <p:nvSpPr>
          <p:cNvPr id="4" name="矩形 3">
            <a:extLst>
              <a:ext uri="{FF2B5EF4-FFF2-40B4-BE49-F238E27FC236}">
                <a16:creationId xmlns:a16="http://schemas.microsoft.com/office/drawing/2014/main" id="{A2BEA241-0213-46EF-96A5-13334E4062E2}"/>
              </a:ext>
            </a:extLst>
          </p:cNvPr>
          <p:cNvSpPr>
            <a:spLocks noChangeArrowheads="1"/>
          </p:cNvSpPr>
          <p:nvPr/>
        </p:nvSpPr>
        <p:spPr bwMode="auto">
          <a:xfrm>
            <a:off x="4140200" y="3789363"/>
            <a:ext cx="404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FF0000"/>
                </a:solidFill>
                <a:latin typeface="Arial" panose="020B0604020202020204" pitchFamily="34" charset="0"/>
                <a:ea typeface="楷体_GB2312" pitchFamily="49" charset="-122"/>
              </a:rPr>
              <a:t>循环次数为：</a:t>
            </a:r>
            <a:r>
              <a:rPr lang="en-US" altLang="zh-CN" sz="2400" b="1">
                <a:solidFill>
                  <a:srgbClr val="FF0000"/>
                </a:solidFill>
                <a:latin typeface="Arial" panose="020B0604020202020204" pitchFamily="34" charset="0"/>
                <a:ea typeface="楷体_GB2312" pitchFamily="49" charset="-122"/>
              </a:rPr>
              <a:t>100*100*100</a:t>
            </a:r>
            <a:r>
              <a:rPr lang="zh-CN" altLang="en-US" sz="2400" b="1">
                <a:solidFill>
                  <a:srgbClr val="FF0000"/>
                </a:solidFill>
                <a:latin typeface="Arial" panose="020B0604020202020204" pitchFamily="34" charset="0"/>
                <a:ea typeface="楷体_GB2312" pitchFamily="49" charset="-122"/>
              </a:rPr>
              <a:t>次</a:t>
            </a:r>
            <a:endParaRPr lang="zh-CN" altLang="en-US" sz="2400">
              <a:solidFill>
                <a:srgbClr val="FF000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5737984-332F-44C9-A882-4FEA65C24BB5}"/>
              </a:ext>
            </a:extLst>
          </p:cNvPr>
          <p:cNvSpPr>
            <a:spLocks noChangeArrowheads="1"/>
          </p:cNvSpPr>
          <p:nvPr/>
        </p:nvSpPr>
        <p:spPr bwMode="auto">
          <a:xfrm>
            <a:off x="755650" y="1973263"/>
            <a:ext cx="82994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000" b="1">
                <a:solidFill>
                  <a:srgbClr val="FF0000"/>
                </a:solidFill>
                <a:latin typeface="Arial" panose="020B0604020202020204" pitchFamily="34" charset="0"/>
                <a:ea typeface="楷体_GB2312" pitchFamily="49" charset="-122"/>
              </a:rPr>
              <a:t>方法</a:t>
            </a:r>
            <a:r>
              <a:rPr lang="en-US" altLang="zh-CN" sz="2000" b="1">
                <a:solidFill>
                  <a:srgbClr val="FF0000"/>
                </a:solidFill>
                <a:latin typeface="Arial" panose="020B0604020202020204" pitchFamily="34" charset="0"/>
                <a:ea typeface="楷体_GB2312" pitchFamily="49" charset="-122"/>
              </a:rPr>
              <a:t>2</a:t>
            </a:r>
            <a:r>
              <a:rPr lang="zh-CN" altLang="en-US" sz="2000" b="1">
                <a:solidFill>
                  <a:srgbClr val="FF0000"/>
                </a:solidFill>
                <a:latin typeface="Arial" panose="020B0604020202020204" pitchFamily="34" charset="0"/>
                <a:ea typeface="楷体_GB2312" pitchFamily="49" charset="-122"/>
              </a:rPr>
              <a:t>：用两重循环</a:t>
            </a:r>
            <a:r>
              <a:rPr lang="zh-CN" altLang="en-US" sz="2000" b="1">
                <a:latin typeface="Arial" panose="020B0604020202020204" pitchFamily="34" charset="0"/>
                <a:ea typeface="楷体_GB2312" pitchFamily="49" charset="-122"/>
              </a:rPr>
              <a:t>：    </a:t>
            </a:r>
          </a:p>
          <a:p>
            <a:pPr eaLnBrk="1" hangingPunct="1">
              <a:lnSpc>
                <a:spcPct val="150000"/>
              </a:lnSpc>
              <a:spcBef>
                <a:spcPct val="0"/>
              </a:spcBef>
              <a:buClrTx/>
              <a:buSzTx/>
              <a:buFont typeface="Wingdings" panose="05000000000000000000" pitchFamily="2" charset="2"/>
              <a:buNone/>
            </a:pPr>
            <a:r>
              <a:rPr lang="zh-CN" altLang="en-US" sz="2000" b="1">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for(i=0;i&lt;100;i++)</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for(j=0;j&lt;100;j++)</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     k=100 –i –j ;//</a:t>
            </a:r>
            <a:r>
              <a:rPr lang="zh-CN" altLang="en-US" sz="2000" b="1">
                <a:latin typeface="Arial" panose="020B0604020202020204" pitchFamily="34" charset="0"/>
                <a:ea typeface="楷体_GB2312" pitchFamily="49" charset="-122"/>
              </a:rPr>
              <a:t>小鸡的数目可以由母鸡数和公鸡数得到。</a:t>
            </a:r>
          </a:p>
          <a:p>
            <a:pPr eaLnBrk="1" hangingPunct="1">
              <a:lnSpc>
                <a:spcPct val="150000"/>
              </a:lnSpc>
              <a:spcBef>
                <a:spcPct val="0"/>
              </a:spcBef>
              <a:buClrTx/>
              <a:buSzTx/>
              <a:buFont typeface="Wingdings" panose="05000000000000000000" pitchFamily="2" charset="2"/>
              <a:buNone/>
            </a:pPr>
            <a:r>
              <a:rPr lang="zh-CN" altLang="en-US" sz="2000" b="1">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if(k%3==0 &amp;&amp; 5*i+3*j+k/3==100)</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printf(“%d,%d,%d\n”,i,j,k);</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a:t>
            </a:r>
          </a:p>
        </p:txBody>
      </p:sp>
      <p:sp>
        <p:nvSpPr>
          <p:cNvPr id="4" name="矩形 3">
            <a:extLst>
              <a:ext uri="{FF2B5EF4-FFF2-40B4-BE49-F238E27FC236}">
                <a16:creationId xmlns:a16="http://schemas.microsoft.com/office/drawing/2014/main" id="{0B6F920A-8EE3-423E-927E-55A0CC06115D}"/>
              </a:ext>
            </a:extLst>
          </p:cNvPr>
          <p:cNvSpPr>
            <a:spLocks noChangeArrowheads="1"/>
          </p:cNvSpPr>
          <p:nvPr/>
        </p:nvSpPr>
        <p:spPr bwMode="auto">
          <a:xfrm>
            <a:off x="1908175" y="5589588"/>
            <a:ext cx="420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FF0000"/>
                </a:solidFill>
                <a:latin typeface="Arial" panose="020B0604020202020204" pitchFamily="34" charset="0"/>
                <a:ea typeface="楷体_GB2312" pitchFamily="49" charset="-122"/>
              </a:rPr>
              <a:t>循环次数为：</a:t>
            </a:r>
            <a:r>
              <a:rPr lang="en-US" altLang="zh-CN" sz="2400" b="1">
                <a:solidFill>
                  <a:srgbClr val="FF0000"/>
                </a:solidFill>
                <a:latin typeface="Arial" panose="020B0604020202020204" pitchFamily="34" charset="0"/>
                <a:ea typeface="楷体_GB2312" pitchFamily="49" charset="-122"/>
              </a:rPr>
              <a:t>100*100</a:t>
            </a:r>
            <a:r>
              <a:rPr lang="zh-CN" altLang="en-US" sz="2400" b="1">
                <a:solidFill>
                  <a:srgbClr val="FF0000"/>
                </a:solidFill>
                <a:latin typeface="Arial" panose="020B0604020202020204" pitchFamily="34" charset="0"/>
                <a:ea typeface="楷体_GB2312" pitchFamily="49" charset="-122"/>
              </a:rPr>
              <a:t>，</a:t>
            </a:r>
            <a:r>
              <a:rPr lang="en-US" altLang="zh-CN" sz="2400" b="1">
                <a:solidFill>
                  <a:srgbClr val="FF0000"/>
                </a:solidFill>
                <a:latin typeface="Arial" panose="020B0604020202020204" pitchFamily="34" charset="0"/>
                <a:ea typeface="楷体_GB2312" pitchFamily="49" charset="-122"/>
              </a:rPr>
              <a:t>1</a:t>
            </a:r>
            <a:r>
              <a:rPr lang="zh-CN" altLang="en-US" sz="2400" b="1">
                <a:solidFill>
                  <a:srgbClr val="FF0000"/>
                </a:solidFill>
                <a:latin typeface="Arial" panose="020B0604020202020204" pitchFamily="34" charset="0"/>
                <a:ea typeface="楷体_GB2312" pitchFamily="49" charset="-122"/>
              </a:rPr>
              <a:t>万次</a:t>
            </a:r>
            <a:endParaRPr lang="zh-CN" altLang="en-US" sz="2400">
              <a:solidFill>
                <a:srgbClr val="FF0000"/>
              </a:solidFill>
              <a:latin typeface="Arial" panose="020B0604020202020204" pitchFamily="34" charset="0"/>
            </a:endParaRPr>
          </a:p>
        </p:txBody>
      </p:sp>
      <p:sp>
        <p:nvSpPr>
          <p:cNvPr id="6" name="Rectangle 2">
            <a:extLst>
              <a:ext uri="{FF2B5EF4-FFF2-40B4-BE49-F238E27FC236}">
                <a16:creationId xmlns:a16="http://schemas.microsoft.com/office/drawing/2014/main" id="{95AB903E-ACAF-4AF2-8C07-07C819A52487}"/>
              </a:ext>
            </a:extLst>
          </p:cNvPr>
          <p:cNvSpPr>
            <a:spLocks noGrp="1" noChangeArrowheads="1"/>
          </p:cNvSpPr>
          <p:nvPr>
            <p:ph type="title"/>
          </p:nvPr>
        </p:nvSpPr>
        <p:spPr>
          <a:xfrm>
            <a:off x="1171575" y="885825"/>
            <a:ext cx="7467600" cy="850900"/>
          </a:xfrm>
        </p:spPr>
        <p:txBody>
          <a:bodyPr/>
          <a:lstStyle/>
          <a:p>
            <a:pPr eaLnBrk="1" hangingPunct="1">
              <a:lnSpc>
                <a:spcPct val="150000"/>
              </a:lnSpc>
            </a:pPr>
            <a:r>
              <a:rPr kumimoji="1" lang="en-US" altLang="zh-CN" sz="2400" b="1">
                <a:solidFill>
                  <a:schemeClr val="tx1"/>
                </a:solidFill>
                <a:ea typeface="黑体" panose="02010609060101010101" pitchFamily="49" charset="-122"/>
              </a:rPr>
              <a:t>【</a:t>
            </a:r>
            <a:r>
              <a:rPr kumimoji="1" lang="zh-CN" altLang="en-US" sz="2400" b="1">
                <a:solidFill>
                  <a:schemeClr val="tx1"/>
                </a:solidFill>
                <a:ea typeface="黑体" panose="02010609060101010101" pitchFamily="49" charset="-122"/>
              </a:rPr>
              <a:t>例</a:t>
            </a:r>
            <a:r>
              <a:rPr kumimoji="1" lang="en-US" altLang="zh-CN" sz="2400" b="1">
                <a:solidFill>
                  <a:schemeClr val="tx1"/>
                </a:solidFill>
                <a:ea typeface="黑体" panose="02010609060101010101" pitchFamily="49" charset="-122"/>
              </a:rPr>
              <a:t>】 </a:t>
            </a:r>
            <a:r>
              <a:rPr kumimoji="1" lang="zh-CN" altLang="en-US" sz="2400" b="1">
                <a:solidFill>
                  <a:schemeClr val="tx1"/>
                </a:solidFill>
                <a:ea typeface="黑体" panose="02010609060101010101" pitchFamily="49" charset="-122"/>
              </a:rPr>
              <a:t>：百钱买百鸡问题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6D33B94-BA40-434B-BB9E-E41C3728842B}"/>
              </a:ext>
            </a:extLst>
          </p:cNvPr>
          <p:cNvSpPr>
            <a:spLocks noChangeArrowheads="1"/>
          </p:cNvSpPr>
          <p:nvPr/>
        </p:nvSpPr>
        <p:spPr bwMode="auto">
          <a:xfrm>
            <a:off x="611188" y="2097088"/>
            <a:ext cx="82994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000" b="1">
                <a:solidFill>
                  <a:srgbClr val="FF0000"/>
                </a:solidFill>
                <a:latin typeface="Arial" panose="020B0604020202020204" pitchFamily="34" charset="0"/>
                <a:ea typeface="楷体_GB2312" pitchFamily="49" charset="-122"/>
              </a:rPr>
              <a:t>方法</a:t>
            </a:r>
            <a:r>
              <a:rPr lang="en-US" altLang="zh-CN" sz="2000" b="1">
                <a:solidFill>
                  <a:srgbClr val="FF0000"/>
                </a:solidFill>
                <a:latin typeface="Arial" panose="020B0604020202020204" pitchFamily="34" charset="0"/>
                <a:ea typeface="楷体_GB2312" pitchFamily="49" charset="-122"/>
              </a:rPr>
              <a:t>3</a:t>
            </a:r>
            <a:r>
              <a:rPr lang="zh-CN" altLang="en-US" sz="2000" b="1">
                <a:solidFill>
                  <a:srgbClr val="FF0000"/>
                </a:solidFill>
                <a:latin typeface="Arial" panose="020B0604020202020204" pitchFamily="34" charset="0"/>
                <a:ea typeface="楷体_GB2312" pitchFamily="49" charset="-122"/>
              </a:rPr>
              <a:t>：用两重循环：</a:t>
            </a:r>
          </a:p>
          <a:p>
            <a:pPr eaLnBrk="1" hangingPunct="1">
              <a:lnSpc>
                <a:spcPct val="150000"/>
              </a:lnSpc>
              <a:spcBef>
                <a:spcPct val="0"/>
              </a:spcBef>
              <a:buClrTx/>
              <a:buSzTx/>
              <a:buFont typeface="Wingdings" panose="05000000000000000000" pitchFamily="2" charset="2"/>
              <a:buNone/>
            </a:pPr>
            <a:r>
              <a:rPr lang="zh-CN" altLang="en-US" sz="2000" b="1">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for(i=0;i&lt;=20;i++)//</a:t>
            </a:r>
            <a:r>
              <a:rPr lang="zh-CN" altLang="en-US" sz="2000" b="1">
                <a:latin typeface="Arial" panose="020B0604020202020204" pitchFamily="34" charset="0"/>
                <a:ea typeface="楷体_GB2312" pitchFamily="49" charset="-122"/>
              </a:rPr>
              <a:t>母鸡数不可能超过</a:t>
            </a:r>
            <a:r>
              <a:rPr lang="en-US" altLang="zh-CN" sz="2000" b="1">
                <a:latin typeface="Arial" panose="020B0604020202020204" pitchFamily="34" charset="0"/>
                <a:ea typeface="楷体_GB2312" pitchFamily="49" charset="-122"/>
              </a:rPr>
              <a:t>20</a:t>
            </a:r>
            <a:r>
              <a:rPr lang="zh-CN" altLang="en-US" sz="2000" b="1">
                <a:latin typeface="Arial" panose="020B0604020202020204" pitchFamily="34" charset="0"/>
                <a:ea typeface="楷体_GB2312" pitchFamily="49" charset="-122"/>
              </a:rPr>
              <a:t>只</a:t>
            </a:r>
          </a:p>
          <a:p>
            <a:pPr eaLnBrk="1" hangingPunct="1">
              <a:lnSpc>
                <a:spcPct val="150000"/>
              </a:lnSpc>
              <a:spcBef>
                <a:spcPct val="0"/>
              </a:spcBef>
              <a:buClrTx/>
              <a:buSzTx/>
              <a:buFont typeface="Wingdings" panose="05000000000000000000" pitchFamily="2" charset="2"/>
              <a:buNone/>
            </a:pPr>
            <a:r>
              <a:rPr lang="zh-CN" altLang="en-US" sz="2000" b="1">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for(j=0;j&lt;33;j++)//</a:t>
            </a:r>
            <a:r>
              <a:rPr lang="zh-CN" altLang="en-US" sz="2000" b="1">
                <a:latin typeface="Arial" panose="020B0604020202020204" pitchFamily="34" charset="0"/>
                <a:ea typeface="楷体_GB2312" pitchFamily="49" charset="-122"/>
              </a:rPr>
              <a:t>公鸡数也不超过</a:t>
            </a:r>
            <a:r>
              <a:rPr lang="en-US" altLang="zh-CN" sz="2000" b="1">
                <a:latin typeface="Arial" panose="020B0604020202020204" pitchFamily="34" charset="0"/>
                <a:ea typeface="楷体_GB2312" pitchFamily="49" charset="-122"/>
              </a:rPr>
              <a:t>33</a:t>
            </a:r>
            <a:r>
              <a:rPr lang="zh-CN" altLang="en-US" sz="2000" b="1">
                <a:latin typeface="Arial" panose="020B0604020202020204" pitchFamily="34" charset="0"/>
                <a:ea typeface="楷体_GB2312" pitchFamily="49" charset="-122"/>
              </a:rPr>
              <a:t>只</a:t>
            </a:r>
          </a:p>
          <a:p>
            <a:pPr eaLnBrk="1" hangingPunct="1">
              <a:lnSpc>
                <a:spcPct val="150000"/>
              </a:lnSpc>
              <a:spcBef>
                <a:spcPct val="0"/>
              </a:spcBef>
              <a:buClrTx/>
              <a:buSzTx/>
              <a:buFont typeface="Wingdings" panose="05000000000000000000" pitchFamily="2" charset="2"/>
              <a:buNone/>
            </a:pPr>
            <a:r>
              <a:rPr lang="zh-CN" altLang="en-US" sz="2000" b="1">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      k=100 –i –j ;</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if(k%3==0 &amp;&amp; 5*i+3*j+k/3==100)</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printf(“%d,%d,%d\n”,i,j,k);</a:t>
            </a:r>
          </a:p>
          <a:p>
            <a:pPr eaLnBrk="1" hangingPunct="1">
              <a:lnSpc>
                <a:spcPct val="150000"/>
              </a:lnSpc>
              <a:spcBef>
                <a:spcPct val="0"/>
              </a:spcBef>
              <a:buClrTx/>
              <a:buSzTx/>
              <a:buFont typeface="Wingdings" panose="05000000000000000000" pitchFamily="2" charset="2"/>
              <a:buNone/>
            </a:pPr>
            <a:r>
              <a:rPr lang="en-US" altLang="zh-CN" sz="2000" b="1">
                <a:latin typeface="Arial" panose="020B0604020202020204" pitchFamily="34" charset="0"/>
                <a:ea typeface="楷体_GB2312" pitchFamily="49" charset="-122"/>
              </a:rPr>
              <a:t>	}</a:t>
            </a:r>
          </a:p>
        </p:txBody>
      </p:sp>
      <p:sp>
        <p:nvSpPr>
          <p:cNvPr id="4" name="矩形 3">
            <a:extLst>
              <a:ext uri="{FF2B5EF4-FFF2-40B4-BE49-F238E27FC236}">
                <a16:creationId xmlns:a16="http://schemas.microsoft.com/office/drawing/2014/main" id="{82B1D085-8190-400D-810E-542C13ECD083}"/>
              </a:ext>
            </a:extLst>
          </p:cNvPr>
          <p:cNvSpPr>
            <a:spLocks noChangeArrowheads="1"/>
          </p:cNvSpPr>
          <p:nvPr/>
        </p:nvSpPr>
        <p:spPr bwMode="auto">
          <a:xfrm>
            <a:off x="2051050" y="5732463"/>
            <a:ext cx="38909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FF0000"/>
                </a:solidFill>
                <a:latin typeface="Arial" panose="020B0604020202020204" pitchFamily="34" charset="0"/>
                <a:ea typeface="楷体_GB2312" pitchFamily="49" charset="-122"/>
              </a:rPr>
              <a:t>循环次数为：</a:t>
            </a:r>
            <a:r>
              <a:rPr lang="en-US" altLang="zh-CN" sz="2400" b="1">
                <a:solidFill>
                  <a:srgbClr val="FF0000"/>
                </a:solidFill>
                <a:latin typeface="Arial" panose="020B0604020202020204" pitchFamily="34" charset="0"/>
                <a:ea typeface="楷体_GB2312" pitchFamily="49" charset="-122"/>
              </a:rPr>
              <a:t>20*34</a:t>
            </a:r>
            <a:r>
              <a:rPr lang="zh-CN" altLang="en-US" sz="2400" b="1">
                <a:solidFill>
                  <a:srgbClr val="FF0000"/>
                </a:solidFill>
                <a:latin typeface="Arial" panose="020B0604020202020204" pitchFamily="34" charset="0"/>
                <a:ea typeface="楷体_GB2312" pitchFamily="49" charset="-122"/>
              </a:rPr>
              <a:t>，</a:t>
            </a:r>
            <a:r>
              <a:rPr lang="en-US" altLang="zh-CN" sz="2400" b="1">
                <a:solidFill>
                  <a:srgbClr val="FF0000"/>
                </a:solidFill>
                <a:latin typeface="Arial" panose="020B0604020202020204" pitchFamily="34" charset="0"/>
                <a:ea typeface="楷体_GB2312" pitchFamily="49" charset="-122"/>
              </a:rPr>
              <a:t>680</a:t>
            </a:r>
            <a:r>
              <a:rPr lang="zh-CN" altLang="en-US" sz="2400" b="1">
                <a:solidFill>
                  <a:srgbClr val="FF0000"/>
                </a:solidFill>
                <a:latin typeface="Arial" panose="020B0604020202020204" pitchFamily="34" charset="0"/>
                <a:ea typeface="楷体_GB2312" pitchFamily="49" charset="-122"/>
              </a:rPr>
              <a:t>次</a:t>
            </a:r>
            <a:endParaRPr lang="zh-CN" altLang="en-US" sz="2400">
              <a:solidFill>
                <a:srgbClr val="FF0000"/>
              </a:solidFill>
              <a:latin typeface="Arial" panose="020B0604020202020204" pitchFamily="34" charset="0"/>
            </a:endParaRPr>
          </a:p>
        </p:txBody>
      </p:sp>
      <p:sp>
        <p:nvSpPr>
          <p:cNvPr id="6" name="Rectangle 2">
            <a:extLst>
              <a:ext uri="{FF2B5EF4-FFF2-40B4-BE49-F238E27FC236}">
                <a16:creationId xmlns:a16="http://schemas.microsoft.com/office/drawing/2014/main" id="{5E4064CE-20D2-4279-A750-EBD03F110F95}"/>
              </a:ext>
            </a:extLst>
          </p:cNvPr>
          <p:cNvSpPr>
            <a:spLocks noGrp="1" noChangeArrowheads="1"/>
          </p:cNvSpPr>
          <p:nvPr>
            <p:ph type="title"/>
          </p:nvPr>
        </p:nvSpPr>
        <p:spPr>
          <a:xfrm>
            <a:off x="1187450" y="836613"/>
            <a:ext cx="7467600" cy="850900"/>
          </a:xfrm>
        </p:spPr>
        <p:txBody>
          <a:bodyPr/>
          <a:lstStyle/>
          <a:p>
            <a:pPr eaLnBrk="1" hangingPunct="1">
              <a:lnSpc>
                <a:spcPct val="150000"/>
              </a:lnSpc>
            </a:pPr>
            <a:r>
              <a:rPr kumimoji="1" lang="en-US" altLang="zh-CN" sz="2400" b="1">
                <a:solidFill>
                  <a:schemeClr val="tx1"/>
                </a:solidFill>
                <a:ea typeface="黑体" panose="02010609060101010101" pitchFamily="49" charset="-122"/>
              </a:rPr>
              <a:t>【</a:t>
            </a:r>
            <a:r>
              <a:rPr kumimoji="1" lang="zh-CN" altLang="en-US" sz="2400" b="1">
                <a:solidFill>
                  <a:schemeClr val="tx1"/>
                </a:solidFill>
                <a:ea typeface="黑体" panose="02010609060101010101" pitchFamily="49" charset="-122"/>
              </a:rPr>
              <a:t>例</a:t>
            </a:r>
            <a:r>
              <a:rPr kumimoji="1" lang="en-US" altLang="zh-CN" sz="2400" b="1">
                <a:solidFill>
                  <a:schemeClr val="tx1"/>
                </a:solidFill>
                <a:ea typeface="黑体" panose="02010609060101010101" pitchFamily="49" charset="-122"/>
              </a:rPr>
              <a:t>】 </a:t>
            </a:r>
            <a:r>
              <a:rPr kumimoji="1" lang="zh-CN" altLang="en-US" sz="2400" b="1">
                <a:solidFill>
                  <a:schemeClr val="tx1"/>
                </a:solidFill>
                <a:ea typeface="黑体" panose="02010609060101010101" pitchFamily="49" charset="-122"/>
              </a:rPr>
              <a:t>：百钱买百鸡问题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B78F0C9E-DD37-456E-9DA2-7D7260C2B030}"/>
              </a:ext>
            </a:extLst>
          </p:cNvPr>
          <p:cNvSpPr>
            <a:spLocks noGrp="1" noChangeArrowheads="1"/>
          </p:cNvSpPr>
          <p:nvPr>
            <p:ph idx="1"/>
          </p:nvPr>
        </p:nvSpPr>
        <p:spPr>
          <a:xfrm>
            <a:off x="882650" y="1989138"/>
            <a:ext cx="7772400" cy="4114800"/>
          </a:xfrm>
        </p:spPr>
        <p:txBody>
          <a:bodyPr/>
          <a:lstStyle/>
          <a:p>
            <a:pPr eaLnBrk="1" hangingPunct="1">
              <a:lnSpc>
                <a:spcPct val="150000"/>
              </a:lnSpc>
              <a:buFont typeface="Wingdings" panose="05000000000000000000" pitchFamily="2" charset="2"/>
              <a:buNone/>
            </a:pPr>
            <a:r>
              <a:rPr lang="zh-CN" altLang="en-US" sz="2000" b="1">
                <a:solidFill>
                  <a:srgbClr val="FF0000"/>
                </a:solidFill>
                <a:latin typeface="Times New Roman" panose="02020603050405020304" pitchFamily="18" charset="0"/>
                <a:ea typeface="楷体_GB2312" pitchFamily="49" charset="-122"/>
              </a:rPr>
              <a:t>方法</a:t>
            </a:r>
            <a:r>
              <a:rPr lang="en-US" altLang="zh-CN" sz="2000" b="1">
                <a:solidFill>
                  <a:srgbClr val="FF0000"/>
                </a:solidFill>
                <a:latin typeface="Times New Roman" panose="02020603050405020304" pitchFamily="18" charset="0"/>
                <a:ea typeface="楷体_GB2312" pitchFamily="49" charset="-122"/>
              </a:rPr>
              <a:t>4</a:t>
            </a:r>
            <a:r>
              <a:rPr lang="zh-CN" altLang="en-US" sz="2000" b="1">
                <a:solidFill>
                  <a:srgbClr val="FF0000"/>
                </a:solidFill>
                <a:latin typeface="Times New Roman" panose="02020603050405020304" pitchFamily="18" charset="0"/>
                <a:ea typeface="楷体_GB2312" pitchFamily="49" charset="-122"/>
              </a:rPr>
              <a:t>：用一重循环</a:t>
            </a:r>
          </a:p>
          <a:p>
            <a:pPr eaLnBrk="1" hangingPunct="1">
              <a:lnSpc>
                <a:spcPct val="150000"/>
              </a:lnSpc>
              <a:buFont typeface="Wingdings" panose="05000000000000000000" pitchFamily="2" charset="2"/>
              <a:buNone/>
            </a:pPr>
            <a:r>
              <a:rPr lang="zh-CN" altLang="en-US" sz="2000" b="1">
                <a:latin typeface="Times New Roman" panose="02020603050405020304" pitchFamily="18" charset="0"/>
                <a:ea typeface="楷体_GB2312" pitchFamily="49" charset="-122"/>
              </a:rPr>
              <a:t>    由</a:t>
            </a:r>
            <a:r>
              <a:rPr lang="en-US" altLang="zh-CN" sz="2000" b="1">
                <a:latin typeface="Times New Roman" panose="02020603050405020304" pitchFamily="18" charset="0"/>
                <a:ea typeface="楷体_GB2312" pitchFamily="49" charset="-122"/>
              </a:rPr>
              <a:t>x+y+z = 100</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5*x+3*y+z/3=100</a:t>
            </a:r>
            <a:r>
              <a:rPr lang="zh-CN" altLang="en-US" sz="2000" b="1">
                <a:latin typeface="Times New Roman" panose="02020603050405020304" pitchFamily="18" charset="0"/>
                <a:ea typeface="楷体_GB2312" pitchFamily="49" charset="-122"/>
              </a:rPr>
              <a:t>合并为一个方程：</a:t>
            </a:r>
          </a:p>
          <a:p>
            <a:pPr eaLnBrk="1" hangingPunct="1">
              <a:lnSpc>
                <a:spcPct val="150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14*x+8*y = 200, </a:t>
            </a:r>
            <a:r>
              <a:rPr lang="zh-CN" altLang="en-US" sz="2000" b="1">
                <a:latin typeface="Times New Roman" panose="02020603050405020304" pitchFamily="18" charset="0"/>
                <a:ea typeface="楷体_GB2312" pitchFamily="49" charset="-122"/>
              </a:rPr>
              <a:t>进一步简化为</a:t>
            </a:r>
            <a:r>
              <a:rPr lang="en-US" altLang="zh-CN" sz="2000" b="1">
                <a:latin typeface="Times New Roman" panose="02020603050405020304" pitchFamily="18" charset="0"/>
                <a:ea typeface="楷体_GB2312" pitchFamily="49" charset="-122"/>
              </a:rPr>
              <a:t>: 7*x+4*y=100</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不超过</a:t>
            </a:r>
            <a:r>
              <a:rPr lang="en-US" altLang="zh-CN" sz="2000" b="1">
                <a:latin typeface="Times New Roman" panose="02020603050405020304" pitchFamily="18" charset="0"/>
                <a:ea typeface="楷体_GB2312" pitchFamily="49" charset="-122"/>
              </a:rPr>
              <a:t>14</a:t>
            </a:r>
            <a:r>
              <a:rPr lang="zh-CN" altLang="en-US" sz="2000" b="1">
                <a:latin typeface="Times New Roman" panose="02020603050405020304" pitchFamily="18" charset="0"/>
                <a:ea typeface="楷体_GB2312" pitchFamily="49" charset="-122"/>
              </a:rPr>
              <a:t>，并可以进一步判断</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必为</a:t>
            </a:r>
            <a:r>
              <a:rPr lang="en-US" altLang="zh-CN" sz="2000" b="1">
                <a:latin typeface="Times New Roman" panose="02020603050405020304" pitchFamily="18" charset="0"/>
                <a:ea typeface="楷体_GB2312" pitchFamily="49" charset="-122"/>
              </a:rPr>
              <a:t>4</a:t>
            </a:r>
            <a:r>
              <a:rPr lang="zh-CN" altLang="en-US" sz="2000" b="1">
                <a:latin typeface="Times New Roman" panose="02020603050405020304" pitchFamily="18" charset="0"/>
                <a:ea typeface="楷体_GB2312" pitchFamily="49" charset="-122"/>
              </a:rPr>
              <a:t>的倍数，有：</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for(i=0;i&lt;=14;i+=4)</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	j = (100 –7*i)/4;</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	k=100 –i –j;</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	printf(“%d,%d,%d\n”, i,j,k);</a:t>
            </a:r>
          </a:p>
          <a:p>
            <a:pPr eaLnBrk="1" hangingPunct="1">
              <a:lnSpc>
                <a:spcPct val="150000"/>
              </a:lnSpc>
              <a:buFont typeface="Wingdings" panose="05000000000000000000" pitchFamily="2" charset="2"/>
              <a:buNone/>
            </a:pPr>
            <a:r>
              <a:rPr lang="en-US" altLang="zh-CN" sz="2000" b="1">
                <a:latin typeface="Times New Roman" panose="02020603050405020304" pitchFamily="18" charset="0"/>
                <a:ea typeface="楷体_GB2312" pitchFamily="49" charset="-122"/>
              </a:rPr>
              <a:t>}</a:t>
            </a:r>
          </a:p>
        </p:txBody>
      </p:sp>
      <p:sp>
        <p:nvSpPr>
          <p:cNvPr id="93187" name="矩形 3">
            <a:extLst>
              <a:ext uri="{FF2B5EF4-FFF2-40B4-BE49-F238E27FC236}">
                <a16:creationId xmlns:a16="http://schemas.microsoft.com/office/drawing/2014/main" id="{0B618AB4-E905-4317-A82D-6F2ADD3FB83D}"/>
              </a:ext>
            </a:extLst>
          </p:cNvPr>
          <p:cNvSpPr>
            <a:spLocks noChangeArrowheads="1"/>
          </p:cNvSpPr>
          <p:nvPr/>
        </p:nvSpPr>
        <p:spPr bwMode="auto">
          <a:xfrm>
            <a:off x="5076825" y="4868863"/>
            <a:ext cx="2503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400" b="1">
                <a:solidFill>
                  <a:srgbClr val="FF0000"/>
                </a:solidFill>
                <a:latin typeface="Arial" panose="020B0604020202020204" pitchFamily="34" charset="0"/>
                <a:ea typeface="楷体_GB2312" pitchFamily="49" charset="-122"/>
              </a:rPr>
              <a:t>循环次数为：</a:t>
            </a:r>
            <a:r>
              <a:rPr lang="en-US" altLang="zh-CN" sz="2400" b="1">
                <a:solidFill>
                  <a:srgbClr val="FF0000"/>
                </a:solidFill>
                <a:latin typeface="Arial" panose="020B0604020202020204" pitchFamily="34" charset="0"/>
                <a:ea typeface="楷体_GB2312" pitchFamily="49" charset="-122"/>
              </a:rPr>
              <a:t>4</a:t>
            </a:r>
            <a:r>
              <a:rPr lang="zh-CN" altLang="en-US" sz="2400" b="1">
                <a:solidFill>
                  <a:srgbClr val="FF0000"/>
                </a:solidFill>
                <a:latin typeface="Arial" panose="020B0604020202020204" pitchFamily="34" charset="0"/>
                <a:ea typeface="楷体_GB2312" pitchFamily="49" charset="-122"/>
              </a:rPr>
              <a:t>次</a:t>
            </a:r>
          </a:p>
        </p:txBody>
      </p:sp>
      <p:sp>
        <p:nvSpPr>
          <p:cNvPr id="6" name="Rectangle 2">
            <a:extLst>
              <a:ext uri="{FF2B5EF4-FFF2-40B4-BE49-F238E27FC236}">
                <a16:creationId xmlns:a16="http://schemas.microsoft.com/office/drawing/2014/main" id="{E085DB54-AA2A-4F06-AF82-05247B2AB676}"/>
              </a:ext>
            </a:extLst>
          </p:cNvPr>
          <p:cNvSpPr>
            <a:spLocks noGrp="1" noChangeArrowheads="1"/>
          </p:cNvSpPr>
          <p:nvPr>
            <p:ph type="title"/>
          </p:nvPr>
        </p:nvSpPr>
        <p:spPr>
          <a:xfrm>
            <a:off x="1187450" y="917575"/>
            <a:ext cx="7467600" cy="850900"/>
          </a:xfrm>
        </p:spPr>
        <p:txBody>
          <a:bodyPr/>
          <a:lstStyle/>
          <a:p>
            <a:pPr eaLnBrk="1" hangingPunct="1">
              <a:lnSpc>
                <a:spcPct val="150000"/>
              </a:lnSpc>
            </a:pPr>
            <a:r>
              <a:rPr kumimoji="1" lang="en-US" altLang="zh-CN" sz="2400" b="1">
                <a:solidFill>
                  <a:schemeClr val="tx1"/>
                </a:solidFill>
                <a:ea typeface="黑体" panose="02010609060101010101" pitchFamily="49" charset="-122"/>
              </a:rPr>
              <a:t>【</a:t>
            </a:r>
            <a:r>
              <a:rPr kumimoji="1" lang="zh-CN" altLang="en-US" sz="2400" b="1">
                <a:solidFill>
                  <a:schemeClr val="tx1"/>
                </a:solidFill>
                <a:ea typeface="黑体" panose="02010609060101010101" pitchFamily="49" charset="-122"/>
              </a:rPr>
              <a:t>例</a:t>
            </a:r>
            <a:r>
              <a:rPr kumimoji="1" lang="en-US" altLang="zh-CN" sz="2400" b="1">
                <a:solidFill>
                  <a:schemeClr val="tx1"/>
                </a:solidFill>
                <a:ea typeface="黑体" panose="02010609060101010101" pitchFamily="49" charset="-122"/>
              </a:rPr>
              <a:t>】 </a:t>
            </a:r>
            <a:r>
              <a:rPr kumimoji="1" lang="zh-CN" altLang="en-US" sz="2400" b="1">
                <a:solidFill>
                  <a:schemeClr val="tx1"/>
                </a:solidFill>
                <a:ea typeface="黑体" panose="02010609060101010101" pitchFamily="49" charset="-122"/>
              </a:rPr>
              <a:t>：百钱买百鸡问题</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6DC8EE8-4D85-44EE-BDEB-60F0DBE5EEB8}"/>
              </a:ext>
            </a:extLst>
          </p:cNvPr>
          <p:cNvSpPr>
            <a:spLocks noGrp="1" noChangeArrowheads="1"/>
          </p:cNvSpPr>
          <p:nvPr>
            <p:ph type="title"/>
          </p:nvPr>
        </p:nvSpPr>
        <p:spPr/>
        <p:txBody>
          <a:bodyPr/>
          <a:lstStyle/>
          <a:p>
            <a:pPr eaLnBrk="1" hangingPunct="1"/>
            <a:r>
              <a:rPr lang="zh-CN" altLang="en-US" b="1">
                <a:latin typeface="楷体_GB2312" pitchFamily="49" charset="-122"/>
                <a:ea typeface="楷体_GB2312" pitchFamily="49" charset="-122"/>
              </a:rPr>
              <a:t>算法的空间复杂度度量</a:t>
            </a:r>
          </a:p>
        </p:txBody>
      </p:sp>
      <p:sp>
        <p:nvSpPr>
          <p:cNvPr id="94211" name="Rectangle 3">
            <a:extLst>
              <a:ext uri="{FF2B5EF4-FFF2-40B4-BE49-F238E27FC236}">
                <a16:creationId xmlns:a16="http://schemas.microsoft.com/office/drawing/2014/main" id="{B0DFD604-2D3A-49CE-A680-F9806813D5A3}"/>
              </a:ext>
            </a:extLst>
          </p:cNvPr>
          <p:cNvSpPr>
            <a:spLocks noGrp="1" noChangeArrowheads="1"/>
          </p:cNvSpPr>
          <p:nvPr>
            <p:ph idx="1"/>
          </p:nvPr>
        </p:nvSpPr>
        <p:spPr>
          <a:xfrm>
            <a:off x="569913" y="2017713"/>
            <a:ext cx="8034337" cy="4611687"/>
          </a:xfrm>
        </p:spPr>
        <p:txBody>
          <a:bodyPr/>
          <a:lstStyle/>
          <a:p>
            <a:pPr eaLnBrk="1" hangingPunct="1"/>
            <a:r>
              <a:rPr lang="zh-CN" altLang="en-US" b="1">
                <a:solidFill>
                  <a:schemeClr val="tx2"/>
                </a:solidFill>
                <a:latin typeface="楷体_GB2312" pitchFamily="49" charset="-122"/>
                <a:ea typeface="楷体_GB2312" pitchFamily="49" charset="-122"/>
              </a:rPr>
              <a:t>渐进的空间复杂度</a:t>
            </a:r>
            <a:r>
              <a:rPr lang="zh-CN" altLang="en-US" b="1">
                <a:latin typeface="楷体_GB2312" pitchFamily="49" charset="-122"/>
                <a:ea typeface="楷体_GB2312" pitchFamily="49" charset="-122"/>
              </a:rPr>
              <a:t>：</a:t>
            </a:r>
          </a:p>
          <a:p>
            <a:pPr eaLnBrk="1" hangingPunct="1">
              <a:lnSpc>
                <a:spcPct val="150000"/>
              </a:lnSpc>
              <a:buFont typeface="Wingdings" panose="05000000000000000000" pitchFamily="2" charset="2"/>
              <a:buNone/>
            </a:pPr>
            <a:r>
              <a:rPr lang="zh-CN" altLang="en-US" sz="2800" b="1">
                <a:latin typeface="楷体_GB2312" pitchFamily="49" charset="-122"/>
                <a:ea typeface="楷体_GB2312" pitchFamily="49" charset="-122"/>
              </a:rPr>
              <a:t>  </a:t>
            </a:r>
            <a:r>
              <a:rPr lang="zh-CN" altLang="en-US" sz="2000" b="1">
                <a:latin typeface="楷体_GB2312" pitchFamily="49" charset="-122"/>
                <a:ea typeface="楷体_GB2312" pitchFamily="49" charset="-122"/>
              </a:rPr>
              <a:t>算法所需存储空间的量度。记作：</a:t>
            </a:r>
            <a:r>
              <a:rPr lang="en-US" altLang="zh-CN" sz="2000" b="1">
                <a:latin typeface="楷体_GB2312" pitchFamily="49" charset="-122"/>
              </a:rPr>
              <a:t>S(n)=O(g(n))</a:t>
            </a:r>
            <a:r>
              <a:rPr lang="zh-CN" altLang="en-US" sz="2000" b="1">
                <a:latin typeface="楷体_GB2312" pitchFamily="49" charset="-122"/>
              </a:rPr>
              <a:t>，</a:t>
            </a:r>
            <a:r>
              <a:rPr lang="zh-CN" altLang="en-US" sz="2000" b="1">
                <a:latin typeface="楷体_GB2312" pitchFamily="49" charset="-122"/>
                <a:ea typeface="楷体_GB2312" pitchFamily="49" charset="-122"/>
              </a:rPr>
              <a:t>其中</a:t>
            </a:r>
            <a:r>
              <a:rPr lang="en-US" altLang="zh-CN" sz="2000" b="1">
                <a:latin typeface="楷体_GB2312" pitchFamily="49" charset="-122"/>
                <a:ea typeface="楷体_GB2312" pitchFamily="49" charset="-122"/>
              </a:rPr>
              <a:t>n</a:t>
            </a:r>
            <a:r>
              <a:rPr lang="zh-CN" altLang="en-US" sz="2000" b="1">
                <a:latin typeface="楷体_GB2312" pitchFamily="49" charset="-122"/>
                <a:ea typeface="楷体_GB2312" pitchFamily="49" charset="-122"/>
              </a:rPr>
              <a:t>为问题的规模</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表示随着问题规模</a:t>
            </a:r>
            <a:r>
              <a:rPr lang="en-US" altLang="zh-CN" sz="2000" b="1">
                <a:latin typeface="楷体_GB2312" pitchFamily="49" charset="-122"/>
                <a:ea typeface="楷体_GB2312" pitchFamily="49" charset="-122"/>
              </a:rPr>
              <a:t>n</a:t>
            </a:r>
            <a:r>
              <a:rPr lang="zh-CN" altLang="en-US" sz="2000" b="1">
                <a:latin typeface="楷体_GB2312" pitchFamily="49" charset="-122"/>
                <a:ea typeface="楷体_GB2312" pitchFamily="49" charset="-122"/>
              </a:rPr>
              <a:t>的增大，算法运行所需存储量的增长率与</a:t>
            </a:r>
            <a:r>
              <a:rPr lang="en-US" altLang="zh-CN" sz="2000" b="1">
                <a:latin typeface="楷体_GB2312" pitchFamily="49" charset="-122"/>
                <a:ea typeface="楷体_GB2312" pitchFamily="49" charset="-122"/>
              </a:rPr>
              <a:t>g(n)</a:t>
            </a:r>
            <a:r>
              <a:rPr lang="zh-CN" altLang="en-US" sz="2000" b="1">
                <a:latin typeface="楷体_GB2312" pitchFamily="49" charset="-122"/>
                <a:ea typeface="楷体_GB2312" pitchFamily="49" charset="-122"/>
              </a:rPr>
              <a:t>的增长率相同。</a:t>
            </a:r>
          </a:p>
          <a:p>
            <a:pPr algn="just" eaLnBrk="1" hangingPunct="1"/>
            <a:r>
              <a:rPr lang="zh-CN" altLang="en-US" b="1">
                <a:solidFill>
                  <a:schemeClr val="tx2"/>
                </a:solidFill>
                <a:latin typeface="楷体_GB2312" pitchFamily="49" charset="-122"/>
                <a:ea typeface="楷体_GB2312" pitchFamily="49" charset="-122"/>
              </a:rPr>
              <a:t>算法的存储量包括</a:t>
            </a:r>
            <a:r>
              <a:rPr lang="en-US" altLang="zh-CN">
                <a:solidFill>
                  <a:schemeClr val="tx2"/>
                </a:solidFill>
                <a:latin typeface="楷体_GB2312" pitchFamily="49" charset="-122"/>
                <a:ea typeface="楷体_GB2312" pitchFamily="49" charset="-122"/>
              </a:rPr>
              <a:t>:</a:t>
            </a:r>
          </a:p>
          <a:p>
            <a:pPr algn="just" eaLnBrk="1" hangingPunct="1">
              <a:buFont typeface="Wingdings" panose="05000000000000000000" pitchFamily="2" charset="2"/>
              <a:buNone/>
            </a:pPr>
            <a:r>
              <a:rPr lang="en-US" altLang="zh-CN" sz="2800">
                <a:latin typeface="楷体_GB2312" pitchFamily="49" charset="-122"/>
                <a:ea typeface="楷体_GB2312" pitchFamily="49" charset="-122"/>
              </a:rPr>
              <a:t>	</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．输入数据所占空间</a:t>
            </a:r>
            <a:r>
              <a:rPr lang="en-US" altLang="zh-CN" sz="2800" b="1">
                <a:latin typeface="楷体_GB2312" pitchFamily="49" charset="-122"/>
                <a:ea typeface="楷体_GB2312" pitchFamily="49" charset="-122"/>
              </a:rPr>
              <a:t>;</a:t>
            </a:r>
          </a:p>
          <a:p>
            <a:pPr algn="just" eaLnBrk="1" hangingPunct="1">
              <a:buFont typeface="Wingdings" panose="05000000000000000000" pitchFamily="2" charset="2"/>
              <a:buNone/>
            </a:pPr>
            <a:r>
              <a:rPr lang="en-US" altLang="zh-CN" sz="2800" b="1">
                <a:latin typeface="楷体_GB2312" pitchFamily="49" charset="-122"/>
                <a:ea typeface="楷体_GB2312" pitchFamily="49" charset="-122"/>
              </a:rPr>
              <a:t>	2</a:t>
            </a:r>
            <a:r>
              <a:rPr lang="zh-CN" altLang="en-US" sz="2800" b="1">
                <a:latin typeface="楷体_GB2312" pitchFamily="49" charset="-122"/>
                <a:ea typeface="楷体_GB2312" pitchFamily="49" charset="-122"/>
              </a:rPr>
              <a:t>．程序本身所占空间；</a:t>
            </a:r>
          </a:p>
          <a:p>
            <a:pPr algn="just" eaLnBrk="1" hangingPunct="1">
              <a:buFont typeface="Wingdings" panose="05000000000000000000"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．额外辅助空间。</a:t>
            </a:r>
          </a:p>
          <a:p>
            <a:pPr algn="just" eaLnBrk="1" hangingPunct="1"/>
            <a:endParaRPr lang="en-US" altLang="zh-CN" sz="2800" b="1">
              <a:latin typeface="Times New Roman" panose="02020603050405020304" pitchFamily="18" charset="0"/>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11EC37AD-D515-4C33-B02E-20889C08CCB9}"/>
              </a:ext>
            </a:extLst>
          </p:cNvPr>
          <p:cNvSpPr>
            <a:spLocks noGrp="1" noChangeArrowheads="1"/>
          </p:cNvSpPr>
          <p:nvPr>
            <p:ph type="title"/>
          </p:nvPr>
        </p:nvSpPr>
        <p:spPr>
          <a:xfrm>
            <a:off x="1187450" y="1125538"/>
            <a:ext cx="7467600" cy="638175"/>
          </a:xfrm>
        </p:spPr>
        <p:txBody>
          <a:bodyPr/>
          <a:lstStyle/>
          <a:p>
            <a:r>
              <a:rPr lang="zh-CN" altLang="en-US" b="1">
                <a:solidFill>
                  <a:schemeClr val="tx1"/>
                </a:solidFill>
              </a:rPr>
              <a:t>程序设计步骤</a:t>
            </a:r>
            <a:r>
              <a:rPr lang="en-US" altLang="zh-CN">
                <a:solidFill>
                  <a:schemeClr val="tx1"/>
                </a:solidFill>
              </a:rPr>
              <a:t>:</a:t>
            </a:r>
            <a:endParaRPr lang="zh-CN" altLang="en-US">
              <a:solidFill>
                <a:schemeClr val="tx1"/>
              </a:solidFill>
            </a:endParaRPr>
          </a:p>
        </p:txBody>
      </p:sp>
      <p:sp>
        <p:nvSpPr>
          <p:cNvPr id="12291" name="Text Box 3">
            <a:extLst>
              <a:ext uri="{FF2B5EF4-FFF2-40B4-BE49-F238E27FC236}">
                <a16:creationId xmlns:a16="http://schemas.microsoft.com/office/drawing/2014/main" id="{EBB0D801-E66D-4CEC-849C-45D1206678E6}"/>
              </a:ext>
            </a:extLst>
          </p:cNvPr>
          <p:cNvSpPr txBox="1">
            <a:spLocks noChangeArrowheads="1"/>
          </p:cNvSpPr>
          <p:nvPr/>
        </p:nvSpPr>
        <p:spPr bwMode="auto">
          <a:xfrm>
            <a:off x="1060450" y="1957388"/>
            <a:ext cx="74723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 typeface="Arial" panose="020B0604020202020204" pitchFamily="34" charset="0"/>
              <a:buNone/>
            </a:pPr>
            <a:r>
              <a:rPr lang="en-US" altLang="zh-CN" sz="1600">
                <a:solidFill>
                  <a:srgbClr val="C00000"/>
                </a:solidFill>
                <a:latin typeface="宋体" panose="02010600030101010101" pitchFamily="2" charset="-122"/>
              </a:rPr>
              <a:t>1.</a:t>
            </a:r>
            <a:r>
              <a:rPr lang="zh-CN" altLang="en-US" sz="1600">
                <a:solidFill>
                  <a:srgbClr val="C00000"/>
                </a:solidFill>
                <a:latin typeface="宋体" panose="02010600030101010101" pitchFamily="2" charset="-122"/>
              </a:rPr>
              <a:t>问题的陈述</a:t>
            </a:r>
          </a:p>
          <a:p>
            <a:pPr>
              <a:lnSpc>
                <a:spcPct val="120000"/>
              </a:lnSpc>
              <a:spcBef>
                <a:spcPct val="0"/>
              </a:spcBef>
              <a:buClrTx/>
              <a:buSzTx/>
              <a:buFont typeface="Arial" panose="020B0604020202020204" pitchFamily="34" charset="0"/>
              <a:buNone/>
            </a:pPr>
            <a:r>
              <a:rPr lang="zh-CN" altLang="en-US" sz="1600">
                <a:solidFill>
                  <a:srgbClr val="990000"/>
                </a:solidFill>
                <a:latin typeface="宋体" panose="02010600030101010101" pitchFamily="2" charset="-122"/>
              </a:rPr>
              <a:t>    </a:t>
            </a:r>
            <a:r>
              <a:rPr lang="zh-CN" altLang="en-US" sz="1600">
                <a:latin typeface="宋体" panose="02010600030101010101" pitchFamily="2" charset="-122"/>
              </a:rPr>
              <a:t>理解问题，并用科学规范的语言把所求解问题进行准确的描述，包括所有已知条件和输出要求。</a:t>
            </a:r>
            <a:endParaRPr lang="en-US" altLang="zh-CN" sz="1600">
              <a:latin typeface="宋体" panose="02010600030101010101" pitchFamily="2" charset="-122"/>
            </a:endParaRPr>
          </a:p>
        </p:txBody>
      </p:sp>
      <p:grpSp>
        <p:nvGrpSpPr>
          <p:cNvPr id="40" name="组合 39">
            <a:extLst>
              <a:ext uri="{FF2B5EF4-FFF2-40B4-BE49-F238E27FC236}">
                <a16:creationId xmlns:a16="http://schemas.microsoft.com/office/drawing/2014/main" id="{15C52C12-AA7B-4AD3-9D38-DDF7D17940FC}"/>
              </a:ext>
            </a:extLst>
          </p:cNvPr>
          <p:cNvGrpSpPr>
            <a:grpSpLocks/>
          </p:cNvGrpSpPr>
          <p:nvPr/>
        </p:nvGrpSpPr>
        <p:grpSpPr bwMode="auto">
          <a:xfrm>
            <a:off x="2627313" y="2654300"/>
            <a:ext cx="3836987" cy="3949700"/>
            <a:chOff x="2627784" y="2654365"/>
            <a:chExt cx="3836988" cy="3949511"/>
          </a:xfrm>
        </p:grpSpPr>
        <p:grpSp>
          <p:nvGrpSpPr>
            <p:cNvPr id="12293" name="Group 4">
              <a:extLst>
                <a:ext uri="{FF2B5EF4-FFF2-40B4-BE49-F238E27FC236}">
                  <a16:creationId xmlns:a16="http://schemas.microsoft.com/office/drawing/2014/main" id="{9D3DDACF-6D22-4421-B119-6F1A5829B05E}"/>
                </a:ext>
              </a:extLst>
            </p:cNvPr>
            <p:cNvGrpSpPr>
              <a:grpSpLocks/>
            </p:cNvGrpSpPr>
            <p:nvPr/>
          </p:nvGrpSpPr>
          <p:grpSpPr bwMode="auto">
            <a:xfrm>
              <a:off x="2627784" y="3212976"/>
              <a:ext cx="3836988" cy="3390900"/>
              <a:chOff x="1282" y="1724"/>
              <a:chExt cx="2897" cy="2520"/>
            </a:xfrm>
          </p:grpSpPr>
          <p:sp>
            <p:nvSpPr>
              <p:cNvPr id="12295" name="Rectangle 5">
                <a:extLst>
                  <a:ext uri="{FF2B5EF4-FFF2-40B4-BE49-F238E27FC236}">
                    <a16:creationId xmlns:a16="http://schemas.microsoft.com/office/drawing/2014/main" id="{22D67BA4-793B-474A-86C7-CC335AF9E5F7}"/>
                  </a:ext>
                </a:extLst>
              </p:cNvPr>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en-US" sz="1800">
                  <a:latin typeface="Arial" panose="020B0604020202020204" pitchFamily="34" charset="0"/>
                </a:endParaRPr>
              </a:p>
            </p:txBody>
          </p:sp>
          <p:sp>
            <p:nvSpPr>
              <p:cNvPr id="12296" name="Line 6">
                <a:extLst>
                  <a:ext uri="{FF2B5EF4-FFF2-40B4-BE49-F238E27FC236}">
                    <a16:creationId xmlns:a16="http://schemas.microsoft.com/office/drawing/2014/main" id="{791D597F-9BE5-431D-A1DC-80A17EF1E9E0}"/>
                  </a:ext>
                </a:extLst>
              </p:cNvPr>
              <p:cNvSpPr>
                <a:spLocks noChangeShapeType="1"/>
              </p:cNvSpPr>
              <p:nvPr/>
            </p:nvSpPr>
            <p:spPr bwMode="auto">
              <a:xfrm flipV="1">
                <a:off x="1616" y="286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7">
                <a:extLst>
                  <a:ext uri="{FF2B5EF4-FFF2-40B4-BE49-F238E27FC236}">
                    <a16:creationId xmlns:a16="http://schemas.microsoft.com/office/drawing/2014/main" id="{CA608A99-4720-45EC-9B94-E182EA8AE60D}"/>
                  </a:ext>
                </a:extLst>
              </p:cNvPr>
              <p:cNvSpPr>
                <a:spLocks noChangeShapeType="1"/>
              </p:cNvSpPr>
              <p:nvPr/>
            </p:nvSpPr>
            <p:spPr bwMode="auto">
              <a:xfrm>
                <a:off x="2888" y="1732"/>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8">
                <a:extLst>
                  <a:ext uri="{FF2B5EF4-FFF2-40B4-BE49-F238E27FC236}">
                    <a16:creationId xmlns:a16="http://schemas.microsoft.com/office/drawing/2014/main" id="{50701426-864F-4961-A991-9634AC313A40}"/>
                  </a:ext>
                </a:extLst>
              </p:cNvPr>
              <p:cNvSpPr>
                <a:spLocks noChangeShapeType="1"/>
              </p:cNvSpPr>
              <p:nvPr/>
            </p:nvSpPr>
            <p:spPr bwMode="auto">
              <a:xfrm flipV="1">
                <a:off x="1621" y="3152"/>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9">
                <a:extLst>
                  <a:ext uri="{FF2B5EF4-FFF2-40B4-BE49-F238E27FC236}">
                    <a16:creationId xmlns:a16="http://schemas.microsoft.com/office/drawing/2014/main" id="{21CD8EAA-CB0B-409A-91BD-7D90BE0CE29B}"/>
                  </a:ext>
                </a:extLst>
              </p:cNvPr>
              <p:cNvSpPr>
                <a:spLocks noChangeShapeType="1"/>
              </p:cNvSpPr>
              <p:nvPr/>
            </p:nvSpPr>
            <p:spPr bwMode="auto">
              <a:xfrm flipV="1">
                <a:off x="1619" y="341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0">
                <a:extLst>
                  <a:ext uri="{FF2B5EF4-FFF2-40B4-BE49-F238E27FC236}">
                    <a16:creationId xmlns:a16="http://schemas.microsoft.com/office/drawing/2014/main" id="{6ABEAA06-40B9-40E8-B4E8-703E1862FA2A}"/>
                  </a:ext>
                </a:extLst>
              </p:cNvPr>
              <p:cNvSpPr>
                <a:spLocks noChangeShapeType="1"/>
              </p:cNvSpPr>
              <p:nvPr/>
            </p:nvSpPr>
            <p:spPr bwMode="auto">
              <a:xfrm flipV="1">
                <a:off x="1621" y="3677"/>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11">
                <a:extLst>
                  <a:ext uri="{FF2B5EF4-FFF2-40B4-BE49-F238E27FC236}">
                    <a16:creationId xmlns:a16="http://schemas.microsoft.com/office/drawing/2014/main" id="{FF36C193-64B8-422A-BC7B-41DDF07D9160}"/>
                  </a:ext>
                </a:extLst>
              </p:cNvPr>
              <p:cNvSpPr>
                <a:spLocks noChangeShapeType="1"/>
              </p:cNvSpPr>
              <p:nvPr/>
            </p:nvSpPr>
            <p:spPr bwMode="auto">
              <a:xfrm flipV="1">
                <a:off x="1620" y="2604"/>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12">
                <a:extLst>
                  <a:ext uri="{FF2B5EF4-FFF2-40B4-BE49-F238E27FC236}">
                    <a16:creationId xmlns:a16="http://schemas.microsoft.com/office/drawing/2014/main" id="{87ECEB7C-5BA8-4ED5-A32E-C2CFC2A183C3}"/>
                  </a:ext>
                </a:extLst>
              </p:cNvPr>
              <p:cNvSpPr>
                <a:spLocks noChangeShapeType="1"/>
              </p:cNvSpPr>
              <p:nvPr/>
            </p:nvSpPr>
            <p:spPr bwMode="auto">
              <a:xfrm flipV="1">
                <a:off x="1624" y="2048"/>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13">
                <a:extLst>
                  <a:ext uri="{FF2B5EF4-FFF2-40B4-BE49-F238E27FC236}">
                    <a16:creationId xmlns:a16="http://schemas.microsoft.com/office/drawing/2014/main" id="{D6E43E97-4058-4BAF-B832-F0B79CCAFD52}"/>
                  </a:ext>
                </a:extLst>
              </p:cNvPr>
              <p:cNvSpPr>
                <a:spLocks noChangeShapeType="1"/>
              </p:cNvSpPr>
              <p:nvPr/>
            </p:nvSpPr>
            <p:spPr bwMode="auto">
              <a:xfrm flipV="1">
                <a:off x="1624" y="2336"/>
                <a:ext cx="2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14">
                <a:extLst>
                  <a:ext uri="{FF2B5EF4-FFF2-40B4-BE49-F238E27FC236}">
                    <a16:creationId xmlns:a16="http://schemas.microsoft.com/office/drawing/2014/main" id="{104FDA30-E33F-47EF-819A-8B3C053FD417}"/>
                  </a:ext>
                </a:extLst>
              </p:cNvPr>
              <p:cNvSpPr>
                <a:spLocks noChangeShapeType="1"/>
              </p:cNvSpPr>
              <p:nvPr/>
            </p:nvSpPr>
            <p:spPr bwMode="auto">
              <a:xfrm>
                <a:off x="1918" y="1724"/>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15">
                <a:extLst>
                  <a:ext uri="{FF2B5EF4-FFF2-40B4-BE49-F238E27FC236}">
                    <a16:creationId xmlns:a16="http://schemas.microsoft.com/office/drawing/2014/main" id="{E166F265-3F18-4500-B19B-21D9DB0C0E62}"/>
                  </a:ext>
                </a:extLst>
              </p:cNvPr>
              <p:cNvSpPr>
                <a:spLocks noChangeShapeType="1"/>
              </p:cNvSpPr>
              <p:nvPr/>
            </p:nvSpPr>
            <p:spPr bwMode="auto">
              <a:xfrm>
                <a:off x="256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16">
                <a:extLst>
                  <a:ext uri="{FF2B5EF4-FFF2-40B4-BE49-F238E27FC236}">
                    <a16:creationId xmlns:a16="http://schemas.microsoft.com/office/drawing/2014/main" id="{46F32BFA-ADBF-4ED7-B7BF-2CC139CD21B9}"/>
                  </a:ext>
                </a:extLst>
              </p:cNvPr>
              <p:cNvSpPr>
                <a:spLocks noChangeShapeType="1"/>
              </p:cNvSpPr>
              <p:nvPr/>
            </p:nvSpPr>
            <p:spPr bwMode="auto">
              <a:xfrm>
                <a:off x="2256" y="1727"/>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7">
                <a:extLst>
                  <a:ext uri="{FF2B5EF4-FFF2-40B4-BE49-F238E27FC236}">
                    <a16:creationId xmlns:a16="http://schemas.microsoft.com/office/drawing/2014/main" id="{5BCC42F8-8098-485D-9914-DDA5797FC28F}"/>
                  </a:ext>
                </a:extLst>
              </p:cNvPr>
              <p:cNvSpPr>
                <a:spLocks noChangeShapeType="1"/>
              </p:cNvSpPr>
              <p:nvPr/>
            </p:nvSpPr>
            <p:spPr bwMode="auto">
              <a:xfrm>
                <a:off x="3184" y="1730"/>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18">
                <a:extLst>
                  <a:ext uri="{FF2B5EF4-FFF2-40B4-BE49-F238E27FC236}">
                    <a16:creationId xmlns:a16="http://schemas.microsoft.com/office/drawing/2014/main" id="{7E183B68-D1FB-454E-B4DD-D07651E96616}"/>
                  </a:ext>
                </a:extLst>
              </p:cNvPr>
              <p:cNvSpPr>
                <a:spLocks noChangeShapeType="1"/>
              </p:cNvSpPr>
              <p:nvPr/>
            </p:nvSpPr>
            <p:spPr bwMode="auto">
              <a:xfrm>
                <a:off x="3832"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19">
                <a:extLst>
                  <a:ext uri="{FF2B5EF4-FFF2-40B4-BE49-F238E27FC236}">
                    <a16:creationId xmlns:a16="http://schemas.microsoft.com/office/drawing/2014/main" id="{B38DFCC8-7DE9-4CA0-A831-0599BD505458}"/>
                  </a:ext>
                </a:extLst>
              </p:cNvPr>
              <p:cNvSpPr>
                <a:spLocks noChangeShapeType="1"/>
              </p:cNvSpPr>
              <p:nvPr/>
            </p:nvSpPr>
            <p:spPr bwMode="auto">
              <a:xfrm>
                <a:off x="3507" y="1729"/>
                <a:ext cx="0" cy="22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Text Box 20">
                <a:extLst>
                  <a:ext uri="{FF2B5EF4-FFF2-40B4-BE49-F238E27FC236}">
                    <a16:creationId xmlns:a16="http://schemas.microsoft.com/office/drawing/2014/main" id="{F7F2B791-3A4C-45CC-A116-BCAEE29A67EE}"/>
                  </a:ext>
                </a:extLst>
              </p:cNvPr>
              <p:cNvSpPr txBox="1">
                <a:spLocks noChangeArrowheads="1"/>
              </p:cNvSpPr>
              <p:nvPr/>
            </p:nvSpPr>
            <p:spPr bwMode="auto">
              <a:xfrm>
                <a:off x="1591" y="39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1    2   3   4   5   6   7   8</a:t>
                </a:r>
              </a:p>
            </p:txBody>
          </p:sp>
          <p:sp>
            <p:nvSpPr>
              <p:cNvPr id="12311" name="Text Box 21">
                <a:extLst>
                  <a:ext uri="{FF2B5EF4-FFF2-40B4-BE49-F238E27FC236}">
                    <a16:creationId xmlns:a16="http://schemas.microsoft.com/office/drawing/2014/main" id="{FDD25D36-2167-4775-93E4-5630195CB278}"/>
                  </a:ext>
                </a:extLst>
              </p:cNvPr>
              <p:cNvSpPr txBox="1">
                <a:spLocks noChangeArrowheads="1"/>
              </p:cNvSpPr>
              <p:nvPr/>
            </p:nvSpPr>
            <p:spPr bwMode="auto">
              <a:xfrm>
                <a:off x="1302" y="17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1</a:t>
                </a:r>
              </a:p>
            </p:txBody>
          </p:sp>
          <p:sp>
            <p:nvSpPr>
              <p:cNvPr id="12312" name="Text Box 22">
                <a:extLst>
                  <a:ext uri="{FF2B5EF4-FFF2-40B4-BE49-F238E27FC236}">
                    <a16:creationId xmlns:a16="http://schemas.microsoft.com/office/drawing/2014/main" id="{94049C60-5FA1-4E08-8EBC-ED2BDC8B8B5C}"/>
                  </a:ext>
                </a:extLst>
              </p:cNvPr>
              <p:cNvSpPr txBox="1">
                <a:spLocks noChangeArrowheads="1"/>
              </p:cNvSpPr>
              <p:nvPr/>
            </p:nvSpPr>
            <p:spPr bwMode="auto">
              <a:xfrm>
                <a:off x="1302" y="202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2</a:t>
                </a:r>
              </a:p>
            </p:txBody>
          </p:sp>
          <p:sp>
            <p:nvSpPr>
              <p:cNvPr id="12313" name="Text Box 23">
                <a:extLst>
                  <a:ext uri="{FF2B5EF4-FFF2-40B4-BE49-F238E27FC236}">
                    <a16:creationId xmlns:a16="http://schemas.microsoft.com/office/drawing/2014/main" id="{E9F7ACFC-AD16-40DB-869F-05AFB6921CBC}"/>
                  </a:ext>
                </a:extLst>
              </p:cNvPr>
              <p:cNvSpPr txBox="1">
                <a:spLocks noChangeArrowheads="1"/>
              </p:cNvSpPr>
              <p:nvPr/>
            </p:nvSpPr>
            <p:spPr bwMode="auto">
              <a:xfrm>
                <a:off x="1298" y="231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3</a:t>
                </a:r>
              </a:p>
            </p:txBody>
          </p:sp>
          <p:sp>
            <p:nvSpPr>
              <p:cNvPr id="12314" name="Text Box 24">
                <a:extLst>
                  <a:ext uri="{FF2B5EF4-FFF2-40B4-BE49-F238E27FC236}">
                    <a16:creationId xmlns:a16="http://schemas.microsoft.com/office/drawing/2014/main" id="{10956A29-B932-4434-8C8D-4EB38397BB35}"/>
                  </a:ext>
                </a:extLst>
              </p:cNvPr>
              <p:cNvSpPr txBox="1">
                <a:spLocks noChangeArrowheads="1"/>
              </p:cNvSpPr>
              <p:nvPr/>
            </p:nvSpPr>
            <p:spPr bwMode="auto">
              <a:xfrm>
                <a:off x="1290" y="258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4</a:t>
                </a:r>
              </a:p>
            </p:txBody>
          </p:sp>
          <p:sp>
            <p:nvSpPr>
              <p:cNvPr id="12315" name="Text Box 25">
                <a:extLst>
                  <a:ext uri="{FF2B5EF4-FFF2-40B4-BE49-F238E27FC236}">
                    <a16:creationId xmlns:a16="http://schemas.microsoft.com/office/drawing/2014/main" id="{DCEBE4BF-1149-4DDE-88EA-4B50E382EDC8}"/>
                  </a:ext>
                </a:extLst>
              </p:cNvPr>
              <p:cNvSpPr txBox="1">
                <a:spLocks noChangeArrowheads="1"/>
              </p:cNvSpPr>
              <p:nvPr/>
            </p:nvSpPr>
            <p:spPr bwMode="auto">
              <a:xfrm>
                <a:off x="1286" y="2848"/>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5</a:t>
                </a:r>
              </a:p>
            </p:txBody>
          </p:sp>
          <p:sp>
            <p:nvSpPr>
              <p:cNvPr id="12316" name="Text Box 26">
                <a:extLst>
                  <a:ext uri="{FF2B5EF4-FFF2-40B4-BE49-F238E27FC236}">
                    <a16:creationId xmlns:a16="http://schemas.microsoft.com/office/drawing/2014/main" id="{EFCF433A-444F-4C4F-A2F3-081892B31CD3}"/>
                  </a:ext>
                </a:extLst>
              </p:cNvPr>
              <p:cNvSpPr txBox="1">
                <a:spLocks noChangeArrowheads="1"/>
              </p:cNvSpPr>
              <p:nvPr/>
            </p:nvSpPr>
            <p:spPr bwMode="auto">
              <a:xfrm>
                <a:off x="1286" y="31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6</a:t>
                </a:r>
              </a:p>
            </p:txBody>
          </p:sp>
          <p:sp>
            <p:nvSpPr>
              <p:cNvPr id="12317" name="Text Box 27">
                <a:extLst>
                  <a:ext uri="{FF2B5EF4-FFF2-40B4-BE49-F238E27FC236}">
                    <a16:creationId xmlns:a16="http://schemas.microsoft.com/office/drawing/2014/main" id="{6F8A6369-E5C7-4019-8063-07EE40678443}"/>
                  </a:ext>
                </a:extLst>
              </p:cNvPr>
              <p:cNvSpPr txBox="1">
                <a:spLocks noChangeArrowheads="1"/>
              </p:cNvSpPr>
              <p:nvPr/>
            </p:nvSpPr>
            <p:spPr bwMode="auto">
              <a:xfrm>
                <a:off x="1282" y="339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7</a:t>
                </a:r>
              </a:p>
            </p:txBody>
          </p:sp>
          <p:sp>
            <p:nvSpPr>
              <p:cNvPr id="12318" name="Text Box 28">
                <a:extLst>
                  <a:ext uri="{FF2B5EF4-FFF2-40B4-BE49-F238E27FC236}">
                    <a16:creationId xmlns:a16="http://schemas.microsoft.com/office/drawing/2014/main" id="{62C897C9-C83A-4D4B-BCEC-DC8C806D3FD9}"/>
                  </a:ext>
                </a:extLst>
              </p:cNvPr>
              <p:cNvSpPr txBox="1">
                <a:spLocks noChangeArrowheads="1"/>
              </p:cNvSpPr>
              <p:nvPr/>
            </p:nvSpPr>
            <p:spPr bwMode="auto">
              <a:xfrm>
                <a:off x="1282" y="36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ja-JP" altLang="en-US" sz="1800">
                    <a:latin typeface="Verdana" panose="020B0604030504040204" pitchFamily="34" charset="0"/>
                    <a:ea typeface="黑体" panose="02010609060101010101" pitchFamily="49" charset="-122"/>
                  </a:rPr>
                  <a:t>8</a:t>
                </a:r>
              </a:p>
            </p:txBody>
          </p:sp>
          <p:sp>
            <p:nvSpPr>
              <p:cNvPr id="12319" name="Text Box 29">
                <a:extLst>
                  <a:ext uri="{FF2B5EF4-FFF2-40B4-BE49-F238E27FC236}">
                    <a16:creationId xmlns:a16="http://schemas.microsoft.com/office/drawing/2014/main" id="{6E9F1DE1-B3F9-40DE-A3EB-43B63C0DA409}"/>
                  </a:ext>
                </a:extLst>
              </p:cNvPr>
              <p:cNvSpPr txBox="1">
                <a:spLocks noChangeArrowheads="1"/>
              </p:cNvSpPr>
              <p:nvPr/>
            </p:nvSpPr>
            <p:spPr bwMode="auto">
              <a:xfrm>
                <a:off x="3206" y="204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0" name="Text Box 30">
                <a:extLst>
                  <a:ext uri="{FF2B5EF4-FFF2-40B4-BE49-F238E27FC236}">
                    <a16:creationId xmlns:a16="http://schemas.microsoft.com/office/drawing/2014/main" id="{809983B3-835A-4AC7-831E-F4B466915528}"/>
                  </a:ext>
                </a:extLst>
              </p:cNvPr>
              <p:cNvSpPr txBox="1">
                <a:spLocks noChangeArrowheads="1"/>
              </p:cNvSpPr>
              <p:nvPr/>
            </p:nvSpPr>
            <p:spPr bwMode="auto">
              <a:xfrm>
                <a:off x="3854" y="232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1" name="Text Box 31">
                <a:extLst>
                  <a:ext uri="{FF2B5EF4-FFF2-40B4-BE49-F238E27FC236}">
                    <a16:creationId xmlns:a16="http://schemas.microsoft.com/office/drawing/2014/main" id="{900CF0D6-A89C-4E40-8D29-D5F1550FA5A8}"/>
                  </a:ext>
                </a:extLst>
              </p:cNvPr>
              <p:cNvSpPr txBox="1">
                <a:spLocks noChangeArrowheads="1"/>
              </p:cNvSpPr>
              <p:nvPr/>
            </p:nvSpPr>
            <p:spPr bwMode="auto">
              <a:xfrm>
                <a:off x="1958" y="258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2" name="Text Box 32">
                <a:extLst>
                  <a:ext uri="{FF2B5EF4-FFF2-40B4-BE49-F238E27FC236}">
                    <a16:creationId xmlns:a16="http://schemas.microsoft.com/office/drawing/2014/main" id="{1171CBAA-345B-4115-A0EC-96F82F108C9E}"/>
                  </a:ext>
                </a:extLst>
              </p:cNvPr>
              <p:cNvSpPr txBox="1">
                <a:spLocks noChangeArrowheads="1"/>
              </p:cNvSpPr>
              <p:nvPr/>
            </p:nvSpPr>
            <p:spPr bwMode="auto">
              <a:xfrm>
                <a:off x="3534" y="2868"/>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3" name="Text Box 33">
                <a:extLst>
                  <a:ext uri="{FF2B5EF4-FFF2-40B4-BE49-F238E27FC236}">
                    <a16:creationId xmlns:a16="http://schemas.microsoft.com/office/drawing/2014/main" id="{CC227F56-8237-42F9-81A0-C8809298A758}"/>
                  </a:ext>
                </a:extLst>
              </p:cNvPr>
              <p:cNvSpPr txBox="1">
                <a:spLocks noChangeArrowheads="1"/>
              </p:cNvSpPr>
              <p:nvPr/>
            </p:nvSpPr>
            <p:spPr bwMode="auto">
              <a:xfrm>
                <a:off x="2278" y="339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4" name="Text Box 34">
                <a:extLst>
                  <a:ext uri="{FF2B5EF4-FFF2-40B4-BE49-F238E27FC236}">
                    <a16:creationId xmlns:a16="http://schemas.microsoft.com/office/drawing/2014/main" id="{DB556823-9E0A-4D2E-AE01-CBEBFC7FA529}"/>
                  </a:ext>
                </a:extLst>
              </p:cNvPr>
              <p:cNvSpPr txBox="1">
                <a:spLocks noChangeArrowheads="1"/>
              </p:cNvSpPr>
              <p:nvPr/>
            </p:nvSpPr>
            <p:spPr bwMode="auto">
              <a:xfrm>
                <a:off x="1634" y="313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5" name="Text Box 35">
                <a:extLst>
                  <a:ext uri="{FF2B5EF4-FFF2-40B4-BE49-F238E27FC236}">
                    <a16:creationId xmlns:a16="http://schemas.microsoft.com/office/drawing/2014/main" id="{41E5B0AB-4603-40BA-A8E3-22729E265916}"/>
                  </a:ext>
                </a:extLst>
              </p:cNvPr>
              <p:cNvSpPr txBox="1">
                <a:spLocks noChangeArrowheads="1"/>
              </p:cNvSpPr>
              <p:nvPr/>
            </p:nvSpPr>
            <p:spPr bwMode="auto">
              <a:xfrm>
                <a:off x="2902" y="3664"/>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sp>
            <p:nvSpPr>
              <p:cNvPr id="12326" name="Text Box 36">
                <a:extLst>
                  <a:ext uri="{FF2B5EF4-FFF2-40B4-BE49-F238E27FC236}">
                    <a16:creationId xmlns:a16="http://schemas.microsoft.com/office/drawing/2014/main" id="{7872792D-788B-4B53-830A-F0B64C5CC106}"/>
                  </a:ext>
                </a:extLst>
              </p:cNvPr>
              <p:cNvSpPr txBox="1">
                <a:spLocks noChangeArrowheads="1"/>
              </p:cNvSpPr>
              <p:nvPr/>
            </p:nvSpPr>
            <p:spPr bwMode="auto">
              <a:xfrm>
                <a:off x="2594" y="1752"/>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ja-JP" sz="1800">
                    <a:latin typeface="Verdana" panose="020B0604030504040204" pitchFamily="34" charset="0"/>
                    <a:ea typeface="黑体" panose="02010609060101010101" pitchFamily="49" charset="-122"/>
                  </a:rPr>
                  <a:t>Q</a:t>
                </a:r>
              </a:p>
            </p:txBody>
          </p:sp>
        </p:grpSp>
        <p:sp>
          <p:nvSpPr>
            <p:cNvPr id="5" name="矩形 4">
              <a:extLst>
                <a:ext uri="{FF2B5EF4-FFF2-40B4-BE49-F238E27FC236}">
                  <a16:creationId xmlns:a16="http://schemas.microsoft.com/office/drawing/2014/main" id="{251DE9CA-5E17-46DE-8887-9BEF523B86B4}"/>
                </a:ext>
              </a:extLst>
            </p:cNvPr>
            <p:cNvSpPr/>
            <p:nvPr/>
          </p:nvSpPr>
          <p:spPr>
            <a:xfrm>
              <a:off x="3951759" y="2654365"/>
              <a:ext cx="1577975" cy="461941"/>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Tx/>
                <a:buNone/>
              </a:pPr>
              <a:r>
                <a:rPr kumimoji="1" lang="en-US" altLang="zh-CN" b="1">
                  <a:latin typeface="宋体" panose="02010600030101010101" pitchFamily="2" charset="-122"/>
                  <a:sym typeface="+mn-ea"/>
                </a:rPr>
                <a:t>N</a:t>
              </a:r>
              <a:r>
                <a:rPr kumimoji="1" lang="zh-CN" altLang="en-US" b="1">
                  <a:latin typeface="宋体" panose="02010600030101010101" pitchFamily="2" charset="-122"/>
                  <a:sym typeface="+mn-ea"/>
                </a:rPr>
                <a:t>皇后问题</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162848B8-8079-4A25-ADAF-9A8D06AE4B8C}"/>
              </a:ext>
            </a:extLst>
          </p:cNvPr>
          <p:cNvSpPr>
            <a:spLocks noGrp="1" noChangeArrowheads="1"/>
          </p:cNvSpPr>
          <p:nvPr>
            <p:ph idx="1"/>
          </p:nvPr>
        </p:nvSpPr>
        <p:spPr>
          <a:xfrm>
            <a:off x="1187450" y="1101725"/>
            <a:ext cx="7772400" cy="720725"/>
          </a:xfrm>
        </p:spPr>
        <p:txBody>
          <a:bodyPr/>
          <a:lstStyle/>
          <a:p>
            <a:pPr eaLnBrk="1" hangingPunct="1">
              <a:buFont typeface="Wingdings" panose="05000000000000000000" pitchFamily="2" charset="2"/>
              <a:buNone/>
            </a:pPr>
            <a:r>
              <a:rPr lang="en-US" altLang="zh-CN" b="1">
                <a:ea typeface="黑体" panose="02010609060101010101" pitchFamily="49" charset="-122"/>
              </a:rPr>
              <a:t>【</a:t>
            </a:r>
            <a:r>
              <a:rPr lang="zh-CN" altLang="en-US" b="1">
                <a:ea typeface="黑体" panose="02010609060101010101" pitchFamily="49" charset="-122"/>
              </a:rPr>
              <a:t>例</a:t>
            </a:r>
            <a:r>
              <a:rPr lang="en-US" altLang="zh-CN" b="1">
                <a:ea typeface="黑体" panose="02010609060101010101" pitchFamily="49" charset="-122"/>
              </a:rPr>
              <a:t>】 </a:t>
            </a:r>
            <a:r>
              <a:rPr lang="zh-CN" altLang="en-US" b="1">
                <a:ea typeface="黑体" panose="02010609060101010101" pitchFamily="49" charset="-122"/>
              </a:rPr>
              <a:t>：</a:t>
            </a:r>
            <a:r>
              <a:rPr lang="zh-CN" altLang="en-US" b="1">
                <a:solidFill>
                  <a:srgbClr val="FF0000"/>
                </a:solidFill>
              </a:rPr>
              <a:t>数组倒置操作</a:t>
            </a:r>
          </a:p>
        </p:txBody>
      </p:sp>
      <p:grpSp>
        <p:nvGrpSpPr>
          <p:cNvPr id="95235" name="组合 1">
            <a:extLst>
              <a:ext uri="{FF2B5EF4-FFF2-40B4-BE49-F238E27FC236}">
                <a16:creationId xmlns:a16="http://schemas.microsoft.com/office/drawing/2014/main" id="{2BC23A6D-8CEA-4C0A-985E-9D2678AAE282}"/>
              </a:ext>
            </a:extLst>
          </p:cNvPr>
          <p:cNvGrpSpPr>
            <a:grpSpLocks/>
          </p:cNvGrpSpPr>
          <p:nvPr/>
        </p:nvGrpSpPr>
        <p:grpSpPr bwMode="auto">
          <a:xfrm>
            <a:off x="1373188" y="2276475"/>
            <a:ext cx="6048375" cy="3024188"/>
            <a:chOff x="1258888" y="1219200"/>
            <a:chExt cx="6048375" cy="3024188"/>
          </a:xfrm>
        </p:grpSpPr>
        <p:sp>
          <p:nvSpPr>
            <p:cNvPr id="95238" name="矩形 5">
              <a:extLst>
                <a:ext uri="{FF2B5EF4-FFF2-40B4-BE49-F238E27FC236}">
                  <a16:creationId xmlns:a16="http://schemas.microsoft.com/office/drawing/2014/main" id="{7BED8F5A-4BB7-4CCE-B30A-6B634AF42DD9}"/>
                </a:ext>
              </a:extLst>
            </p:cNvPr>
            <p:cNvSpPr>
              <a:spLocks noChangeArrowheads="1"/>
            </p:cNvSpPr>
            <p:nvPr/>
          </p:nvSpPr>
          <p:spPr bwMode="auto">
            <a:xfrm>
              <a:off x="1258888" y="1652588"/>
              <a:ext cx="720725"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a1</a:t>
              </a:r>
              <a:endParaRPr lang="zh-CN" altLang="en-US" sz="2400">
                <a:latin typeface="Arial" panose="020B0604020202020204" pitchFamily="34" charset="0"/>
              </a:endParaRPr>
            </a:p>
          </p:txBody>
        </p:sp>
        <p:sp>
          <p:nvSpPr>
            <p:cNvPr id="95239" name="矩形 6">
              <a:extLst>
                <a:ext uri="{FF2B5EF4-FFF2-40B4-BE49-F238E27FC236}">
                  <a16:creationId xmlns:a16="http://schemas.microsoft.com/office/drawing/2014/main" id="{DAEFE59D-DE6A-4420-9BDC-E59491A3F1E9}"/>
                </a:ext>
              </a:extLst>
            </p:cNvPr>
            <p:cNvSpPr>
              <a:spLocks noChangeArrowheads="1"/>
            </p:cNvSpPr>
            <p:nvPr/>
          </p:nvSpPr>
          <p:spPr bwMode="auto">
            <a:xfrm>
              <a:off x="1258888" y="2084388"/>
              <a:ext cx="720725"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a2</a:t>
              </a:r>
              <a:endParaRPr lang="zh-CN" altLang="en-US" sz="2400">
                <a:latin typeface="Arial" panose="020B0604020202020204" pitchFamily="34" charset="0"/>
              </a:endParaRPr>
            </a:p>
          </p:txBody>
        </p:sp>
        <p:sp>
          <p:nvSpPr>
            <p:cNvPr id="95240" name="矩形 7">
              <a:extLst>
                <a:ext uri="{FF2B5EF4-FFF2-40B4-BE49-F238E27FC236}">
                  <a16:creationId xmlns:a16="http://schemas.microsoft.com/office/drawing/2014/main" id="{034DECA0-FDF4-4337-81B9-EF0268926847}"/>
                </a:ext>
              </a:extLst>
            </p:cNvPr>
            <p:cNvSpPr>
              <a:spLocks noChangeArrowheads="1"/>
            </p:cNvSpPr>
            <p:nvPr/>
          </p:nvSpPr>
          <p:spPr bwMode="auto">
            <a:xfrm>
              <a:off x="1258888" y="2516188"/>
              <a:ext cx="720725"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a3</a:t>
              </a:r>
              <a:endParaRPr lang="zh-CN" altLang="en-US" sz="2400">
                <a:latin typeface="Arial" panose="020B0604020202020204" pitchFamily="34" charset="0"/>
              </a:endParaRPr>
            </a:p>
          </p:txBody>
        </p:sp>
        <p:sp>
          <p:nvSpPr>
            <p:cNvPr id="95241" name="矩形 8">
              <a:extLst>
                <a:ext uri="{FF2B5EF4-FFF2-40B4-BE49-F238E27FC236}">
                  <a16:creationId xmlns:a16="http://schemas.microsoft.com/office/drawing/2014/main" id="{A18E5509-EDBB-4244-90AF-23405EC910E1}"/>
                </a:ext>
              </a:extLst>
            </p:cNvPr>
            <p:cNvSpPr>
              <a:spLocks noChangeArrowheads="1"/>
            </p:cNvSpPr>
            <p:nvPr/>
          </p:nvSpPr>
          <p:spPr bwMode="auto">
            <a:xfrm>
              <a:off x="1258888" y="2947988"/>
              <a:ext cx="720725"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a4</a:t>
              </a:r>
              <a:endParaRPr lang="zh-CN" altLang="en-US" sz="2400">
                <a:latin typeface="Arial" panose="020B0604020202020204" pitchFamily="34" charset="0"/>
              </a:endParaRPr>
            </a:p>
          </p:txBody>
        </p:sp>
        <p:sp>
          <p:nvSpPr>
            <p:cNvPr id="95242" name="矩形 9">
              <a:extLst>
                <a:ext uri="{FF2B5EF4-FFF2-40B4-BE49-F238E27FC236}">
                  <a16:creationId xmlns:a16="http://schemas.microsoft.com/office/drawing/2014/main" id="{56BAB53E-70CE-48EC-9C46-B5FEF2DBA90A}"/>
                </a:ext>
              </a:extLst>
            </p:cNvPr>
            <p:cNvSpPr>
              <a:spLocks noChangeArrowheads="1"/>
            </p:cNvSpPr>
            <p:nvPr/>
          </p:nvSpPr>
          <p:spPr bwMode="auto">
            <a:xfrm>
              <a:off x="1258888" y="3379788"/>
              <a:ext cx="720725"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a5</a:t>
              </a:r>
              <a:endParaRPr lang="zh-CN" altLang="en-US" sz="2400">
                <a:latin typeface="Arial" panose="020B0604020202020204" pitchFamily="34" charset="0"/>
              </a:endParaRPr>
            </a:p>
          </p:txBody>
        </p:sp>
        <p:cxnSp>
          <p:nvCxnSpPr>
            <p:cNvPr id="95243" name="直接连接符 11">
              <a:extLst>
                <a:ext uri="{FF2B5EF4-FFF2-40B4-BE49-F238E27FC236}">
                  <a16:creationId xmlns:a16="http://schemas.microsoft.com/office/drawing/2014/main" id="{990C49F8-3E45-4CF9-B3F7-9EACDB1C55B3}"/>
                </a:ext>
              </a:extLst>
            </p:cNvPr>
            <p:cNvCxnSpPr>
              <a:cxnSpLocks noChangeShapeType="1"/>
            </p:cNvCxnSpPr>
            <p:nvPr/>
          </p:nvCxnSpPr>
          <p:spPr bwMode="auto">
            <a:xfrm flipV="1">
              <a:off x="1258888" y="1292225"/>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44" name="直接连接符 13">
              <a:extLst>
                <a:ext uri="{FF2B5EF4-FFF2-40B4-BE49-F238E27FC236}">
                  <a16:creationId xmlns:a16="http://schemas.microsoft.com/office/drawing/2014/main" id="{2E9360D6-C58F-4120-AAE0-08C8E13F0D38}"/>
                </a:ext>
              </a:extLst>
            </p:cNvPr>
            <p:cNvCxnSpPr>
              <a:cxnSpLocks noChangeShapeType="1"/>
            </p:cNvCxnSpPr>
            <p:nvPr/>
          </p:nvCxnSpPr>
          <p:spPr bwMode="auto">
            <a:xfrm flipV="1">
              <a:off x="1979613" y="1219200"/>
              <a:ext cx="0"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45" name="直接连接符 15">
              <a:extLst>
                <a:ext uri="{FF2B5EF4-FFF2-40B4-BE49-F238E27FC236}">
                  <a16:creationId xmlns:a16="http://schemas.microsoft.com/office/drawing/2014/main" id="{EEFDE065-1C86-4FD3-AB36-1033D2C962C6}"/>
                </a:ext>
              </a:extLst>
            </p:cNvPr>
            <p:cNvCxnSpPr>
              <a:cxnSpLocks noChangeShapeType="1"/>
            </p:cNvCxnSpPr>
            <p:nvPr/>
          </p:nvCxnSpPr>
          <p:spPr bwMode="auto">
            <a:xfrm>
              <a:off x="1258888"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46" name="直接连接符 17">
              <a:extLst>
                <a:ext uri="{FF2B5EF4-FFF2-40B4-BE49-F238E27FC236}">
                  <a16:creationId xmlns:a16="http://schemas.microsoft.com/office/drawing/2014/main" id="{631CFC5D-B81B-45A9-A1D6-91957C616C79}"/>
                </a:ext>
              </a:extLst>
            </p:cNvPr>
            <p:cNvCxnSpPr>
              <a:cxnSpLocks noChangeShapeType="1"/>
            </p:cNvCxnSpPr>
            <p:nvPr/>
          </p:nvCxnSpPr>
          <p:spPr bwMode="auto">
            <a:xfrm>
              <a:off x="1979613"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5247" name="TextBox 18">
              <a:extLst>
                <a:ext uri="{FF2B5EF4-FFF2-40B4-BE49-F238E27FC236}">
                  <a16:creationId xmlns:a16="http://schemas.microsoft.com/office/drawing/2014/main" id="{AD6824E0-B398-43F3-9722-4E0186087123}"/>
                </a:ext>
              </a:extLst>
            </p:cNvPr>
            <p:cNvSpPr txBox="1">
              <a:spLocks noChangeArrowheads="1"/>
            </p:cNvSpPr>
            <p:nvPr/>
          </p:nvSpPr>
          <p:spPr bwMode="auto">
            <a:xfrm>
              <a:off x="1403350" y="1219200"/>
              <a:ext cx="614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sp>
          <p:nvSpPr>
            <p:cNvPr id="95248" name="TextBox 19">
              <a:extLst>
                <a:ext uri="{FF2B5EF4-FFF2-40B4-BE49-F238E27FC236}">
                  <a16:creationId xmlns:a16="http://schemas.microsoft.com/office/drawing/2014/main" id="{249E1AB9-F9A6-4B9D-BA65-FD4E07CE134D}"/>
                </a:ext>
              </a:extLst>
            </p:cNvPr>
            <p:cNvSpPr txBox="1">
              <a:spLocks noChangeArrowheads="1"/>
            </p:cNvSpPr>
            <p:nvPr/>
          </p:nvSpPr>
          <p:spPr bwMode="auto">
            <a:xfrm>
              <a:off x="1435100" y="3811588"/>
              <a:ext cx="615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sp>
          <p:nvSpPr>
            <p:cNvPr id="95249" name="矩形 20">
              <a:extLst>
                <a:ext uri="{FF2B5EF4-FFF2-40B4-BE49-F238E27FC236}">
                  <a16:creationId xmlns:a16="http://schemas.microsoft.com/office/drawing/2014/main" id="{1F7D893F-F432-4BAD-B053-04DDB010E5A7}"/>
                </a:ext>
              </a:extLst>
            </p:cNvPr>
            <p:cNvSpPr>
              <a:spLocks noChangeArrowheads="1"/>
            </p:cNvSpPr>
            <p:nvPr/>
          </p:nvSpPr>
          <p:spPr bwMode="auto">
            <a:xfrm>
              <a:off x="2771775" y="1652588"/>
              <a:ext cx="719138"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a5</a:t>
              </a:r>
              <a:endParaRPr lang="zh-CN" altLang="en-US" sz="2400">
                <a:latin typeface="Arial" panose="020B0604020202020204" pitchFamily="34" charset="0"/>
              </a:endParaRPr>
            </a:p>
          </p:txBody>
        </p:sp>
        <p:sp>
          <p:nvSpPr>
            <p:cNvPr id="95250" name="矩形 21">
              <a:extLst>
                <a:ext uri="{FF2B5EF4-FFF2-40B4-BE49-F238E27FC236}">
                  <a16:creationId xmlns:a16="http://schemas.microsoft.com/office/drawing/2014/main" id="{8B6A5379-E4DF-4C6E-984B-191431217444}"/>
                </a:ext>
              </a:extLst>
            </p:cNvPr>
            <p:cNvSpPr>
              <a:spLocks noChangeArrowheads="1"/>
            </p:cNvSpPr>
            <p:nvPr/>
          </p:nvSpPr>
          <p:spPr bwMode="auto">
            <a:xfrm>
              <a:off x="2771775" y="2084388"/>
              <a:ext cx="719138"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a4</a:t>
              </a:r>
              <a:endParaRPr lang="zh-CN" altLang="en-US" sz="2400">
                <a:latin typeface="Arial" panose="020B0604020202020204" pitchFamily="34" charset="0"/>
              </a:endParaRPr>
            </a:p>
          </p:txBody>
        </p:sp>
        <p:sp>
          <p:nvSpPr>
            <p:cNvPr id="95251" name="矩形 22">
              <a:extLst>
                <a:ext uri="{FF2B5EF4-FFF2-40B4-BE49-F238E27FC236}">
                  <a16:creationId xmlns:a16="http://schemas.microsoft.com/office/drawing/2014/main" id="{F43088CF-994B-4B9C-9503-E9EC58A709D7}"/>
                </a:ext>
              </a:extLst>
            </p:cNvPr>
            <p:cNvSpPr>
              <a:spLocks noChangeArrowheads="1"/>
            </p:cNvSpPr>
            <p:nvPr/>
          </p:nvSpPr>
          <p:spPr bwMode="auto">
            <a:xfrm>
              <a:off x="2771775" y="2516188"/>
              <a:ext cx="719138"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a3</a:t>
              </a:r>
              <a:endParaRPr lang="zh-CN" altLang="en-US" sz="2400">
                <a:latin typeface="Arial" panose="020B0604020202020204" pitchFamily="34" charset="0"/>
              </a:endParaRPr>
            </a:p>
          </p:txBody>
        </p:sp>
        <p:sp>
          <p:nvSpPr>
            <p:cNvPr id="95252" name="矩形 23">
              <a:extLst>
                <a:ext uri="{FF2B5EF4-FFF2-40B4-BE49-F238E27FC236}">
                  <a16:creationId xmlns:a16="http://schemas.microsoft.com/office/drawing/2014/main" id="{C3353C9D-6BA9-4BF8-A7D7-BECC5C9C253E}"/>
                </a:ext>
              </a:extLst>
            </p:cNvPr>
            <p:cNvSpPr>
              <a:spLocks noChangeArrowheads="1"/>
            </p:cNvSpPr>
            <p:nvPr/>
          </p:nvSpPr>
          <p:spPr bwMode="auto">
            <a:xfrm>
              <a:off x="2771775" y="2947988"/>
              <a:ext cx="719138"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a2</a:t>
              </a:r>
              <a:endParaRPr lang="zh-CN" altLang="en-US" sz="2400">
                <a:latin typeface="Arial" panose="020B0604020202020204" pitchFamily="34" charset="0"/>
              </a:endParaRPr>
            </a:p>
          </p:txBody>
        </p:sp>
        <p:sp>
          <p:nvSpPr>
            <p:cNvPr id="95253" name="矩形 24">
              <a:extLst>
                <a:ext uri="{FF2B5EF4-FFF2-40B4-BE49-F238E27FC236}">
                  <a16:creationId xmlns:a16="http://schemas.microsoft.com/office/drawing/2014/main" id="{747BD73C-F612-4F32-BA77-7E6D0DB00DB2}"/>
                </a:ext>
              </a:extLst>
            </p:cNvPr>
            <p:cNvSpPr>
              <a:spLocks noChangeArrowheads="1"/>
            </p:cNvSpPr>
            <p:nvPr/>
          </p:nvSpPr>
          <p:spPr bwMode="auto">
            <a:xfrm>
              <a:off x="2771775" y="3379788"/>
              <a:ext cx="719138"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a1</a:t>
              </a:r>
              <a:endParaRPr lang="zh-CN" altLang="en-US" sz="2400">
                <a:latin typeface="Arial" panose="020B0604020202020204" pitchFamily="34" charset="0"/>
              </a:endParaRPr>
            </a:p>
          </p:txBody>
        </p:sp>
        <p:cxnSp>
          <p:nvCxnSpPr>
            <p:cNvPr id="95254" name="直接连接符 25">
              <a:extLst>
                <a:ext uri="{FF2B5EF4-FFF2-40B4-BE49-F238E27FC236}">
                  <a16:creationId xmlns:a16="http://schemas.microsoft.com/office/drawing/2014/main" id="{CA740021-C0AE-4696-B017-2FD7DA2D2C39}"/>
                </a:ext>
              </a:extLst>
            </p:cNvPr>
            <p:cNvCxnSpPr>
              <a:cxnSpLocks noChangeShapeType="1"/>
            </p:cNvCxnSpPr>
            <p:nvPr/>
          </p:nvCxnSpPr>
          <p:spPr bwMode="auto">
            <a:xfrm flipV="1">
              <a:off x="2771775" y="1292225"/>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55" name="直接连接符 26">
              <a:extLst>
                <a:ext uri="{FF2B5EF4-FFF2-40B4-BE49-F238E27FC236}">
                  <a16:creationId xmlns:a16="http://schemas.microsoft.com/office/drawing/2014/main" id="{F550D8DD-D81C-43FE-A033-570C5528911E}"/>
                </a:ext>
              </a:extLst>
            </p:cNvPr>
            <p:cNvCxnSpPr>
              <a:cxnSpLocks noChangeShapeType="1"/>
            </p:cNvCxnSpPr>
            <p:nvPr/>
          </p:nvCxnSpPr>
          <p:spPr bwMode="auto">
            <a:xfrm flipV="1">
              <a:off x="3490913" y="1219200"/>
              <a:ext cx="0"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56" name="直接连接符 27">
              <a:extLst>
                <a:ext uri="{FF2B5EF4-FFF2-40B4-BE49-F238E27FC236}">
                  <a16:creationId xmlns:a16="http://schemas.microsoft.com/office/drawing/2014/main" id="{08943F9A-8A3D-41F7-ADC0-CBC65325F97F}"/>
                </a:ext>
              </a:extLst>
            </p:cNvPr>
            <p:cNvCxnSpPr>
              <a:cxnSpLocks noChangeShapeType="1"/>
            </p:cNvCxnSpPr>
            <p:nvPr/>
          </p:nvCxnSpPr>
          <p:spPr bwMode="auto">
            <a:xfrm>
              <a:off x="2771775"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57" name="直接连接符 28">
              <a:extLst>
                <a:ext uri="{FF2B5EF4-FFF2-40B4-BE49-F238E27FC236}">
                  <a16:creationId xmlns:a16="http://schemas.microsoft.com/office/drawing/2014/main" id="{EA2A7DBB-09D5-4F2C-926E-22F508F6065A}"/>
                </a:ext>
              </a:extLst>
            </p:cNvPr>
            <p:cNvCxnSpPr>
              <a:cxnSpLocks noChangeShapeType="1"/>
            </p:cNvCxnSpPr>
            <p:nvPr/>
          </p:nvCxnSpPr>
          <p:spPr bwMode="auto">
            <a:xfrm>
              <a:off x="3490913"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5258" name="TextBox 29">
              <a:extLst>
                <a:ext uri="{FF2B5EF4-FFF2-40B4-BE49-F238E27FC236}">
                  <a16:creationId xmlns:a16="http://schemas.microsoft.com/office/drawing/2014/main" id="{0D3065FC-72DE-4B44-8E44-717D5538B5B8}"/>
                </a:ext>
              </a:extLst>
            </p:cNvPr>
            <p:cNvSpPr txBox="1">
              <a:spLocks noChangeArrowheads="1"/>
            </p:cNvSpPr>
            <p:nvPr/>
          </p:nvSpPr>
          <p:spPr bwMode="auto">
            <a:xfrm>
              <a:off x="2914650" y="1219200"/>
              <a:ext cx="6159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sp>
          <p:nvSpPr>
            <p:cNvPr id="95259" name="TextBox 30">
              <a:extLst>
                <a:ext uri="{FF2B5EF4-FFF2-40B4-BE49-F238E27FC236}">
                  <a16:creationId xmlns:a16="http://schemas.microsoft.com/office/drawing/2014/main" id="{1CAE4387-886A-4658-9FCD-5CF4880BA082}"/>
                </a:ext>
              </a:extLst>
            </p:cNvPr>
            <p:cNvSpPr txBox="1">
              <a:spLocks noChangeArrowheads="1"/>
            </p:cNvSpPr>
            <p:nvPr/>
          </p:nvSpPr>
          <p:spPr bwMode="auto">
            <a:xfrm>
              <a:off x="2947988" y="3811588"/>
              <a:ext cx="614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cxnSp>
          <p:nvCxnSpPr>
            <p:cNvPr id="95260" name="直接箭头连接符 32">
              <a:extLst>
                <a:ext uri="{FF2B5EF4-FFF2-40B4-BE49-F238E27FC236}">
                  <a16:creationId xmlns:a16="http://schemas.microsoft.com/office/drawing/2014/main" id="{770B7C78-B6EB-430B-9526-E5B069153CED}"/>
                </a:ext>
              </a:extLst>
            </p:cNvPr>
            <p:cNvCxnSpPr>
              <a:cxnSpLocks noChangeShapeType="1"/>
              <a:stCxn id="95242" idx="3"/>
              <a:endCxn id="95249" idx="1"/>
            </p:cNvCxnSpPr>
            <p:nvPr/>
          </p:nvCxnSpPr>
          <p:spPr bwMode="auto">
            <a:xfrm flipV="1">
              <a:off x="1979613" y="1868488"/>
              <a:ext cx="792162" cy="17272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61" name="直接箭头连接符 38">
              <a:extLst>
                <a:ext uri="{FF2B5EF4-FFF2-40B4-BE49-F238E27FC236}">
                  <a16:creationId xmlns:a16="http://schemas.microsoft.com/office/drawing/2014/main" id="{B8B66BC0-5F61-49E6-A507-1DD611BB6ADE}"/>
                </a:ext>
              </a:extLst>
            </p:cNvPr>
            <p:cNvCxnSpPr>
              <a:cxnSpLocks noChangeShapeType="1"/>
              <a:stCxn id="95241" idx="3"/>
              <a:endCxn id="95250" idx="1"/>
            </p:cNvCxnSpPr>
            <p:nvPr/>
          </p:nvCxnSpPr>
          <p:spPr bwMode="auto">
            <a:xfrm flipV="1">
              <a:off x="1979613" y="2300288"/>
              <a:ext cx="792162" cy="863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62" name="直接箭头连接符 40">
              <a:extLst>
                <a:ext uri="{FF2B5EF4-FFF2-40B4-BE49-F238E27FC236}">
                  <a16:creationId xmlns:a16="http://schemas.microsoft.com/office/drawing/2014/main" id="{896E6127-7E7E-4CA1-909E-40963E9DE21C}"/>
                </a:ext>
              </a:extLst>
            </p:cNvPr>
            <p:cNvCxnSpPr>
              <a:cxnSpLocks noChangeShapeType="1"/>
              <a:stCxn id="95240" idx="3"/>
              <a:endCxn id="95251" idx="1"/>
            </p:cNvCxnSpPr>
            <p:nvPr/>
          </p:nvCxnSpPr>
          <p:spPr bwMode="auto">
            <a:xfrm>
              <a:off x="1979613" y="2732088"/>
              <a:ext cx="792162" cy="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63" name="直接箭头连接符 42">
              <a:extLst>
                <a:ext uri="{FF2B5EF4-FFF2-40B4-BE49-F238E27FC236}">
                  <a16:creationId xmlns:a16="http://schemas.microsoft.com/office/drawing/2014/main" id="{7303B362-7575-40BA-A78B-2DCECB65C99B}"/>
                </a:ext>
              </a:extLst>
            </p:cNvPr>
            <p:cNvCxnSpPr>
              <a:cxnSpLocks noChangeShapeType="1"/>
              <a:stCxn id="95239" idx="3"/>
              <a:endCxn id="95252" idx="1"/>
            </p:cNvCxnSpPr>
            <p:nvPr/>
          </p:nvCxnSpPr>
          <p:spPr bwMode="auto">
            <a:xfrm>
              <a:off x="1979613" y="2300288"/>
              <a:ext cx="792162" cy="863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64" name="直接箭头连接符 44">
              <a:extLst>
                <a:ext uri="{FF2B5EF4-FFF2-40B4-BE49-F238E27FC236}">
                  <a16:creationId xmlns:a16="http://schemas.microsoft.com/office/drawing/2014/main" id="{9FADB5C4-6FBA-4653-974B-BBA0C865612D}"/>
                </a:ext>
              </a:extLst>
            </p:cNvPr>
            <p:cNvCxnSpPr>
              <a:cxnSpLocks noChangeShapeType="1"/>
              <a:stCxn id="95238" idx="3"/>
              <a:endCxn id="95253" idx="1"/>
            </p:cNvCxnSpPr>
            <p:nvPr/>
          </p:nvCxnSpPr>
          <p:spPr bwMode="auto">
            <a:xfrm>
              <a:off x="1979613" y="1868488"/>
              <a:ext cx="792162" cy="17272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95265" name="矩形 45">
              <a:extLst>
                <a:ext uri="{FF2B5EF4-FFF2-40B4-BE49-F238E27FC236}">
                  <a16:creationId xmlns:a16="http://schemas.microsoft.com/office/drawing/2014/main" id="{E2AEF250-067A-453C-BA3F-057DDA0B6223}"/>
                </a:ext>
              </a:extLst>
            </p:cNvPr>
            <p:cNvSpPr>
              <a:spLocks noChangeArrowheads="1"/>
            </p:cNvSpPr>
            <p:nvPr/>
          </p:nvSpPr>
          <p:spPr bwMode="auto">
            <a:xfrm>
              <a:off x="5003800" y="1652588"/>
              <a:ext cx="719138"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a1</a:t>
              </a:r>
              <a:endParaRPr lang="zh-CN" altLang="en-US" sz="2400">
                <a:latin typeface="Arial" panose="020B0604020202020204" pitchFamily="34" charset="0"/>
              </a:endParaRPr>
            </a:p>
          </p:txBody>
        </p:sp>
        <p:sp>
          <p:nvSpPr>
            <p:cNvPr id="95266" name="矩形 46">
              <a:extLst>
                <a:ext uri="{FF2B5EF4-FFF2-40B4-BE49-F238E27FC236}">
                  <a16:creationId xmlns:a16="http://schemas.microsoft.com/office/drawing/2014/main" id="{3AF3D0AE-8190-418D-8CD0-E24477CCC8BC}"/>
                </a:ext>
              </a:extLst>
            </p:cNvPr>
            <p:cNvSpPr>
              <a:spLocks noChangeArrowheads="1"/>
            </p:cNvSpPr>
            <p:nvPr/>
          </p:nvSpPr>
          <p:spPr bwMode="auto">
            <a:xfrm>
              <a:off x="5003800" y="2084388"/>
              <a:ext cx="719138"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a2</a:t>
              </a:r>
              <a:endParaRPr lang="zh-CN" altLang="en-US" sz="2400">
                <a:latin typeface="Arial" panose="020B0604020202020204" pitchFamily="34" charset="0"/>
              </a:endParaRPr>
            </a:p>
          </p:txBody>
        </p:sp>
        <p:sp>
          <p:nvSpPr>
            <p:cNvPr id="95267" name="矩形 47">
              <a:extLst>
                <a:ext uri="{FF2B5EF4-FFF2-40B4-BE49-F238E27FC236}">
                  <a16:creationId xmlns:a16="http://schemas.microsoft.com/office/drawing/2014/main" id="{2578F772-AEE1-4796-AF78-5A184F16B8AD}"/>
                </a:ext>
              </a:extLst>
            </p:cNvPr>
            <p:cNvSpPr>
              <a:spLocks noChangeArrowheads="1"/>
            </p:cNvSpPr>
            <p:nvPr/>
          </p:nvSpPr>
          <p:spPr bwMode="auto">
            <a:xfrm>
              <a:off x="5003800" y="2516188"/>
              <a:ext cx="719138"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a3</a:t>
              </a:r>
              <a:endParaRPr lang="zh-CN" altLang="en-US" sz="2400">
                <a:latin typeface="Arial" panose="020B0604020202020204" pitchFamily="34" charset="0"/>
              </a:endParaRPr>
            </a:p>
          </p:txBody>
        </p:sp>
        <p:sp>
          <p:nvSpPr>
            <p:cNvPr id="95268" name="矩形 48">
              <a:extLst>
                <a:ext uri="{FF2B5EF4-FFF2-40B4-BE49-F238E27FC236}">
                  <a16:creationId xmlns:a16="http://schemas.microsoft.com/office/drawing/2014/main" id="{8803E1BA-5001-4B3B-BC36-FDE5A60D1E82}"/>
                </a:ext>
              </a:extLst>
            </p:cNvPr>
            <p:cNvSpPr>
              <a:spLocks noChangeArrowheads="1"/>
            </p:cNvSpPr>
            <p:nvPr/>
          </p:nvSpPr>
          <p:spPr bwMode="auto">
            <a:xfrm>
              <a:off x="5003800" y="2947988"/>
              <a:ext cx="719138"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a4</a:t>
              </a:r>
              <a:endParaRPr lang="zh-CN" altLang="en-US" sz="2400">
                <a:latin typeface="Arial" panose="020B0604020202020204" pitchFamily="34" charset="0"/>
              </a:endParaRPr>
            </a:p>
          </p:txBody>
        </p:sp>
        <p:sp>
          <p:nvSpPr>
            <p:cNvPr id="95269" name="矩形 49">
              <a:extLst>
                <a:ext uri="{FF2B5EF4-FFF2-40B4-BE49-F238E27FC236}">
                  <a16:creationId xmlns:a16="http://schemas.microsoft.com/office/drawing/2014/main" id="{1E95A0AA-0CC5-4568-9A72-D64F06AB7CFB}"/>
                </a:ext>
              </a:extLst>
            </p:cNvPr>
            <p:cNvSpPr>
              <a:spLocks noChangeArrowheads="1"/>
            </p:cNvSpPr>
            <p:nvPr/>
          </p:nvSpPr>
          <p:spPr bwMode="auto">
            <a:xfrm>
              <a:off x="5003800" y="3379788"/>
              <a:ext cx="719138" cy="431800"/>
            </a:xfrm>
            <a:prstGeom prst="rect">
              <a:avLst/>
            </a:prstGeom>
            <a:solidFill>
              <a:schemeClr val="accent1"/>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a5</a:t>
              </a:r>
              <a:endParaRPr lang="zh-CN" altLang="en-US" sz="2400">
                <a:latin typeface="Arial" panose="020B0604020202020204" pitchFamily="34" charset="0"/>
              </a:endParaRPr>
            </a:p>
          </p:txBody>
        </p:sp>
        <p:cxnSp>
          <p:nvCxnSpPr>
            <p:cNvPr id="95270" name="直接连接符 50">
              <a:extLst>
                <a:ext uri="{FF2B5EF4-FFF2-40B4-BE49-F238E27FC236}">
                  <a16:creationId xmlns:a16="http://schemas.microsoft.com/office/drawing/2014/main" id="{948B6222-F34D-45FB-BB3B-C650B3461181}"/>
                </a:ext>
              </a:extLst>
            </p:cNvPr>
            <p:cNvCxnSpPr>
              <a:cxnSpLocks noChangeShapeType="1"/>
              <a:stCxn id="95238" idx="3"/>
              <a:endCxn id="95253" idx="1"/>
            </p:cNvCxnSpPr>
            <p:nvPr/>
          </p:nvCxnSpPr>
          <p:spPr bwMode="auto">
            <a:xfrm flipV="1">
              <a:off x="5003800" y="1292225"/>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71" name="直接连接符 51">
              <a:extLst>
                <a:ext uri="{FF2B5EF4-FFF2-40B4-BE49-F238E27FC236}">
                  <a16:creationId xmlns:a16="http://schemas.microsoft.com/office/drawing/2014/main" id="{B720298F-E919-42BB-9F87-8594C8A68604}"/>
                </a:ext>
              </a:extLst>
            </p:cNvPr>
            <p:cNvCxnSpPr>
              <a:cxnSpLocks noChangeShapeType="1"/>
              <a:stCxn id="95238" idx="3"/>
              <a:endCxn id="95253" idx="1"/>
            </p:cNvCxnSpPr>
            <p:nvPr/>
          </p:nvCxnSpPr>
          <p:spPr bwMode="auto">
            <a:xfrm flipV="1">
              <a:off x="5722938" y="1219200"/>
              <a:ext cx="0"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72" name="直接连接符 52">
              <a:extLst>
                <a:ext uri="{FF2B5EF4-FFF2-40B4-BE49-F238E27FC236}">
                  <a16:creationId xmlns:a16="http://schemas.microsoft.com/office/drawing/2014/main" id="{74339BFB-16C6-4DC3-9F00-09D522D3EDFF}"/>
                </a:ext>
              </a:extLst>
            </p:cNvPr>
            <p:cNvCxnSpPr>
              <a:cxnSpLocks noChangeShapeType="1"/>
              <a:stCxn id="95238" idx="3"/>
              <a:endCxn id="95253" idx="1"/>
            </p:cNvCxnSpPr>
            <p:nvPr/>
          </p:nvCxnSpPr>
          <p:spPr bwMode="auto">
            <a:xfrm>
              <a:off x="5003800"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5273" name="直接连接符 53">
              <a:extLst>
                <a:ext uri="{FF2B5EF4-FFF2-40B4-BE49-F238E27FC236}">
                  <a16:creationId xmlns:a16="http://schemas.microsoft.com/office/drawing/2014/main" id="{5BFD0FD1-E3D1-4604-820D-197F84ADCE16}"/>
                </a:ext>
              </a:extLst>
            </p:cNvPr>
            <p:cNvCxnSpPr>
              <a:cxnSpLocks noChangeShapeType="1"/>
              <a:stCxn id="95238" idx="3"/>
              <a:endCxn id="95253" idx="1"/>
            </p:cNvCxnSpPr>
            <p:nvPr/>
          </p:nvCxnSpPr>
          <p:spPr bwMode="auto">
            <a:xfrm>
              <a:off x="5722938" y="381158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5274" name="TextBox 54">
              <a:extLst>
                <a:ext uri="{FF2B5EF4-FFF2-40B4-BE49-F238E27FC236}">
                  <a16:creationId xmlns:a16="http://schemas.microsoft.com/office/drawing/2014/main" id="{C8AAA406-F534-45DB-A70B-48C0A51B2E68}"/>
                </a:ext>
              </a:extLst>
            </p:cNvPr>
            <p:cNvSpPr txBox="1">
              <a:spLocks noChangeArrowheads="1"/>
            </p:cNvSpPr>
            <p:nvPr/>
          </p:nvSpPr>
          <p:spPr bwMode="auto">
            <a:xfrm>
              <a:off x="5146675" y="1219200"/>
              <a:ext cx="6159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sp>
          <p:nvSpPr>
            <p:cNvPr id="95275" name="TextBox 55">
              <a:extLst>
                <a:ext uri="{FF2B5EF4-FFF2-40B4-BE49-F238E27FC236}">
                  <a16:creationId xmlns:a16="http://schemas.microsoft.com/office/drawing/2014/main" id="{9D21603C-0DEB-4D27-B145-C93249B69480}"/>
                </a:ext>
              </a:extLst>
            </p:cNvPr>
            <p:cNvSpPr txBox="1">
              <a:spLocks noChangeArrowheads="1"/>
            </p:cNvSpPr>
            <p:nvPr/>
          </p:nvSpPr>
          <p:spPr bwMode="auto">
            <a:xfrm>
              <a:off x="5180013" y="3811588"/>
              <a:ext cx="615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Arial" panose="020B0604020202020204" pitchFamily="34" charset="0"/>
                </a:rPr>
                <a:t>…</a:t>
              </a:r>
              <a:endParaRPr lang="zh-CN" altLang="en-US" sz="2800" b="1">
                <a:latin typeface="Arial" panose="020B0604020202020204" pitchFamily="34" charset="0"/>
              </a:endParaRPr>
            </a:p>
          </p:txBody>
        </p:sp>
        <p:sp>
          <p:nvSpPr>
            <p:cNvPr id="95276" name="矩形 56">
              <a:extLst>
                <a:ext uri="{FF2B5EF4-FFF2-40B4-BE49-F238E27FC236}">
                  <a16:creationId xmlns:a16="http://schemas.microsoft.com/office/drawing/2014/main" id="{55DDDD90-D8C6-40D1-ADB1-986EDD34D4EC}"/>
                </a:ext>
              </a:extLst>
            </p:cNvPr>
            <p:cNvSpPr>
              <a:spLocks noChangeArrowheads="1"/>
            </p:cNvSpPr>
            <p:nvPr/>
          </p:nvSpPr>
          <p:spPr bwMode="auto">
            <a:xfrm>
              <a:off x="6370638" y="2516188"/>
              <a:ext cx="720725" cy="431800"/>
            </a:xfrm>
            <a:prstGeom prst="rect">
              <a:avLst/>
            </a:prstGeom>
            <a:solidFill>
              <a:srgbClr val="FFC000"/>
            </a:solidFill>
            <a:ln w="9525">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Arial" panose="020B0604020202020204" pitchFamily="34" charset="0"/>
                </a:rPr>
                <a:t>a1</a:t>
              </a:r>
              <a:endParaRPr lang="zh-CN" altLang="en-US" sz="2400">
                <a:latin typeface="Arial" panose="020B0604020202020204" pitchFamily="34" charset="0"/>
              </a:endParaRPr>
            </a:p>
          </p:txBody>
        </p:sp>
        <p:cxnSp>
          <p:nvCxnSpPr>
            <p:cNvPr id="95277" name="形状 58">
              <a:extLst>
                <a:ext uri="{FF2B5EF4-FFF2-40B4-BE49-F238E27FC236}">
                  <a16:creationId xmlns:a16="http://schemas.microsoft.com/office/drawing/2014/main" id="{0FC40F04-47C6-4C0A-8862-1F397422A4CA}"/>
                </a:ext>
              </a:extLst>
            </p:cNvPr>
            <p:cNvCxnSpPr>
              <a:cxnSpLocks noChangeShapeType="1"/>
              <a:stCxn id="95265" idx="3"/>
              <a:endCxn id="95276" idx="0"/>
            </p:cNvCxnSpPr>
            <p:nvPr/>
          </p:nvCxnSpPr>
          <p:spPr bwMode="auto">
            <a:xfrm>
              <a:off x="5722938" y="1868488"/>
              <a:ext cx="1008062" cy="647700"/>
            </a:xfrm>
            <a:prstGeom prst="curvedConnector2">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78" name="曲线连接符 60">
              <a:extLst>
                <a:ext uri="{FF2B5EF4-FFF2-40B4-BE49-F238E27FC236}">
                  <a16:creationId xmlns:a16="http://schemas.microsoft.com/office/drawing/2014/main" id="{D7FC0566-EFC7-47EA-A2C0-A76D5C2AB448}"/>
                </a:ext>
              </a:extLst>
            </p:cNvPr>
            <p:cNvCxnSpPr>
              <a:cxnSpLocks noChangeShapeType="1"/>
              <a:stCxn id="95269" idx="1"/>
              <a:endCxn id="95265" idx="1"/>
            </p:cNvCxnSpPr>
            <p:nvPr/>
          </p:nvCxnSpPr>
          <p:spPr bwMode="auto">
            <a:xfrm rot="10800000">
              <a:off x="5003800" y="1868488"/>
              <a:ext cx="12700" cy="1727200"/>
            </a:xfrm>
            <a:prstGeom prst="curvedConnector3">
              <a:avLst>
                <a:gd name="adj1" fmla="val 4002356"/>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5279" name="形状 63">
              <a:extLst>
                <a:ext uri="{FF2B5EF4-FFF2-40B4-BE49-F238E27FC236}">
                  <a16:creationId xmlns:a16="http://schemas.microsoft.com/office/drawing/2014/main" id="{92FC3464-3792-4F08-902E-802D7DCFC14B}"/>
                </a:ext>
              </a:extLst>
            </p:cNvPr>
            <p:cNvCxnSpPr>
              <a:cxnSpLocks noChangeShapeType="1"/>
              <a:stCxn id="95276" idx="2"/>
              <a:endCxn id="95269" idx="3"/>
            </p:cNvCxnSpPr>
            <p:nvPr/>
          </p:nvCxnSpPr>
          <p:spPr bwMode="auto">
            <a:xfrm rot="5400000">
              <a:off x="5903119" y="2767807"/>
              <a:ext cx="647700" cy="1008062"/>
            </a:xfrm>
            <a:prstGeom prst="curvedConnector2">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95280" name="TextBox 65">
              <a:extLst>
                <a:ext uri="{FF2B5EF4-FFF2-40B4-BE49-F238E27FC236}">
                  <a16:creationId xmlns:a16="http://schemas.microsoft.com/office/drawing/2014/main" id="{E154991A-463D-4B48-ABEC-2F46D5140334}"/>
                </a:ext>
              </a:extLst>
            </p:cNvPr>
            <p:cNvSpPr txBox="1">
              <a:spLocks noChangeArrowheads="1"/>
            </p:cNvSpPr>
            <p:nvPr/>
          </p:nvSpPr>
          <p:spPr bwMode="auto">
            <a:xfrm>
              <a:off x="6011863" y="3379788"/>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000">
                  <a:latin typeface="Arial" panose="020B0604020202020204" pitchFamily="34" charset="0"/>
                </a:rPr>
                <a:t>（</a:t>
              </a:r>
              <a:r>
                <a:rPr lang="en-US" altLang="zh-CN" sz="2000">
                  <a:latin typeface="Arial" panose="020B0604020202020204" pitchFamily="34" charset="0"/>
                </a:rPr>
                <a:t>3</a:t>
              </a:r>
              <a:r>
                <a:rPr lang="zh-CN" altLang="en-US" sz="2000">
                  <a:latin typeface="Arial" panose="020B0604020202020204" pitchFamily="34" charset="0"/>
                </a:rPr>
                <a:t>）</a:t>
              </a:r>
            </a:p>
          </p:txBody>
        </p:sp>
        <p:sp>
          <p:nvSpPr>
            <p:cNvPr id="95281" name="TextBox 66">
              <a:extLst>
                <a:ext uri="{FF2B5EF4-FFF2-40B4-BE49-F238E27FC236}">
                  <a16:creationId xmlns:a16="http://schemas.microsoft.com/office/drawing/2014/main" id="{78412A60-FAD7-4F6B-8F44-C2BCC806A647}"/>
                </a:ext>
              </a:extLst>
            </p:cNvPr>
            <p:cNvSpPr txBox="1">
              <a:spLocks noChangeArrowheads="1"/>
            </p:cNvSpPr>
            <p:nvPr/>
          </p:nvSpPr>
          <p:spPr bwMode="auto">
            <a:xfrm>
              <a:off x="6083300" y="1724025"/>
              <a:ext cx="122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000">
                  <a:latin typeface="Arial" panose="020B0604020202020204" pitchFamily="34" charset="0"/>
                </a:rPr>
                <a:t>（</a:t>
              </a:r>
              <a:r>
                <a:rPr lang="en-US" altLang="zh-CN" sz="2000">
                  <a:latin typeface="Arial" panose="020B0604020202020204" pitchFamily="34" charset="0"/>
                </a:rPr>
                <a:t>1</a:t>
              </a:r>
              <a:r>
                <a:rPr lang="zh-CN" altLang="en-US" sz="2000">
                  <a:latin typeface="Arial" panose="020B0604020202020204" pitchFamily="34" charset="0"/>
                </a:rPr>
                <a:t>）</a:t>
              </a:r>
            </a:p>
          </p:txBody>
        </p:sp>
        <p:sp>
          <p:nvSpPr>
            <p:cNvPr id="95282" name="TextBox 67">
              <a:extLst>
                <a:ext uri="{FF2B5EF4-FFF2-40B4-BE49-F238E27FC236}">
                  <a16:creationId xmlns:a16="http://schemas.microsoft.com/office/drawing/2014/main" id="{0DBE4437-0BD9-4D41-8877-C0573BEFB645}"/>
                </a:ext>
              </a:extLst>
            </p:cNvPr>
            <p:cNvSpPr txBox="1">
              <a:spLocks noChangeArrowheads="1"/>
            </p:cNvSpPr>
            <p:nvPr/>
          </p:nvSpPr>
          <p:spPr bwMode="auto">
            <a:xfrm>
              <a:off x="3851275" y="2371725"/>
              <a:ext cx="122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000">
                  <a:latin typeface="Arial" panose="020B0604020202020204" pitchFamily="34" charset="0"/>
                </a:rPr>
                <a:t>（</a:t>
              </a:r>
              <a:r>
                <a:rPr lang="en-US" altLang="zh-CN" sz="2000">
                  <a:latin typeface="Arial" panose="020B0604020202020204" pitchFamily="34" charset="0"/>
                </a:rPr>
                <a:t>2</a:t>
              </a:r>
              <a:r>
                <a:rPr lang="zh-CN" altLang="en-US" sz="2000">
                  <a:latin typeface="Arial" panose="020B0604020202020204" pitchFamily="34" charset="0"/>
                </a:rPr>
                <a:t>）</a:t>
              </a:r>
            </a:p>
          </p:txBody>
        </p:sp>
      </p:grpSp>
      <p:sp>
        <p:nvSpPr>
          <p:cNvPr id="69680" name="TextBox 68">
            <a:extLst>
              <a:ext uri="{FF2B5EF4-FFF2-40B4-BE49-F238E27FC236}">
                <a16:creationId xmlns:a16="http://schemas.microsoft.com/office/drawing/2014/main" id="{CCBFCD99-F046-4136-85CF-F0B774668A83}"/>
              </a:ext>
            </a:extLst>
          </p:cNvPr>
          <p:cNvSpPr txBox="1">
            <a:spLocks noChangeArrowheads="1"/>
          </p:cNvSpPr>
          <p:nvPr/>
        </p:nvSpPr>
        <p:spPr bwMode="auto">
          <a:xfrm>
            <a:off x="4903788" y="5300663"/>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000" b="1">
                <a:solidFill>
                  <a:srgbClr val="FF0000"/>
                </a:solidFill>
                <a:latin typeface="Arial" panose="020B0604020202020204" pitchFamily="34" charset="0"/>
              </a:rPr>
              <a:t>原地工作</a:t>
            </a:r>
          </a:p>
        </p:txBody>
      </p:sp>
      <p:sp>
        <p:nvSpPr>
          <p:cNvPr id="69681" name="矩形 1">
            <a:extLst>
              <a:ext uri="{FF2B5EF4-FFF2-40B4-BE49-F238E27FC236}">
                <a16:creationId xmlns:a16="http://schemas.microsoft.com/office/drawing/2014/main" id="{2FA8013A-1ABF-4814-A0A1-6D420D242132}"/>
              </a:ext>
            </a:extLst>
          </p:cNvPr>
          <p:cNvSpPr>
            <a:spLocks noChangeArrowheads="1"/>
          </p:cNvSpPr>
          <p:nvPr/>
        </p:nvSpPr>
        <p:spPr bwMode="auto">
          <a:xfrm>
            <a:off x="358775" y="5865813"/>
            <a:ext cx="84264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1800">
                <a:latin typeface="宋体" panose="02010600030101010101" pitchFamily="2" charset="-122"/>
              </a:rPr>
              <a:t>若额外空间量相对于问题规模来说是常数，则称该算法是</a:t>
            </a:r>
            <a:r>
              <a:rPr lang="zh-CN" altLang="en-US" sz="1800">
                <a:solidFill>
                  <a:srgbClr val="FF0000"/>
                </a:solidFill>
                <a:latin typeface="宋体" panose="02010600030101010101" pitchFamily="2" charset="-122"/>
              </a:rPr>
              <a:t>原地（</a:t>
            </a:r>
            <a:r>
              <a:rPr lang="en-US" altLang="zh-CN" sz="1800">
                <a:solidFill>
                  <a:srgbClr val="FF0000"/>
                </a:solidFill>
                <a:latin typeface="宋体" panose="02010600030101010101" pitchFamily="2" charset="-122"/>
              </a:rPr>
              <a:t>in place</a:t>
            </a:r>
            <a:r>
              <a:rPr lang="zh-CN" altLang="en-US" sz="1800">
                <a:solidFill>
                  <a:srgbClr val="FF0000"/>
                </a:solidFill>
                <a:latin typeface="宋体" panose="02010600030101010101" pitchFamily="2" charset="-122"/>
              </a:rPr>
              <a:t>）工作</a:t>
            </a:r>
            <a:r>
              <a:rPr lang="zh-CN" altLang="en-US" sz="1800">
                <a:latin typeface="宋体" panose="02010600030101010101" pitchFamily="2" charset="-122"/>
              </a:rPr>
              <a:t>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0" grpId="0"/>
      <p:bldP spid="6968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E7BC8FE-5874-461A-8463-9BFCA77FF209}"/>
              </a:ext>
            </a:extLst>
          </p:cNvPr>
          <p:cNvSpPr>
            <a:spLocks noChangeArrowheads="1"/>
          </p:cNvSpPr>
          <p:nvPr/>
        </p:nvSpPr>
        <p:spPr bwMode="auto">
          <a:xfrm>
            <a:off x="979488" y="3521075"/>
            <a:ext cx="7192962" cy="2424113"/>
          </a:xfrm>
          <a:prstGeom prst="rect">
            <a:avLst/>
          </a:prstGeom>
          <a:noFill/>
          <a:ln w="9525">
            <a:noFill/>
            <a:miter lim="800000"/>
          </a:ln>
        </p:spPr>
        <p:txBody>
          <a:bodyPr lIns="90000" tIns="46800" rIns="90000" bIns="46800"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spcAft>
                <a:spcPct val="15000"/>
              </a:spcAft>
              <a:buFontTx/>
              <a:buNone/>
            </a:pPr>
            <a:r>
              <a:rPr kumimoji="1" lang="zh-CN" altLang="en-US" sz="2000">
                <a:solidFill>
                  <a:srgbClr val="FF0000"/>
                </a:solidFill>
                <a:latin typeface="宋体" panose="02010600030101010101" pitchFamily="2" charset="-122"/>
                <a:sym typeface="+mn-ea"/>
              </a:rPr>
              <a:t>考虑空间复杂性的理由</a:t>
            </a:r>
          </a:p>
          <a:p>
            <a:pPr>
              <a:lnSpc>
                <a:spcPct val="150000"/>
              </a:lnSpc>
              <a:spcAft>
                <a:spcPct val="15000"/>
              </a:spcAft>
              <a:buClr>
                <a:srgbClr val="FF0000"/>
              </a:buClr>
              <a:buFont typeface="Wingdings" panose="05000000000000000000" pitchFamily="2" charset="2"/>
              <a:buChar char="Ø"/>
            </a:pPr>
            <a:r>
              <a:rPr kumimoji="1" lang="zh-CN" altLang="en-US" sz="2000">
                <a:latin typeface="宋体" panose="02010600030101010101" pitchFamily="2" charset="-122"/>
                <a:sym typeface="+mn-ea"/>
              </a:rPr>
              <a:t>在多用户系统中运行时，需指明分给该程序的内存大小；</a:t>
            </a:r>
          </a:p>
          <a:p>
            <a:pPr>
              <a:lnSpc>
                <a:spcPct val="150000"/>
              </a:lnSpc>
              <a:buClr>
                <a:srgbClr val="FF0000"/>
              </a:buClr>
              <a:buFont typeface="Wingdings" panose="05000000000000000000" pitchFamily="2" charset="2"/>
              <a:buChar char="Ø"/>
            </a:pPr>
            <a:r>
              <a:rPr kumimoji="1" lang="zh-CN" altLang="en-US" sz="2000">
                <a:latin typeface="宋体" panose="02010600030101010101" pitchFamily="2" charset="-122"/>
                <a:sym typeface="+mn-ea"/>
              </a:rPr>
              <a:t>需预先知道计算机系统是否有足够的内存来运行该程序；</a:t>
            </a:r>
          </a:p>
          <a:p>
            <a:pPr>
              <a:lnSpc>
                <a:spcPct val="150000"/>
              </a:lnSpc>
              <a:buClr>
                <a:srgbClr val="FF0000"/>
              </a:buClr>
              <a:buFont typeface="Wingdings" panose="05000000000000000000" pitchFamily="2" charset="2"/>
              <a:buChar char="Ø"/>
            </a:pPr>
            <a:r>
              <a:rPr kumimoji="1" lang="zh-CN" altLang="en-US" sz="2000">
                <a:latin typeface="宋体" panose="02010600030101010101" pitchFamily="2" charset="-122"/>
                <a:sym typeface="+mn-ea"/>
              </a:rPr>
              <a:t>一个问题可能有若干个不同的内存解决方案，从中择取；</a:t>
            </a:r>
          </a:p>
          <a:p>
            <a:pPr>
              <a:lnSpc>
                <a:spcPct val="150000"/>
              </a:lnSpc>
              <a:buClr>
                <a:srgbClr val="FF0000"/>
              </a:buClr>
              <a:buFont typeface="Wingdings" panose="05000000000000000000" pitchFamily="2" charset="2"/>
              <a:buChar char="Ø"/>
            </a:pPr>
            <a:r>
              <a:rPr kumimoji="1" lang="zh-CN" altLang="en-US" sz="2000">
                <a:latin typeface="宋体" panose="02010600030101010101" pitchFamily="2" charset="-122"/>
                <a:sym typeface="+mn-ea"/>
              </a:rPr>
              <a:t>用空间复杂性估计一个程序可能解决的问题的最大规模。</a:t>
            </a:r>
          </a:p>
        </p:txBody>
      </p:sp>
      <p:sp>
        <p:nvSpPr>
          <p:cNvPr id="3" name="Rectangle 20">
            <a:extLst>
              <a:ext uri="{FF2B5EF4-FFF2-40B4-BE49-F238E27FC236}">
                <a16:creationId xmlns:a16="http://schemas.microsoft.com/office/drawing/2014/main" id="{5F2652CA-A027-4579-B377-57C7A5042421}"/>
              </a:ext>
            </a:extLst>
          </p:cNvPr>
          <p:cNvSpPr>
            <a:spLocks noChangeArrowheads="1"/>
          </p:cNvSpPr>
          <p:nvPr/>
        </p:nvSpPr>
        <p:spPr bwMode="auto">
          <a:xfrm>
            <a:off x="1042988" y="1927225"/>
            <a:ext cx="6481762" cy="1438275"/>
          </a:xfrm>
          <a:prstGeom prst="rect">
            <a:avLst/>
          </a:prstGeom>
          <a:noFill/>
          <a:ln w="9525">
            <a:noFill/>
            <a:miter lim="800000"/>
          </a:ln>
        </p:spPr>
        <p:txBody>
          <a:bodyPr lIns="90000" tIns="46800" rIns="90000" bIns="46800"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50000"/>
              </a:lnSpc>
              <a:spcAft>
                <a:spcPct val="10000"/>
              </a:spcAft>
              <a:buFontTx/>
              <a:buNone/>
            </a:pPr>
            <a:r>
              <a:rPr kumimoji="1" lang="zh-CN" altLang="en-US" sz="2000">
                <a:solidFill>
                  <a:srgbClr val="FF0000"/>
                </a:solidFill>
                <a:latin typeface="宋体" panose="02010600030101010101" pitchFamily="2" charset="-122"/>
                <a:sym typeface="+mn-ea"/>
              </a:rPr>
              <a:t>考虑时间复杂性的理由</a:t>
            </a:r>
          </a:p>
          <a:p>
            <a:pPr>
              <a:lnSpc>
                <a:spcPct val="150000"/>
              </a:lnSpc>
              <a:buClr>
                <a:srgbClr val="FF0000"/>
              </a:buClr>
              <a:buFont typeface="Wingdings" panose="05000000000000000000" pitchFamily="2" charset="2"/>
              <a:buChar char="Ø"/>
            </a:pPr>
            <a:r>
              <a:rPr kumimoji="1" lang="zh-CN" altLang="en-US" sz="2000">
                <a:latin typeface="宋体" panose="02010600030101010101" pitchFamily="2" charset="-122"/>
                <a:sym typeface="+mn-ea"/>
              </a:rPr>
              <a:t>需要提供程序运行时间的上限（用户可接受的）；</a:t>
            </a:r>
          </a:p>
          <a:p>
            <a:pPr>
              <a:lnSpc>
                <a:spcPct val="150000"/>
              </a:lnSpc>
              <a:buClr>
                <a:srgbClr val="FF0000"/>
              </a:buClr>
              <a:buFont typeface="Wingdings" panose="05000000000000000000" pitchFamily="2" charset="2"/>
              <a:buChar char="Ø"/>
            </a:pPr>
            <a:r>
              <a:rPr kumimoji="1" lang="zh-CN" altLang="en-US" sz="2000">
                <a:latin typeface="宋体" panose="02010600030101010101" pitchFamily="2" charset="-122"/>
                <a:sym typeface="+mn-ea"/>
              </a:rPr>
              <a:t>所开发的程序需要提供一个满意的实时反应。</a:t>
            </a:r>
          </a:p>
        </p:txBody>
      </p:sp>
      <p:sp>
        <p:nvSpPr>
          <p:cNvPr id="96260" name="Rectangle 2">
            <a:extLst>
              <a:ext uri="{FF2B5EF4-FFF2-40B4-BE49-F238E27FC236}">
                <a16:creationId xmlns:a16="http://schemas.microsoft.com/office/drawing/2014/main" id="{F85FF124-8103-4C0C-84BB-C232B64521DE}"/>
              </a:ext>
            </a:extLst>
          </p:cNvPr>
          <p:cNvSpPr txBox="1">
            <a:spLocks noChangeArrowheads="1"/>
          </p:cNvSpPr>
          <p:nvPr/>
        </p:nvSpPr>
        <p:spPr bwMode="auto">
          <a:xfrm>
            <a:off x="1258888" y="1125538"/>
            <a:ext cx="547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b="1">
                <a:solidFill>
                  <a:schemeClr val="tx2"/>
                </a:solidFill>
                <a:latin typeface="楷体_GB2312" pitchFamily="49" charset="-122"/>
                <a:ea typeface="楷体_GB2312" pitchFamily="49" charset="-122"/>
              </a:rPr>
              <a:t>如何考虑复杂度问题？</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03D0E3CD-D53C-4575-9F43-6743FF5E2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33600"/>
            <a:ext cx="86741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a:extLst>
              <a:ext uri="{FF2B5EF4-FFF2-40B4-BE49-F238E27FC236}">
                <a16:creationId xmlns:a16="http://schemas.microsoft.com/office/drawing/2014/main" id="{F07E284D-C5CD-47D6-BA21-FE9D903E193D}"/>
              </a:ext>
            </a:extLst>
          </p:cNvPr>
          <p:cNvSpPr txBox="1">
            <a:spLocks noChangeArrowheads="1"/>
          </p:cNvSpPr>
          <p:nvPr/>
        </p:nvSpPr>
        <p:spPr bwMode="auto">
          <a:xfrm>
            <a:off x="1258888" y="1125538"/>
            <a:ext cx="547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b="1">
                <a:solidFill>
                  <a:schemeClr val="tx2"/>
                </a:solidFill>
                <a:latin typeface="楷体_GB2312" pitchFamily="49" charset="-122"/>
                <a:ea typeface="楷体_GB2312" pitchFamily="49" charset="-122"/>
              </a:rPr>
              <a:t>思维导图</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39</TotalTime>
  <Words>5707</Words>
  <Application>Microsoft Office PowerPoint</Application>
  <PresentationFormat>全屏显示(4:3)</PresentationFormat>
  <Paragraphs>980</Paragraphs>
  <Slides>92</Slides>
  <Notes>12</Notes>
  <HiddenSlides>1</HiddenSlides>
  <MMClips>0</MMClips>
  <ScaleCrop>false</ScaleCrop>
  <HeadingPairs>
    <vt:vector size="4" baseType="variant">
      <vt:variant>
        <vt:lpstr>主题</vt:lpstr>
      </vt:variant>
      <vt:variant>
        <vt:i4>1</vt:i4>
      </vt:variant>
      <vt:variant>
        <vt:lpstr>幻灯片标题</vt:lpstr>
      </vt:variant>
      <vt:variant>
        <vt:i4>92</vt:i4>
      </vt:variant>
    </vt:vector>
  </HeadingPairs>
  <TitlesOfParts>
    <vt:vector size="93" baseType="lpstr">
      <vt:lpstr>Blends</vt:lpstr>
      <vt:lpstr>数 据 结 构 Data Structure</vt:lpstr>
      <vt:lpstr>课程权重</vt:lpstr>
      <vt:lpstr>为什么要学习数据结构？</vt:lpstr>
      <vt:lpstr>PowerPoint 演示文稿</vt:lpstr>
      <vt:lpstr>无所不在的“计算”</vt:lpstr>
      <vt:lpstr>完整的计算机系统</vt:lpstr>
      <vt:lpstr>计算机软件</vt:lpstr>
      <vt:lpstr>程序设计</vt:lpstr>
      <vt:lpstr>程序设计步骤:</vt:lpstr>
      <vt:lpstr>程序设计步骤:</vt:lpstr>
      <vt:lpstr>程序设计步骤:</vt:lpstr>
      <vt:lpstr>程序设计步骤: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生活中的小游戏</vt:lpstr>
      <vt:lpstr>为什么要学习数据结构？</vt:lpstr>
      <vt:lpstr>图书馆的书目检索系统自动化问题</vt:lpstr>
      <vt:lpstr>人机对弈问题</vt:lpstr>
      <vt:lpstr>PowerPoint 演示文稿</vt:lpstr>
      <vt:lpstr>PowerPoint 演示文稿</vt:lpstr>
      <vt:lpstr>怎样学数据结构？</vt:lpstr>
      <vt:lpstr>本书的内容简介</vt:lpstr>
      <vt:lpstr>1.2 基本概念和术语</vt:lpstr>
      <vt:lpstr>数据结构（逻辑结构）</vt:lpstr>
      <vt:lpstr>PowerPoint 演示文稿</vt:lpstr>
      <vt:lpstr>PowerPoint 演示文稿</vt:lpstr>
      <vt:lpstr>数据的物理结构(存储结构)</vt:lpstr>
      <vt:lpstr>数据逻辑结构和物理结构之间的关系</vt:lpstr>
      <vt:lpstr>思维导图</vt:lpstr>
      <vt:lpstr>数据结构主要研究什么？</vt:lpstr>
      <vt:lpstr>数据类型</vt:lpstr>
      <vt:lpstr>抽象数据类型</vt:lpstr>
      <vt:lpstr>抽象数据类型的定义格式(仅适用于本书)</vt:lpstr>
      <vt:lpstr>抽象数据类型举例-矩阵</vt:lpstr>
      <vt:lpstr>1.3抽象数据类型的表示与实现</vt:lpstr>
      <vt:lpstr>1.4算法和算法分析</vt:lpstr>
      <vt:lpstr>算法的特性</vt:lpstr>
      <vt:lpstr>PowerPoint 演示文稿</vt:lpstr>
      <vt:lpstr>【例】有穷性反例：</vt:lpstr>
      <vt:lpstr>【例】确定性反例：</vt:lpstr>
      <vt:lpstr>【例】确定性反例：</vt:lpstr>
      <vt:lpstr>【例】能行性反例：</vt:lpstr>
      <vt:lpstr>算法设计的要求</vt:lpstr>
      <vt:lpstr>【例】非健壮性举例</vt:lpstr>
      <vt:lpstr>缓冲区溢出示意图</vt:lpstr>
      <vt:lpstr>算法的表示</vt:lpstr>
      <vt:lpstr>用自然语言表示算法</vt:lpstr>
      <vt:lpstr>用自然语言表示算法</vt:lpstr>
      <vt:lpstr>PowerPoint 演示文稿</vt:lpstr>
      <vt:lpstr>PowerPoint 演示文稿</vt:lpstr>
      <vt:lpstr>PowerPoint 演示文稿</vt:lpstr>
      <vt:lpstr>【例】求5！的算法</vt:lpstr>
      <vt:lpstr>PowerPoint 演示文稿</vt:lpstr>
      <vt:lpstr>PowerPoint 演示文稿</vt:lpstr>
      <vt:lpstr>伪代码 (pseudo code)</vt:lpstr>
      <vt:lpstr>伪码</vt:lpstr>
      <vt:lpstr>伪码</vt:lpstr>
      <vt:lpstr>类Ｃ语言的语法规则示例（续）</vt:lpstr>
      <vt:lpstr>PowerPoint 演示文稿</vt:lpstr>
      <vt:lpstr>PowerPoint 演示文稿</vt:lpstr>
      <vt:lpstr>PowerPoint 演示文稿</vt:lpstr>
      <vt:lpstr>1.4.3 算法效率的度量</vt:lpstr>
      <vt:lpstr>1.4.3 算法效率的度量</vt:lpstr>
      <vt:lpstr>PowerPoint 演示文稿</vt:lpstr>
      <vt:lpstr>事前估计与事后统计相结合：</vt:lpstr>
      <vt:lpstr>算法的时间量度</vt:lpstr>
      <vt:lpstr>例 1</vt:lpstr>
      <vt:lpstr> 例 2</vt:lpstr>
      <vt:lpstr>大O 表示法的加法规则和乘法规则</vt:lpstr>
      <vt:lpstr>例３</vt:lpstr>
      <vt:lpstr>例４</vt:lpstr>
      <vt:lpstr>例５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：百钱买百鸡问题</vt:lpstr>
      <vt:lpstr>【例】 ：百钱买百鸡问题</vt:lpstr>
      <vt:lpstr>【例】 ：百钱买百鸡问题</vt:lpstr>
      <vt:lpstr>【例】 ：百钱买百鸡问题</vt:lpstr>
      <vt:lpstr>算法的空间复杂度度量</vt:lpstr>
      <vt:lpstr>PowerPoint 演示文稿</vt:lpstr>
      <vt:lpstr>PowerPoint 演示文稿</vt:lpstr>
      <vt:lpstr>PowerPoint 演示文稿</vt:lpstr>
    </vt:vector>
  </TitlesOfParts>
  <Company>hanyj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hanyj</dc:creator>
  <cp:lastModifiedBy>Yor Joane</cp:lastModifiedBy>
  <cp:revision>745</cp:revision>
  <dcterms:created xsi:type="dcterms:W3CDTF">2004-01-09T13:51:34Z</dcterms:created>
  <dcterms:modified xsi:type="dcterms:W3CDTF">2020-09-25T08:48:04Z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