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3" r:id="rId5"/>
    <p:sldId id="298" r:id="rId6"/>
    <p:sldId id="278" r:id="rId7"/>
    <p:sldId id="257" r:id="rId8"/>
    <p:sldId id="281" r:id="rId9"/>
    <p:sldId id="282" r:id="rId10"/>
    <p:sldId id="296" r:id="rId11"/>
    <p:sldId id="258" r:id="rId12"/>
    <p:sldId id="283" r:id="rId13"/>
    <p:sldId id="299" r:id="rId14"/>
    <p:sldId id="284" r:id="rId15"/>
    <p:sldId id="285" r:id="rId16"/>
    <p:sldId id="266" r:id="rId17"/>
    <p:sldId id="300" r:id="rId18"/>
    <p:sldId id="280" r:id="rId19"/>
    <p:sldId id="308" r:id="rId20"/>
    <p:sldId id="286" r:id="rId21"/>
    <p:sldId id="271" r:id="rId22"/>
    <p:sldId id="301" r:id="rId23"/>
    <p:sldId id="288" r:id="rId24"/>
    <p:sldId id="289" r:id="rId25"/>
    <p:sldId id="291" r:id="rId26"/>
    <p:sldId id="292" r:id="rId27"/>
    <p:sldId id="269" r:id="rId28"/>
    <p:sldId id="293" r:id="rId29"/>
    <p:sldId id="294" r:id="rId30"/>
    <p:sldId id="290" r:id="rId31"/>
    <p:sldId id="302" r:id="rId32"/>
    <p:sldId id="295" r:id="rId33"/>
    <p:sldId id="297" r:id="rId34"/>
    <p:sldId id="303" r:id="rId35"/>
    <p:sldId id="304" r:id="rId36"/>
    <p:sldId id="268" r:id="rId37"/>
    <p:sldId id="306" r:id="rId38"/>
    <p:sldId id="270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image" Target="../media/image1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jpeg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6.jpeg"/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6.png"/><Relationship Id="rId7" Type="http://schemas.openxmlformats.org/officeDocument/2006/relationships/image" Target="../media/image5.jpe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7.jpeg"/><Relationship Id="rId4" Type="http://schemas.openxmlformats.org/officeDocument/2006/relationships/image" Target="../media/image2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jpe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1560" y="4137660"/>
            <a:ext cx="5332730" cy="955675"/>
          </a:xfrm>
        </p:spPr>
        <p:txBody>
          <a:bodyPr/>
          <a:lstStyle/>
          <a:p>
            <a:r>
              <a:rPr lang="fr-FR" altLang="en-US" sz="4400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accent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Jardinland</a:t>
            </a:r>
            <a:endParaRPr lang="fr-FR" altLang="en-US" sz="4400" dirty="0">
              <a:ln w="12700">
                <a:solidFill>
                  <a:srgbClr val="00B050"/>
                </a:solidFill>
                <a:prstDash val="solid"/>
              </a:ln>
              <a:solidFill>
                <a:schemeClr val="accent6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 descr="sketch1638265268315"/>
          <p:cNvPicPr>
            <a:picLocks noChangeAspect="1"/>
          </p:cNvPicPr>
          <p:nvPr/>
        </p:nvPicPr>
        <p:blipFill>
          <a:blip r:embed="rId1"/>
          <a:srcRect l="28874" t="34620" r="38652" b="44269"/>
          <a:stretch>
            <a:fillRect/>
          </a:stretch>
        </p:blipFill>
        <p:spPr>
          <a:xfrm>
            <a:off x="4583430" y="1083945"/>
            <a:ext cx="3348990" cy="34836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57140" y="4998720"/>
            <a:ext cx="2401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Jardinez plus facilement</a:t>
            </a:r>
            <a:endParaRPr lang="fr-F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72085" y="146685"/>
            <a:ext cx="226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Makoundou Chloe</a:t>
            </a:r>
            <a:endParaRPr lang="fr-FR" altLang="en-US"/>
          </a:p>
          <a:p>
            <a:r>
              <a:rPr lang="fr-FR" altLang="en-US"/>
              <a:t>Hamrouni Cheima</a:t>
            </a:r>
            <a:endParaRPr lang="fr-FR" altLang="en-US"/>
          </a:p>
          <a:p>
            <a:r>
              <a:rPr lang="fr-FR" altLang="en-US"/>
              <a:t>Bastien Repaire</a:t>
            </a:r>
            <a:endParaRPr lang="fr-FR" altLang="en-US"/>
          </a:p>
          <a:p>
            <a:r>
              <a:rPr lang="fr-FR" altLang="en-US"/>
              <a:t>Groupe 1 l2 Info</a:t>
            </a:r>
            <a:endParaRPr lang="fr-F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Rectangles 52"/>
          <p:cNvSpPr/>
          <p:nvPr/>
        </p:nvSpPr>
        <p:spPr>
          <a:xfrm>
            <a:off x="85725" y="128079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156210" y="134175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44750" y="149542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1750695" y="41687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2444750" y="149606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156210" y="153543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313180" y="1450340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1877695" y="42957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2004695" y="44227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2131695" y="45497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2258695" y="467677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ound Diagonal Corner Rectangle 60"/>
          <p:cNvSpPr/>
          <p:nvPr/>
        </p:nvSpPr>
        <p:spPr>
          <a:xfrm>
            <a:off x="184150" y="3911600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2770" y="39116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4090" y="39116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5410" y="390080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695" y="39116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25980" y="39116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655320" y="2182495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68" name="Oval 67"/>
          <p:cNvSpPr/>
          <p:nvPr/>
        </p:nvSpPr>
        <p:spPr>
          <a:xfrm>
            <a:off x="1717675" y="256730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8360" y="260223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1769745" y="2567305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937895" y="2698750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2385695" y="48037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349250" y="4811395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2527300" y="390080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53670" y="36048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528955" y="36150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73" name="Text Box 72"/>
          <p:cNvSpPr txBox="1"/>
          <p:nvPr/>
        </p:nvSpPr>
        <p:spPr>
          <a:xfrm>
            <a:off x="905510" y="36150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1327150" y="36150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1693545" y="362521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2074545" y="362521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921385" y="3173730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1774190" y="3093085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834390" y="4067175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2458085" y="363601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80670" y="290195"/>
            <a:ext cx="358648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Accueil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8"/>
          <a:stretch>
            <a:fillRect/>
          </a:stretch>
        </p:blipFill>
        <p:spPr>
          <a:xfrm>
            <a:off x="1064895" y="437769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Text Box 41"/>
          <p:cNvSpPr txBox="1"/>
          <p:nvPr/>
        </p:nvSpPr>
        <p:spPr>
          <a:xfrm>
            <a:off x="1129665" y="39008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3580" y="38912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06705" y="38912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7965" y="39014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890395" y="39014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277110" y="39014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92400" y="389699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137" name="Oval 136"/>
          <p:cNvSpPr/>
          <p:nvPr/>
        </p:nvSpPr>
        <p:spPr>
          <a:xfrm>
            <a:off x="3648075" y="212725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3648075" y="212788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9" name="Text Box 138"/>
          <p:cNvSpPr txBox="1"/>
          <p:nvPr/>
        </p:nvSpPr>
        <p:spPr>
          <a:xfrm>
            <a:off x="3566160" y="163830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3114040" y="153543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s 140"/>
          <p:cNvSpPr/>
          <p:nvPr/>
        </p:nvSpPr>
        <p:spPr>
          <a:xfrm>
            <a:off x="4728845" y="128079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Rectangles 141"/>
          <p:cNvSpPr/>
          <p:nvPr/>
        </p:nvSpPr>
        <p:spPr>
          <a:xfrm>
            <a:off x="4790440" y="131445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078980" y="146812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4" name="Pictur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6370955" y="394081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7078980" y="146812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6" name="Text Box 145"/>
          <p:cNvSpPr txBox="1"/>
          <p:nvPr/>
        </p:nvSpPr>
        <p:spPr>
          <a:xfrm>
            <a:off x="4790440" y="150812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7" name="Picture 146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5947410" y="1423035"/>
            <a:ext cx="456565" cy="474980"/>
          </a:xfrm>
          <a:prstGeom prst="rect">
            <a:avLst/>
          </a:prstGeom>
        </p:spPr>
      </p:pic>
      <p:pic>
        <p:nvPicPr>
          <p:cNvPr id="148" name="Picture 147"/>
          <p:cNvPicPr/>
          <p:nvPr/>
        </p:nvPicPr>
        <p:blipFill>
          <a:blip r:embed="rId9"/>
          <a:stretch>
            <a:fillRect/>
          </a:stretch>
        </p:blipFill>
        <p:spPr>
          <a:xfrm>
            <a:off x="6370955" y="382206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" name="Picture 148"/>
          <p:cNvPicPr/>
          <p:nvPr/>
        </p:nvPicPr>
        <p:blipFill>
          <a:blip r:embed="rId10"/>
          <a:stretch>
            <a:fillRect/>
          </a:stretch>
        </p:blipFill>
        <p:spPr>
          <a:xfrm>
            <a:off x="6497955" y="394906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" name="Rounded Rectangle 149"/>
          <p:cNvSpPr/>
          <p:nvPr/>
        </p:nvSpPr>
        <p:spPr>
          <a:xfrm>
            <a:off x="5300980" y="2487930"/>
            <a:ext cx="1778000" cy="1489710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1" name="Picture 150"/>
          <p:cNvPicPr/>
          <p:nvPr/>
        </p:nvPicPr>
        <p:blipFill>
          <a:blip r:embed="rId1"/>
          <a:stretch>
            <a:fillRect/>
          </a:stretch>
        </p:blipFill>
        <p:spPr>
          <a:xfrm>
            <a:off x="5492115" y="2585720"/>
            <a:ext cx="1407795" cy="1271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" name="Text Box 151"/>
          <p:cNvSpPr txBox="1"/>
          <p:nvPr/>
        </p:nvSpPr>
        <p:spPr>
          <a:xfrm>
            <a:off x="5753100" y="411099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user_1</a:t>
            </a:r>
            <a:endParaRPr lang="fr-FR" altLang="en-US"/>
          </a:p>
        </p:txBody>
      </p:sp>
      <p:sp>
        <p:nvSpPr>
          <p:cNvPr id="153" name="Text Box 152"/>
          <p:cNvSpPr txBox="1"/>
          <p:nvPr/>
        </p:nvSpPr>
        <p:spPr>
          <a:xfrm>
            <a:off x="5022850" y="4987925"/>
            <a:ext cx="253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dernière connexion : 01/01/21</a:t>
            </a:r>
            <a:endParaRPr lang="fr-FR" altLang="en-US" sz="1400"/>
          </a:p>
          <a:p>
            <a:endParaRPr lang="fr-FR" altLang="en-US" sz="1400"/>
          </a:p>
        </p:txBody>
      </p:sp>
      <p:sp>
        <p:nvSpPr>
          <p:cNvPr id="154" name="Text Box 153"/>
          <p:cNvSpPr txBox="1"/>
          <p:nvPr/>
        </p:nvSpPr>
        <p:spPr>
          <a:xfrm>
            <a:off x="5527675" y="4455795"/>
            <a:ext cx="1377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statut : Normal</a:t>
            </a:r>
            <a:endParaRPr lang="fr-FR" altLang="en-US" sz="1400"/>
          </a:p>
        </p:txBody>
      </p:sp>
      <p:sp>
        <p:nvSpPr>
          <p:cNvPr id="155" name="Text Box 154"/>
          <p:cNvSpPr txBox="1"/>
          <p:nvPr/>
        </p:nvSpPr>
        <p:spPr>
          <a:xfrm>
            <a:off x="5599430" y="5744210"/>
            <a:ext cx="1198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Deconnexion</a:t>
            </a:r>
            <a:endParaRPr lang="fr-FR" altLang="en-US" sz="1400"/>
          </a:p>
        </p:txBody>
      </p:sp>
      <p:sp>
        <p:nvSpPr>
          <p:cNvPr id="156" name="Text Box 155"/>
          <p:cNvSpPr txBox="1"/>
          <p:nvPr/>
        </p:nvSpPr>
        <p:spPr>
          <a:xfrm>
            <a:off x="5199380" y="4721225"/>
            <a:ext cx="2120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nombre de plantes : NaN</a:t>
            </a:r>
            <a:endParaRPr lang="fr-FR" altLang="en-US" sz="1400"/>
          </a:p>
        </p:txBody>
      </p:sp>
      <p:sp>
        <p:nvSpPr>
          <p:cNvPr id="157" name="Title 156"/>
          <p:cNvSpPr>
            <a:spLocks noGrp="1"/>
          </p:cNvSpPr>
          <p:nvPr>
            <p:ph type="title"/>
          </p:nvPr>
        </p:nvSpPr>
        <p:spPr>
          <a:xfrm>
            <a:off x="4728845" y="401320"/>
            <a:ext cx="1549400" cy="981075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Compte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58" name="Text Box 157"/>
          <p:cNvSpPr txBox="1"/>
          <p:nvPr/>
        </p:nvSpPr>
        <p:spPr>
          <a:xfrm>
            <a:off x="8094980" y="2158365"/>
            <a:ext cx="105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20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7762875" y="144018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8215630" y="171450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61" name="Text Box 160"/>
          <p:cNvSpPr txBox="1"/>
          <p:nvPr/>
        </p:nvSpPr>
        <p:spPr>
          <a:xfrm>
            <a:off x="7954010" y="2973705"/>
            <a:ext cx="1115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000" b="1"/>
              <a:t>OU</a:t>
            </a:r>
            <a:endParaRPr lang="fr-FR" altLang="en-US" sz="4000" b="1"/>
          </a:p>
        </p:txBody>
      </p:sp>
      <p:sp>
        <p:nvSpPr>
          <p:cNvPr id="162" name="Text Box 161"/>
          <p:cNvSpPr txBox="1"/>
          <p:nvPr/>
        </p:nvSpPr>
        <p:spPr>
          <a:xfrm>
            <a:off x="7954010" y="3822065"/>
            <a:ext cx="1854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swipe vers la droit avec le doigt sur l’écran pour faire apparaitre le menu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7762875" y="378396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s 35"/>
          <p:cNvSpPr/>
          <p:nvPr/>
        </p:nvSpPr>
        <p:spPr>
          <a:xfrm>
            <a:off x="1858010" y="100012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1928495" y="106108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17035" y="121475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3508375" y="447167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4217035" y="121475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Text Box 40"/>
          <p:cNvSpPr txBox="1"/>
          <p:nvPr/>
        </p:nvSpPr>
        <p:spPr>
          <a:xfrm>
            <a:off x="1928495" y="125476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Picture 41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3085465" y="1169670"/>
            <a:ext cx="456565" cy="474980"/>
          </a:xfrm>
          <a:prstGeom prst="rect">
            <a:avLst/>
          </a:prstGeom>
        </p:spPr>
      </p:pic>
      <p:sp>
        <p:nvSpPr>
          <p:cNvPr id="43" name="Rectangles 42"/>
          <p:cNvSpPr/>
          <p:nvPr/>
        </p:nvSpPr>
        <p:spPr>
          <a:xfrm>
            <a:off x="1927860" y="1857375"/>
            <a:ext cx="2808605" cy="3827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1985010" y="276987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1985010" y="347726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1985010" y="418465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1976755" y="489204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2400935" y="289369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2400935" y="361315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Mes plantes</a:t>
            </a:r>
            <a:endParaRPr lang="fr-FR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2400935" y="502793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Passez pro</a:t>
            </a:r>
            <a:endParaRPr lang="fr-FR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2400935" y="433260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129" name="Title 1"/>
          <p:cNvSpPr>
            <a:spLocks noGrp="1"/>
          </p:cNvSpPr>
          <p:nvPr/>
        </p:nvSpPr>
        <p:spPr>
          <a:xfrm>
            <a:off x="1858010" y="76835"/>
            <a:ext cx="146812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Menu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1965960" y="203835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2381885" y="216217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Accueil</a:t>
            </a:r>
            <a:endParaRPr lang="fr-FR" altLang="en-US"/>
          </a:p>
        </p:txBody>
      </p:sp>
      <p:sp>
        <p:nvSpPr>
          <p:cNvPr id="158" name="Text Box 157"/>
          <p:cNvSpPr txBox="1"/>
          <p:nvPr/>
        </p:nvSpPr>
        <p:spPr>
          <a:xfrm>
            <a:off x="629285" y="2054225"/>
            <a:ext cx="105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20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297180" y="133604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749935" y="161036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961890" y="175387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377815" y="187769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Accueil</a:t>
            </a:r>
            <a:endParaRPr lang="fr-FR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60695" y="106108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013450" y="133540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11135" y="97599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7881620" y="103695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170160" y="119062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9476105" y="38639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170160" y="119126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7881620" y="123063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9038590" y="1145540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9603105" y="39909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9730105" y="41179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9857105" y="42449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9984105" y="437197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ound Diagonal Corner Rectangle 60"/>
          <p:cNvSpPr/>
          <p:nvPr/>
        </p:nvSpPr>
        <p:spPr>
          <a:xfrm>
            <a:off x="7909560" y="3606800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8298180" y="36068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99500" y="36068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100820" y="359600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476105" y="36068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851390" y="360680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8380730" y="1877695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68" name="Oval 67"/>
          <p:cNvSpPr/>
          <p:nvPr/>
        </p:nvSpPr>
        <p:spPr>
          <a:xfrm>
            <a:off x="9443085" y="226250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573770" y="229743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9495155" y="2262505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8663305" y="2393950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10111105" y="44989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8074660" y="4506595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10252710" y="359600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7879080" y="33000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8254365" y="33102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73" name="Text Box 72"/>
          <p:cNvSpPr txBox="1"/>
          <p:nvPr/>
        </p:nvSpPr>
        <p:spPr>
          <a:xfrm>
            <a:off x="8630920" y="33102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9052560" y="33102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9418955" y="332041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9799955" y="332041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8646795" y="2868930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9499600" y="2788285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8559800" y="3762375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10183495" y="333121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7" name="Picture 6"/>
          <p:cNvPicPr/>
          <p:nvPr/>
        </p:nvPicPr>
        <p:blipFill>
          <a:blip r:embed="rId8"/>
          <a:stretch>
            <a:fillRect/>
          </a:stretch>
        </p:blipFill>
        <p:spPr>
          <a:xfrm>
            <a:off x="8790305" y="407289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8855075" y="35960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428990" y="35864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032115" y="35864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223375" y="35966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615805" y="35966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0002520" y="35966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417810" y="359219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161" name="Text Box 160"/>
          <p:cNvSpPr txBox="1"/>
          <p:nvPr/>
        </p:nvSpPr>
        <p:spPr>
          <a:xfrm>
            <a:off x="488315" y="2900045"/>
            <a:ext cx="1115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000" b="1"/>
              <a:t>OU</a:t>
            </a:r>
            <a:endParaRPr lang="fr-FR" altLang="en-US" sz="4000" b="1"/>
          </a:p>
        </p:txBody>
      </p:sp>
      <p:sp>
        <p:nvSpPr>
          <p:cNvPr id="162" name="Text Box 161"/>
          <p:cNvSpPr txBox="1"/>
          <p:nvPr/>
        </p:nvSpPr>
        <p:spPr>
          <a:xfrm>
            <a:off x="231140" y="4310380"/>
            <a:ext cx="1854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swipe vers la gauche avec le doigt sur l’écran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1140" y="407289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0" y="2628265"/>
            <a:ext cx="4974590" cy="132588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Plan du Jardin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80645" y="11182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151130" y="11791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39670" y="13328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1745615" y="4006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2439670" y="133350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151130" y="13728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308100" y="1287780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1872615" y="4133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1999615" y="4260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2126615" y="4387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2253615" y="451421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ound Diagonal Corner Rectangle 60"/>
          <p:cNvSpPr/>
          <p:nvPr/>
        </p:nvSpPr>
        <p:spPr>
          <a:xfrm>
            <a:off x="179070" y="3749040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769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6901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0330" y="373824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5615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2090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650240" y="2019935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68" name="Oval 67"/>
          <p:cNvSpPr/>
          <p:nvPr/>
        </p:nvSpPr>
        <p:spPr>
          <a:xfrm>
            <a:off x="1712595" y="240474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3280" y="243967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1764665" y="2404745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932815" y="2536190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2380615" y="4641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344170" y="4648835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2522220" y="373824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48590" y="34423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523875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73" name="Text Box 72"/>
          <p:cNvSpPr txBox="1"/>
          <p:nvPr/>
        </p:nvSpPr>
        <p:spPr>
          <a:xfrm>
            <a:off x="900430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1322070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1688465" y="34626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2069465" y="34626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916305" y="3011170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1769110" y="2930525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829310" y="3904615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2453005" y="347345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7" name="Picture 6"/>
          <p:cNvPicPr/>
          <p:nvPr/>
        </p:nvPicPr>
        <p:blipFill>
          <a:blip r:embed="rId8"/>
          <a:stretch>
            <a:fillRect/>
          </a:stretch>
        </p:blipFill>
        <p:spPr>
          <a:xfrm>
            <a:off x="1059815" y="421513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124585" y="373824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8500" y="37287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1625" y="37287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492885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885315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272030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87320" y="373443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68320" y="145415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3521075" y="172847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29330" y="213296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2" name="Picture 81"/>
          <p:cNvPicPr/>
          <p:nvPr/>
        </p:nvPicPr>
        <p:blipFill>
          <a:blip r:embed="rId6"/>
          <a:stretch>
            <a:fillRect/>
          </a:stretch>
        </p:blipFill>
        <p:spPr>
          <a:xfrm>
            <a:off x="3618865" y="2229485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" name="Rectangles 83"/>
          <p:cNvSpPr/>
          <p:nvPr/>
        </p:nvSpPr>
        <p:spPr>
          <a:xfrm>
            <a:off x="4629785" y="111506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s 84"/>
          <p:cNvSpPr/>
          <p:nvPr/>
        </p:nvSpPr>
        <p:spPr>
          <a:xfrm>
            <a:off x="4700270" y="117602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88810" y="132969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280785" y="37211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6988810" y="132969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" name="Text Box 87"/>
          <p:cNvSpPr txBox="1"/>
          <p:nvPr/>
        </p:nvSpPr>
        <p:spPr>
          <a:xfrm>
            <a:off x="4700270" y="136969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9" name="Picture 8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5857240" y="1284605"/>
            <a:ext cx="456565" cy="474980"/>
          </a:xfrm>
          <a:prstGeom prst="rect">
            <a:avLst/>
          </a:prstGeom>
        </p:spPr>
      </p:pic>
      <p:pic>
        <p:nvPicPr>
          <p:cNvPr id="112" name="Picture 111"/>
          <p:cNvPicPr/>
          <p:nvPr/>
        </p:nvPicPr>
        <p:blipFill>
          <a:blip r:embed="rId9"/>
          <a:stretch>
            <a:fillRect/>
          </a:stretch>
        </p:blipFill>
        <p:spPr>
          <a:xfrm>
            <a:off x="6407785" y="38481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9"/>
          <a:stretch>
            <a:fillRect/>
          </a:stretch>
        </p:blipFill>
        <p:spPr>
          <a:xfrm>
            <a:off x="4998085" y="2061845"/>
            <a:ext cx="2212975" cy="2510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" name="Right Arrow 89"/>
          <p:cNvSpPr/>
          <p:nvPr/>
        </p:nvSpPr>
        <p:spPr>
          <a:xfrm flipH="1">
            <a:off x="5379720" y="4683125"/>
            <a:ext cx="38671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404610" y="4683125"/>
            <a:ext cx="33464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4806950" y="5008245"/>
            <a:ext cx="2595880" cy="98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4893310" y="5161280"/>
            <a:ext cx="2406015" cy="68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5361305" y="5349240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 le plan</a:t>
            </a:r>
            <a:endParaRPr lang="fr-FR" altLang="en-US" sz="1400"/>
          </a:p>
        </p:txBody>
      </p:sp>
      <p:sp>
        <p:nvSpPr>
          <p:cNvPr id="96" name="Title 95"/>
          <p:cNvSpPr>
            <a:spLocks noGrp="1"/>
          </p:cNvSpPr>
          <p:nvPr>
            <p:ph type="title"/>
          </p:nvPr>
        </p:nvSpPr>
        <p:spPr>
          <a:xfrm>
            <a:off x="4629785" y="159385"/>
            <a:ext cx="2879090" cy="808355"/>
          </a:xfrm>
        </p:spPr>
        <p:txBody>
          <a:bodyPr>
            <a:normAutofit fontScale="90000"/>
          </a:bodyPr>
          <a:p>
            <a:r>
              <a:rPr lang="fr-FR" altLang="en-US" sz="2800" b="1">
                <a:solidFill>
                  <a:schemeClr val="accent6"/>
                </a:solidFill>
              </a:rPr>
              <a:t>écran plan / maps (si on en  deja un)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97" name="Title 3"/>
          <p:cNvSpPr>
            <a:spLocks noGrp="1"/>
          </p:cNvSpPr>
          <p:nvPr/>
        </p:nvSpPr>
        <p:spPr>
          <a:xfrm>
            <a:off x="8717280" y="210820"/>
            <a:ext cx="2890520" cy="75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écran plan / maps (si on en a pas deja un)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34665" y="6494145"/>
            <a:ext cx="549021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s 98"/>
          <p:cNvSpPr/>
          <p:nvPr/>
        </p:nvSpPr>
        <p:spPr>
          <a:xfrm>
            <a:off x="8401685" y="11182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Rectangles 100"/>
          <p:cNvSpPr/>
          <p:nvPr/>
        </p:nvSpPr>
        <p:spPr>
          <a:xfrm>
            <a:off x="8472170" y="11791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760710" y="13328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2685" y="37242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0710" y="13328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Text Box 113"/>
          <p:cNvSpPr txBox="1"/>
          <p:nvPr/>
        </p:nvSpPr>
        <p:spPr>
          <a:xfrm>
            <a:off x="8472170" y="13728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5" name="Picture 114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9629140" y="1287780"/>
            <a:ext cx="456565" cy="474980"/>
          </a:xfrm>
          <a:prstGeom prst="rect">
            <a:avLst/>
          </a:prstGeom>
        </p:spPr>
      </p:pic>
      <p:pic>
        <p:nvPicPr>
          <p:cNvPr id="116" name="Picture 115"/>
          <p:cNvPicPr/>
          <p:nvPr/>
        </p:nvPicPr>
        <p:blipFill>
          <a:blip r:embed="rId9"/>
          <a:stretch>
            <a:fillRect/>
          </a:stretch>
        </p:blipFill>
        <p:spPr>
          <a:xfrm>
            <a:off x="10179685" y="385127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Right Arrow 116"/>
          <p:cNvSpPr/>
          <p:nvPr/>
        </p:nvSpPr>
        <p:spPr>
          <a:xfrm flipH="1">
            <a:off x="9151620" y="4686300"/>
            <a:ext cx="38671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10176510" y="4686300"/>
            <a:ext cx="33464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Rectangles 119"/>
          <p:cNvSpPr/>
          <p:nvPr/>
        </p:nvSpPr>
        <p:spPr>
          <a:xfrm>
            <a:off x="8559165" y="2248535"/>
            <a:ext cx="2595880" cy="2183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Text Box 120"/>
          <p:cNvSpPr txBox="1"/>
          <p:nvPr/>
        </p:nvSpPr>
        <p:spPr>
          <a:xfrm>
            <a:off x="8860790" y="3126105"/>
            <a:ext cx="2015490" cy="30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 sz="1400"/>
              <a:t>ajouter un plan +</a:t>
            </a:r>
            <a:endParaRPr lang="fr-FR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Rectangles 83"/>
          <p:cNvSpPr/>
          <p:nvPr/>
        </p:nvSpPr>
        <p:spPr>
          <a:xfrm>
            <a:off x="158750" y="112522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s 84"/>
          <p:cNvSpPr/>
          <p:nvPr/>
        </p:nvSpPr>
        <p:spPr>
          <a:xfrm>
            <a:off x="229235" y="118618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7775" y="133985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37312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2517775" y="133985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" name="Text Box 87"/>
          <p:cNvSpPr txBox="1"/>
          <p:nvPr/>
        </p:nvSpPr>
        <p:spPr>
          <a:xfrm>
            <a:off x="229235" y="137985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9" name="Picture 8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386205" y="1294765"/>
            <a:ext cx="456565" cy="474980"/>
          </a:xfrm>
          <a:prstGeom prst="rect">
            <a:avLst/>
          </a:prstGeom>
        </p:spPr>
      </p:pic>
      <p:pic>
        <p:nvPicPr>
          <p:cNvPr id="112" name="Picture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36750" y="38582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518795" y="2025650"/>
            <a:ext cx="2212975" cy="2510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" name="Right Arrow 89"/>
          <p:cNvSpPr/>
          <p:nvPr/>
        </p:nvSpPr>
        <p:spPr>
          <a:xfrm flipH="1">
            <a:off x="908685" y="4693285"/>
            <a:ext cx="38671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1933575" y="4693285"/>
            <a:ext cx="334645" cy="2241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335915" y="5018405"/>
            <a:ext cx="2595880" cy="98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422275" y="5171440"/>
            <a:ext cx="2406015" cy="68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890270" y="5359400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 le plan</a:t>
            </a:r>
            <a:endParaRPr lang="fr-FR" altLang="en-US" sz="1400"/>
          </a:p>
        </p:txBody>
      </p:sp>
      <p:sp>
        <p:nvSpPr>
          <p:cNvPr id="96" name="Title 95"/>
          <p:cNvSpPr>
            <a:spLocks noGrp="1"/>
          </p:cNvSpPr>
          <p:nvPr>
            <p:ph type="title"/>
          </p:nvPr>
        </p:nvSpPr>
        <p:spPr>
          <a:xfrm>
            <a:off x="335915" y="111125"/>
            <a:ext cx="3376930" cy="856615"/>
          </a:xfrm>
        </p:spPr>
        <p:txBody>
          <a:bodyPr>
            <a:normAutofit fontScale="90000"/>
          </a:bodyPr>
          <a:p>
            <a:r>
              <a:rPr lang="fr-FR" altLang="en-US" sz="2800" b="1">
                <a:solidFill>
                  <a:schemeClr val="accent6"/>
                </a:solidFill>
              </a:rPr>
              <a:t>plan / maps (si on en  deja un)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3476625" y="3187700"/>
            <a:ext cx="766445" cy="54356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180" y="775970"/>
            <a:ext cx="2975610" cy="234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ight Arrow 7"/>
          <p:cNvSpPr/>
          <p:nvPr/>
        </p:nvSpPr>
        <p:spPr>
          <a:xfrm>
            <a:off x="5975985" y="3218815"/>
            <a:ext cx="772160" cy="5194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206865" y="5484495"/>
            <a:ext cx="2406015" cy="68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674860" y="5672455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 le plan</a:t>
            </a:r>
            <a:endParaRPr lang="fr-FR" altLang="en-US" sz="140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404235" y="5854065"/>
            <a:ext cx="549021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854065" y="600773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7359650" y="440055"/>
            <a:ext cx="937260" cy="713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442200" y="1726565"/>
            <a:ext cx="944880" cy="6819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itle 95"/>
          <p:cNvSpPr>
            <a:spLocks noGrp="1"/>
          </p:cNvSpPr>
          <p:nvPr/>
        </p:nvSpPr>
        <p:spPr>
          <a:xfrm>
            <a:off x="8539480" y="440055"/>
            <a:ext cx="2868930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>
                <a:solidFill>
                  <a:schemeClr val="accent6"/>
                </a:solidFill>
              </a:rPr>
              <a:t>Fleche gauche sert a fait bouger le plan interactifvers la gauche</a:t>
            </a:r>
            <a:endParaRPr lang="fr-FR" altLang="en-US" sz="2800">
              <a:solidFill>
                <a:schemeClr val="accent6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539480" y="1606550"/>
            <a:ext cx="2868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>
                <a:solidFill>
                  <a:schemeClr val="accent6"/>
                </a:solidFill>
                <a:sym typeface="+mn-ea"/>
              </a:rPr>
              <a:t>Fleche droite sert a fait bouger le plan interactif vers la droite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640455" y="3787140"/>
            <a:ext cx="289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>
                <a:solidFill>
                  <a:schemeClr val="accent6"/>
                </a:solidFill>
              </a:rPr>
              <a:t>tableau d’exploration du plan</a:t>
            </a:r>
            <a:endParaRPr lang="fr-FR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ectangles 34"/>
          <p:cNvSpPr/>
          <p:nvPr/>
        </p:nvSpPr>
        <p:spPr>
          <a:xfrm>
            <a:off x="2807335" y="1573530"/>
            <a:ext cx="2933700" cy="5041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2877820" y="1634490"/>
            <a:ext cx="2808605" cy="692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4458335" y="417957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585335" y="430657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175635" y="2520315"/>
            <a:ext cx="2172970" cy="2010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Oval 49"/>
          <p:cNvSpPr/>
          <p:nvPr/>
        </p:nvSpPr>
        <p:spPr>
          <a:xfrm>
            <a:off x="3864610" y="5650230"/>
            <a:ext cx="83502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1" name="Picture 40" descr="sketch1638265268315"/>
          <p:cNvPicPr>
            <a:picLocks noChangeAspect="1"/>
          </p:cNvPicPr>
          <p:nvPr/>
        </p:nvPicPr>
        <p:blipFill>
          <a:blip r:embed="rId3"/>
          <a:srcRect l="28874" t="34620" r="38652" b="44269"/>
          <a:stretch>
            <a:fillRect/>
          </a:stretch>
        </p:blipFill>
        <p:spPr>
          <a:xfrm>
            <a:off x="3999230" y="5650230"/>
            <a:ext cx="605790" cy="629920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2861945" y="1692910"/>
            <a:ext cx="2830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fr-FR" altLang="en-US" sz="1400">
                <a:solidFill>
                  <a:schemeClr val="bg1"/>
                </a:solidFill>
              </a:rPr>
              <a:t>bouger délicatement votre</a:t>
            </a:r>
            <a:endParaRPr lang="fr-FR" altLang="en-US" sz="1400">
              <a:solidFill>
                <a:schemeClr val="bg1"/>
              </a:solidFill>
            </a:endParaRPr>
          </a:p>
          <a:p>
            <a:pPr algn="ctr"/>
            <a:r>
              <a:rPr lang="fr-FR" altLang="en-US" sz="1400">
                <a:solidFill>
                  <a:schemeClr val="bg1"/>
                </a:solidFill>
              </a:rPr>
              <a:t>téléphone pour capturer votre jardin</a:t>
            </a:r>
            <a:endParaRPr lang="fr-FR" altLang="en-US" sz="1400">
              <a:solidFill>
                <a:schemeClr val="bg1"/>
              </a:solidFill>
            </a:endParaRPr>
          </a:p>
        </p:txBody>
      </p:sp>
      <p:pic>
        <p:nvPicPr>
          <p:cNvPr id="123" name="Content Placeholder 122"/>
          <p:cNvPicPr/>
          <p:nvPr>
            <p:ph idx="1"/>
          </p:nvPr>
        </p:nvPicPr>
        <p:blipFill>
          <a:blip r:embed="rId4"/>
          <a:srcRect r="-72778"/>
          <a:stretch>
            <a:fillRect/>
          </a:stretch>
        </p:blipFill>
        <p:spPr>
          <a:xfrm>
            <a:off x="3086100" y="4723765"/>
            <a:ext cx="2369820" cy="344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Rectangles 51"/>
          <p:cNvSpPr/>
          <p:nvPr/>
        </p:nvSpPr>
        <p:spPr>
          <a:xfrm>
            <a:off x="3075305" y="4721225"/>
            <a:ext cx="1355090" cy="34671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508885" y="219710"/>
            <a:ext cx="3586480" cy="115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creer /modifier un plan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1120" y="2418715"/>
            <a:ext cx="2406015" cy="68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9910" y="2606675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 le plan</a:t>
            </a:r>
            <a:endParaRPr lang="fr-FR" altLang="en-US" sz="140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5435" y="2106295"/>
            <a:ext cx="1582420" cy="69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21360" y="16681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5895" y="2418715"/>
            <a:ext cx="83502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 descr="sketch1638265268315"/>
          <p:cNvPicPr>
            <a:picLocks noChangeAspect="1"/>
          </p:cNvPicPr>
          <p:nvPr/>
        </p:nvPicPr>
        <p:blipFill>
          <a:blip r:embed="rId3"/>
          <a:srcRect l="28874" t="34620" r="38652" b="44269"/>
          <a:stretch>
            <a:fillRect/>
          </a:stretch>
        </p:blipFill>
        <p:spPr>
          <a:xfrm>
            <a:off x="6660515" y="2418715"/>
            <a:ext cx="605790" cy="62992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257925" y="2207895"/>
            <a:ext cx="1582420" cy="69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6071235" y="1468120"/>
            <a:ext cx="303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  maintenir le doigt sur le bouton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37" name="Content Placeholder 122"/>
          <p:cNvPicPr/>
          <p:nvPr/>
        </p:nvPicPr>
        <p:blipFill>
          <a:blip r:embed="rId4"/>
          <a:srcRect r="-72778"/>
          <a:stretch>
            <a:fillRect/>
          </a:stretch>
        </p:blipFill>
        <p:spPr>
          <a:xfrm>
            <a:off x="9110345" y="2036445"/>
            <a:ext cx="2369820" cy="344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Rectangles 38"/>
          <p:cNvSpPr/>
          <p:nvPr/>
        </p:nvSpPr>
        <p:spPr>
          <a:xfrm>
            <a:off x="9099550" y="2033905"/>
            <a:ext cx="1355090" cy="34671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Rectangles 119"/>
          <p:cNvSpPr/>
          <p:nvPr/>
        </p:nvSpPr>
        <p:spPr>
          <a:xfrm>
            <a:off x="142875" y="4426585"/>
            <a:ext cx="2595880" cy="2183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1645" y="5365115"/>
            <a:ext cx="2015490" cy="30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 sz="1400"/>
              <a:t>ajouter un plan +</a:t>
            </a:r>
            <a:endParaRPr lang="fr-FR" altLang="en-US" sz="140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9910" y="4135755"/>
            <a:ext cx="1582420" cy="69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978535" y="364871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435340" y="2817495"/>
            <a:ext cx="32359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/>
              <a:t>Concepte de panorama :</a:t>
            </a:r>
            <a:r>
              <a:rPr lang="fr-FR" altLang="en-US"/>
              <a:t> lorsqu’on bouge on capture tout ce qui se trouve dans le champs  de la camera du téléphone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le carrée orange est la pour nous guider dans la prise du panorama</a:t>
            </a:r>
            <a:endParaRPr lang="fr-F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0" y="2628265"/>
            <a:ext cx="6579235" cy="132588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Les Paramètres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s 35"/>
          <p:cNvSpPr/>
          <p:nvPr/>
        </p:nvSpPr>
        <p:spPr>
          <a:xfrm>
            <a:off x="227965" y="96837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98450" y="102933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86990" y="118300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1878330" y="443992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2586990" y="118300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Text Box 40"/>
          <p:cNvSpPr txBox="1"/>
          <p:nvPr/>
        </p:nvSpPr>
        <p:spPr>
          <a:xfrm>
            <a:off x="298450" y="122301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Picture 41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455420" y="1137920"/>
            <a:ext cx="456565" cy="474980"/>
          </a:xfrm>
          <a:prstGeom prst="rect">
            <a:avLst/>
          </a:prstGeom>
        </p:spPr>
      </p:pic>
      <p:sp>
        <p:nvSpPr>
          <p:cNvPr id="43" name="Rectangles 42"/>
          <p:cNvSpPr/>
          <p:nvPr/>
        </p:nvSpPr>
        <p:spPr>
          <a:xfrm>
            <a:off x="297815" y="1825625"/>
            <a:ext cx="2808605" cy="3827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354965" y="273812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354965" y="344551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354965" y="41529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346710" y="486029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70890" y="286194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770890" y="358140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Mes plantes</a:t>
            </a:r>
            <a:endParaRPr lang="fr-FR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770890" y="499618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Passez pro</a:t>
            </a:r>
            <a:endParaRPr lang="fr-FR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770890" y="430085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129" name="Title 1"/>
          <p:cNvSpPr>
            <a:spLocks noGrp="1"/>
          </p:cNvSpPr>
          <p:nvPr/>
        </p:nvSpPr>
        <p:spPr>
          <a:xfrm>
            <a:off x="227965" y="45085"/>
            <a:ext cx="146812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Menu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35915" y="20066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51840" y="213042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Accueil</a:t>
            </a:r>
            <a:endParaRPr lang="fr-FR" alt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445510" y="3689350"/>
            <a:ext cx="2355850" cy="165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3272790" y="3969385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3688080" y="410527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65" name="Text Box 64"/>
          <p:cNvSpPr txBox="1"/>
          <p:nvPr/>
        </p:nvSpPr>
        <p:spPr>
          <a:xfrm>
            <a:off x="4323715" y="326263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6" name="Rectangles 65"/>
          <p:cNvSpPr/>
          <p:nvPr/>
        </p:nvSpPr>
        <p:spPr>
          <a:xfrm>
            <a:off x="6057900" y="10293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6120130" y="10902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408670" y="12439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9" name="Picture 68"/>
          <p:cNvPicPr/>
          <p:nvPr/>
        </p:nvPicPr>
        <p:blipFill>
          <a:blip r:embed="rId1"/>
          <a:stretch>
            <a:fillRect/>
          </a:stretch>
        </p:blipFill>
        <p:spPr>
          <a:xfrm>
            <a:off x="8408670" y="12439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" name="Text Box 69"/>
          <p:cNvSpPr txBox="1"/>
          <p:nvPr/>
        </p:nvSpPr>
        <p:spPr>
          <a:xfrm>
            <a:off x="6120130" y="12839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1" name="Picture 70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277100" y="1198880"/>
            <a:ext cx="456565" cy="474980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6894830" y="1875155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73" name="Rectangles 72"/>
          <p:cNvSpPr/>
          <p:nvPr/>
        </p:nvSpPr>
        <p:spPr>
          <a:xfrm>
            <a:off x="6218555" y="4977130"/>
            <a:ext cx="2595880" cy="98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ectangles 73"/>
          <p:cNvSpPr/>
          <p:nvPr/>
        </p:nvSpPr>
        <p:spPr>
          <a:xfrm>
            <a:off x="6300470" y="550037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ectangles 74"/>
          <p:cNvSpPr/>
          <p:nvPr/>
        </p:nvSpPr>
        <p:spPr>
          <a:xfrm>
            <a:off x="6300470" y="5055235"/>
            <a:ext cx="240601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597650" y="5534025"/>
            <a:ext cx="181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desactiver le compte</a:t>
            </a:r>
            <a:endParaRPr lang="fr-FR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6646545" y="5065395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gérer l’abonnement</a:t>
            </a:r>
            <a:endParaRPr lang="fr-FR" altLang="en-US" sz="1400"/>
          </a:p>
        </p:txBody>
      </p:sp>
      <p:sp>
        <p:nvSpPr>
          <p:cNvPr id="78" name="Rounded Rectangle 77"/>
          <p:cNvSpPr/>
          <p:nvPr/>
        </p:nvSpPr>
        <p:spPr>
          <a:xfrm>
            <a:off x="6279515" y="2405380"/>
            <a:ext cx="963930" cy="808355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9" name="Picture 78"/>
          <p:cNvPicPr/>
          <p:nvPr/>
        </p:nvPicPr>
        <p:blipFill>
          <a:blip r:embed="rId1"/>
          <a:stretch>
            <a:fillRect/>
          </a:stretch>
        </p:blipFill>
        <p:spPr>
          <a:xfrm>
            <a:off x="6356985" y="2454275"/>
            <a:ext cx="762635" cy="69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" name="Rounded Rectangle 79"/>
          <p:cNvSpPr/>
          <p:nvPr/>
        </p:nvSpPr>
        <p:spPr>
          <a:xfrm>
            <a:off x="6279515" y="402145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1" name="Rounded Rectangle 80"/>
          <p:cNvSpPr/>
          <p:nvPr/>
        </p:nvSpPr>
        <p:spPr>
          <a:xfrm>
            <a:off x="6278880" y="3535045"/>
            <a:ext cx="2332355" cy="240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90" name="Text Box 89"/>
          <p:cNvSpPr txBox="1"/>
          <p:nvPr/>
        </p:nvSpPr>
        <p:spPr>
          <a:xfrm>
            <a:off x="6207760" y="3262630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nom de l’utilisateur</a:t>
            </a:r>
            <a:endParaRPr lang="fr-FR" altLang="en-US" sz="1000"/>
          </a:p>
        </p:txBody>
      </p:sp>
      <p:sp>
        <p:nvSpPr>
          <p:cNvPr id="92" name="Text Box 91"/>
          <p:cNvSpPr txBox="1"/>
          <p:nvPr/>
        </p:nvSpPr>
        <p:spPr>
          <a:xfrm>
            <a:off x="6218555" y="3786505"/>
            <a:ext cx="1764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mot-de-passe</a:t>
            </a:r>
            <a:endParaRPr lang="fr-FR" altLang="en-US" sz="1000"/>
          </a:p>
        </p:txBody>
      </p:sp>
      <p:sp>
        <p:nvSpPr>
          <p:cNvPr id="99" name="Text Box 98"/>
          <p:cNvSpPr txBox="1"/>
          <p:nvPr/>
        </p:nvSpPr>
        <p:spPr>
          <a:xfrm>
            <a:off x="6228080" y="4272915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l’adresse email</a:t>
            </a:r>
            <a:endParaRPr lang="fr-FR" altLang="en-US" sz="1000"/>
          </a:p>
        </p:txBody>
      </p:sp>
      <p:sp>
        <p:nvSpPr>
          <p:cNvPr id="82" name="Rounded Rectangle 81"/>
          <p:cNvSpPr/>
          <p:nvPr/>
        </p:nvSpPr>
        <p:spPr>
          <a:xfrm>
            <a:off x="6284595" y="451421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7" name="Title 1"/>
          <p:cNvSpPr>
            <a:spLocks noGrp="1"/>
          </p:cNvSpPr>
          <p:nvPr/>
        </p:nvSpPr>
        <p:spPr>
          <a:xfrm>
            <a:off x="5994400" y="196215"/>
            <a:ext cx="1739265" cy="77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parametres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pic>
        <p:nvPicPr>
          <p:cNvPr id="88" name="Content Placeholder 87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6590" y="5099685"/>
            <a:ext cx="311150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" name="Rounded Rectangle 93"/>
          <p:cNvSpPr/>
          <p:nvPr/>
        </p:nvSpPr>
        <p:spPr>
          <a:xfrm>
            <a:off x="9385300" y="334835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95" name="Rounded Rectangle 94"/>
          <p:cNvSpPr/>
          <p:nvPr/>
        </p:nvSpPr>
        <p:spPr>
          <a:xfrm>
            <a:off x="9384665" y="2861945"/>
            <a:ext cx="2332355" cy="240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9313545" y="2589530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nom de l’utilisateur</a:t>
            </a:r>
            <a:endParaRPr lang="fr-FR" altLang="en-US" sz="1000"/>
          </a:p>
        </p:txBody>
      </p:sp>
      <p:sp>
        <p:nvSpPr>
          <p:cNvPr id="97" name="Text Box 96"/>
          <p:cNvSpPr txBox="1"/>
          <p:nvPr/>
        </p:nvSpPr>
        <p:spPr>
          <a:xfrm>
            <a:off x="9324340" y="3113405"/>
            <a:ext cx="1764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mot-de-passe</a:t>
            </a:r>
            <a:endParaRPr lang="fr-FR" altLang="en-US" sz="1000"/>
          </a:p>
        </p:txBody>
      </p:sp>
      <p:sp>
        <p:nvSpPr>
          <p:cNvPr id="98" name="Text Box 97"/>
          <p:cNvSpPr txBox="1"/>
          <p:nvPr/>
        </p:nvSpPr>
        <p:spPr>
          <a:xfrm>
            <a:off x="9333865" y="3599815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l’adresse email</a:t>
            </a:r>
            <a:endParaRPr lang="fr-FR" altLang="en-US" sz="1000"/>
          </a:p>
        </p:txBody>
      </p:sp>
      <p:sp>
        <p:nvSpPr>
          <p:cNvPr id="116" name="Rounded Rectangle 115"/>
          <p:cNvSpPr/>
          <p:nvPr/>
        </p:nvSpPr>
        <p:spPr>
          <a:xfrm>
            <a:off x="9390380" y="384111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8" name="Picture 117"/>
          <p:cNvPicPr/>
          <p:nvPr/>
        </p:nvPicPr>
        <p:blipFill>
          <a:blip r:embed="rId4"/>
          <a:stretch>
            <a:fillRect/>
          </a:stretch>
        </p:blipFill>
        <p:spPr>
          <a:xfrm>
            <a:off x="9462770" y="4439920"/>
            <a:ext cx="2266315" cy="197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" name="Title 1"/>
          <p:cNvSpPr>
            <a:spLocks noGrp="1"/>
          </p:cNvSpPr>
          <p:nvPr/>
        </p:nvSpPr>
        <p:spPr>
          <a:xfrm>
            <a:off x="9199245" y="1183005"/>
            <a:ext cx="2793365" cy="111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  <a:sym typeface="+mn-ea"/>
              </a:rPr>
              <a:t>Formulaire à remplire en cliquant dans les champs pour remplir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22" name="Title 1"/>
          <p:cNvSpPr>
            <a:spLocks noGrp="1"/>
          </p:cNvSpPr>
          <p:nvPr/>
        </p:nvSpPr>
        <p:spPr>
          <a:xfrm>
            <a:off x="9948545" y="4152900"/>
            <a:ext cx="1216025" cy="41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clavier Iphone ou Samsung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7414260" y="2814955"/>
            <a:ext cx="1088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la photo de profil</a:t>
            </a:r>
            <a:endParaRPr lang="fr-FR" altLang="en-US" sz="100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9137650" y="-22860"/>
            <a:ext cx="46355" cy="690372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/>
          <p:cNvSpPr>
            <a:spLocks noGrp="1"/>
          </p:cNvSpPr>
          <p:nvPr/>
        </p:nvSpPr>
        <p:spPr>
          <a:xfrm>
            <a:off x="9404350" y="459105"/>
            <a:ext cx="2383155" cy="82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Quand on finit de remplir le formulaire on revient sur la page de du compte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36" name="Rectangles 135"/>
          <p:cNvSpPr/>
          <p:nvPr/>
        </p:nvSpPr>
        <p:spPr>
          <a:xfrm>
            <a:off x="9384665" y="85725"/>
            <a:ext cx="1541145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Text Box 136"/>
          <p:cNvSpPr txBox="1"/>
          <p:nvPr/>
        </p:nvSpPr>
        <p:spPr>
          <a:xfrm>
            <a:off x="9681845" y="119380"/>
            <a:ext cx="1014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sp>
        <p:nvSpPr>
          <p:cNvPr id="138" name="Rectangles 137"/>
          <p:cNvSpPr/>
          <p:nvPr/>
        </p:nvSpPr>
        <p:spPr>
          <a:xfrm>
            <a:off x="7395210" y="2306320"/>
            <a:ext cx="1287780" cy="4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Text Box 138"/>
          <p:cNvSpPr txBox="1"/>
          <p:nvPr/>
        </p:nvSpPr>
        <p:spPr>
          <a:xfrm>
            <a:off x="7534910" y="2339975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11088370" y="459105"/>
            <a:ext cx="1062355" cy="2032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140"/>
          <p:cNvSpPr txBox="1"/>
          <p:nvPr/>
        </p:nvSpPr>
        <p:spPr>
          <a:xfrm>
            <a:off x="11195685" y="4508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" name="Title 1"/>
          <p:cNvSpPr>
            <a:spLocks noGrp="1"/>
          </p:cNvSpPr>
          <p:nvPr/>
        </p:nvSpPr>
        <p:spPr>
          <a:xfrm>
            <a:off x="202565" y="2364105"/>
            <a:ext cx="2648585" cy="134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Quand on finit de remplir le formulaire pour modifier les infos du compte on revient sur la page de du compte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36" name="Rectangles 135"/>
          <p:cNvSpPr/>
          <p:nvPr/>
        </p:nvSpPr>
        <p:spPr>
          <a:xfrm>
            <a:off x="182880" y="1990725"/>
            <a:ext cx="1541145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Text Box 136"/>
          <p:cNvSpPr txBox="1"/>
          <p:nvPr/>
        </p:nvSpPr>
        <p:spPr>
          <a:xfrm>
            <a:off x="480060" y="2024380"/>
            <a:ext cx="1014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886585" y="2354580"/>
            <a:ext cx="110871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140"/>
          <p:cNvSpPr txBox="1"/>
          <p:nvPr/>
        </p:nvSpPr>
        <p:spPr>
          <a:xfrm>
            <a:off x="1993900" y="195008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66770" y="9080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Rectangles 141"/>
          <p:cNvSpPr/>
          <p:nvPr/>
        </p:nvSpPr>
        <p:spPr>
          <a:xfrm>
            <a:off x="3428365" y="94170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716905" y="109537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4" name="Pictur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5008880" y="356806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5716905" y="109537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6" name="Text Box 145"/>
          <p:cNvSpPr txBox="1"/>
          <p:nvPr/>
        </p:nvSpPr>
        <p:spPr>
          <a:xfrm>
            <a:off x="3428365" y="113538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7" name="Picture 146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4585335" y="1050290"/>
            <a:ext cx="456565" cy="474980"/>
          </a:xfrm>
          <a:prstGeom prst="rect">
            <a:avLst/>
          </a:prstGeom>
        </p:spPr>
      </p:pic>
      <p:pic>
        <p:nvPicPr>
          <p:cNvPr id="148" name="Picture 14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8880" y="344932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" name="Picture 148"/>
          <p:cNvPicPr/>
          <p:nvPr/>
        </p:nvPicPr>
        <p:blipFill>
          <a:blip r:embed="rId4"/>
          <a:stretch>
            <a:fillRect/>
          </a:stretch>
        </p:blipFill>
        <p:spPr>
          <a:xfrm>
            <a:off x="5135880" y="357632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" name="Rounded Rectangle 149"/>
          <p:cNvSpPr/>
          <p:nvPr/>
        </p:nvSpPr>
        <p:spPr>
          <a:xfrm>
            <a:off x="3938905" y="2115185"/>
            <a:ext cx="1778000" cy="1489710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1" name="Picture 150"/>
          <p:cNvPicPr/>
          <p:nvPr/>
        </p:nvPicPr>
        <p:blipFill>
          <a:blip r:embed="rId1"/>
          <a:stretch>
            <a:fillRect/>
          </a:stretch>
        </p:blipFill>
        <p:spPr>
          <a:xfrm>
            <a:off x="4130040" y="2212975"/>
            <a:ext cx="1407795" cy="1271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" name="Text Box 151"/>
          <p:cNvSpPr txBox="1"/>
          <p:nvPr/>
        </p:nvSpPr>
        <p:spPr>
          <a:xfrm>
            <a:off x="4391025" y="3738245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user_1</a:t>
            </a:r>
            <a:endParaRPr lang="fr-FR" altLang="en-US"/>
          </a:p>
        </p:txBody>
      </p:sp>
      <p:sp>
        <p:nvSpPr>
          <p:cNvPr id="153" name="Text Box 152"/>
          <p:cNvSpPr txBox="1"/>
          <p:nvPr/>
        </p:nvSpPr>
        <p:spPr>
          <a:xfrm>
            <a:off x="3660775" y="4615180"/>
            <a:ext cx="253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dernière connexion : 01/01/21</a:t>
            </a:r>
            <a:endParaRPr lang="fr-FR" altLang="en-US" sz="1400"/>
          </a:p>
          <a:p>
            <a:endParaRPr lang="fr-FR" altLang="en-US" sz="1400"/>
          </a:p>
        </p:txBody>
      </p:sp>
      <p:sp>
        <p:nvSpPr>
          <p:cNvPr id="154" name="Text Box 153"/>
          <p:cNvSpPr txBox="1"/>
          <p:nvPr/>
        </p:nvSpPr>
        <p:spPr>
          <a:xfrm>
            <a:off x="4165600" y="4083050"/>
            <a:ext cx="1377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statut : Normal</a:t>
            </a:r>
            <a:endParaRPr lang="fr-FR" altLang="en-US" sz="1400"/>
          </a:p>
        </p:txBody>
      </p:sp>
      <p:sp>
        <p:nvSpPr>
          <p:cNvPr id="155" name="Text Box 154"/>
          <p:cNvSpPr txBox="1"/>
          <p:nvPr/>
        </p:nvSpPr>
        <p:spPr>
          <a:xfrm>
            <a:off x="4237355" y="5371465"/>
            <a:ext cx="1198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Deconnexion</a:t>
            </a:r>
            <a:endParaRPr lang="fr-FR" altLang="en-US" sz="1400"/>
          </a:p>
        </p:txBody>
      </p:sp>
      <p:sp>
        <p:nvSpPr>
          <p:cNvPr id="156" name="Text Box 155"/>
          <p:cNvSpPr txBox="1"/>
          <p:nvPr/>
        </p:nvSpPr>
        <p:spPr>
          <a:xfrm>
            <a:off x="3837305" y="4348480"/>
            <a:ext cx="2120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nombre de plantes : NaN</a:t>
            </a:r>
            <a:endParaRPr lang="fr-FR" altLang="en-US" sz="1400"/>
          </a:p>
        </p:txBody>
      </p:sp>
      <p:sp>
        <p:nvSpPr>
          <p:cNvPr id="157" name="Title 156"/>
          <p:cNvSpPr>
            <a:spLocks noGrp="1"/>
          </p:cNvSpPr>
          <p:nvPr>
            <p:ph type="title"/>
          </p:nvPr>
        </p:nvSpPr>
        <p:spPr>
          <a:xfrm>
            <a:off x="3366770" y="28575"/>
            <a:ext cx="1549400" cy="981075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Compte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" name="Rounded Rectangle 90"/>
          <p:cNvSpPr/>
          <p:nvPr/>
        </p:nvSpPr>
        <p:spPr>
          <a:xfrm>
            <a:off x="610235" y="2875280"/>
            <a:ext cx="963930" cy="808355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3" name="Pictur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687705" y="2924175"/>
            <a:ext cx="762635" cy="6908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2" name="Straight Arrow Connector 61"/>
          <p:cNvCxnSpPr/>
          <p:nvPr/>
        </p:nvCxnSpPr>
        <p:spPr>
          <a:xfrm flipV="1">
            <a:off x="513715" y="248983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773430" y="20408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245360" y="66484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315845" y="72580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04385" y="87947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96360" y="327088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604385" y="87947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2315845" y="91948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3472815" y="834390"/>
            <a:ext cx="456565" cy="474980"/>
          </a:xfrm>
          <a:prstGeom prst="rect">
            <a:avLst/>
          </a:prstGeom>
        </p:spPr>
      </p:pic>
      <p:pic>
        <p:nvPicPr>
          <p:cNvPr id="6" name="Content Placeholder 5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360" y="665480"/>
            <a:ext cx="2941955" cy="5041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" name="Title 1"/>
          <p:cNvSpPr>
            <a:spLocks noGrp="1"/>
          </p:cNvSpPr>
          <p:nvPr/>
        </p:nvSpPr>
        <p:spPr>
          <a:xfrm>
            <a:off x="5562600" y="664845"/>
            <a:ext cx="5598795" cy="193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Lorsqu’on clique sur l’icone de photo de profil, le système du téléphone (Iphone, android...etc) est censé nous demander si on veux acceder aux fichier/prendre une photo/ acceder a la gallerie du téléphone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Les informations sur les clients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fr-FR" altLang="en-US"/>
              <a:t>Les infos sur les clients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- entre 25 et +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Amateur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Jardine le weekend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superficie des jardins entre 200 m² et 500 m² (Appartement/ Maison)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Medicinal et aromatique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Problème d’arrosage</a:t>
            </a:r>
            <a:endParaRPr lang="fr-F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fr-FR" altLang="en-US"/>
              <a:t>Les Idées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- Rappel D’arrosage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Plan interaction du jardin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note de l’evolution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to-do-list / Agenda et calendrier des saison ramassage et des choses a faire</a:t>
            </a:r>
            <a:endParaRPr lang="fr-F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Rectangles 43"/>
          <p:cNvSpPr/>
          <p:nvPr/>
        </p:nvSpPr>
        <p:spPr>
          <a:xfrm>
            <a:off x="6496685" y="99187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6558280" y="102552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46820" y="117919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8846820" y="117919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Text Box 47"/>
          <p:cNvSpPr txBox="1"/>
          <p:nvPr/>
        </p:nvSpPr>
        <p:spPr>
          <a:xfrm>
            <a:off x="6558280" y="121920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9" name="Picture 4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715250" y="1134110"/>
            <a:ext cx="456565" cy="474980"/>
          </a:xfrm>
          <a:prstGeom prst="rect">
            <a:avLst/>
          </a:prstGeom>
        </p:spPr>
      </p:pic>
      <p:sp>
        <p:nvSpPr>
          <p:cNvPr id="50" name="Text Box 49"/>
          <p:cNvSpPr txBox="1"/>
          <p:nvPr/>
        </p:nvSpPr>
        <p:spPr>
          <a:xfrm>
            <a:off x="7332980" y="1810385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51" name="Rectangles 50"/>
          <p:cNvSpPr/>
          <p:nvPr/>
        </p:nvSpPr>
        <p:spPr>
          <a:xfrm>
            <a:off x="6656705" y="4912360"/>
            <a:ext cx="2595880" cy="98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6738620" y="543560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6738620" y="4990465"/>
            <a:ext cx="240601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7035800" y="5469255"/>
            <a:ext cx="181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desactiver le compte</a:t>
            </a:r>
            <a:endParaRPr lang="fr-FR" altLang="en-US" sz="1400"/>
          </a:p>
        </p:txBody>
      </p:sp>
      <p:sp>
        <p:nvSpPr>
          <p:cNvPr id="62" name="Text Box 61"/>
          <p:cNvSpPr txBox="1"/>
          <p:nvPr/>
        </p:nvSpPr>
        <p:spPr>
          <a:xfrm>
            <a:off x="7084695" y="5000625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gérer l’abonnement</a:t>
            </a:r>
            <a:endParaRPr lang="fr-FR" altLang="en-US" sz="1400"/>
          </a:p>
        </p:txBody>
      </p:sp>
      <p:sp>
        <p:nvSpPr>
          <p:cNvPr id="63" name="Rounded Rectangle 62"/>
          <p:cNvSpPr/>
          <p:nvPr/>
        </p:nvSpPr>
        <p:spPr>
          <a:xfrm>
            <a:off x="6717665" y="2340610"/>
            <a:ext cx="963930" cy="808355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4" name="Pictur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6795135" y="2389505"/>
            <a:ext cx="762635" cy="69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" name="Rounded Rectangle 64"/>
          <p:cNvSpPr/>
          <p:nvPr/>
        </p:nvSpPr>
        <p:spPr>
          <a:xfrm>
            <a:off x="6717665" y="395668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6717030" y="3470275"/>
            <a:ext cx="2332355" cy="240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9" name="Text Box 68"/>
          <p:cNvSpPr txBox="1"/>
          <p:nvPr/>
        </p:nvSpPr>
        <p:spPr>
          <a:xfrm>
            <a:off x="6645910" y="3197860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nom de l’utilisateur</a:t>
            </a:r>
            <a:endParaRPr lang="fr-FR" altLang="en-US" sz="1000"/>
          </a:p>
        </p:txBody>
      </p:sp>
      <p:sp>
        <p:nvSpPr>
          <p:cNvPr id="70" name="Text Box 69"/>
          <p:cNvSpPr txBox="1"/>
          <p:nvPr/>
        </p:nvSpPr>
        <p:spPr>
          <a:xfrm>
            <a:off x="6656705" y="3721735"/>
            <a:ext cx="1764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mot-de-passe</a:t>
            </a:r>
            <a:endParaRPr lang="fr-FR" altLang="en-US" sz="1000"/>
          </a:p>
        </p:txBody>
      </p:sp>
      <p:sp>
        <p:nvSpPr>
          <p:cNvPr id="71" name="Text Box 70"/>
          <p:cNvSpPr txBox="1"/>
          <p:nvPr/>
        </p:nvSpPr>
        <p:spPr>
          <a:xfrm>
            <a:off x="6666230" y="4208145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l’adresse email</a:t>
            </a:r>
            <a:endParaRPr lang="fr-FR" altLang="en-US" sz="1000"/>
          </a:p>
        </p:txBody>
      </p:sp>
      <p:sp>
        <p:nvSpPr>
          <p:cNvPr id="74" name="Rounded Rectangle 73"/>
          <p:cNvSpPr/>
          <p:nvPr/>
        </p:nvSpPr>
        <p:spPr>
          <a:xfrm>
            <a:off x="6722745" y="444944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5" name="Round Diagonal Corner Rectangle 74"/>
          <p:cNvSpPr/>
          <p:nvPr/>
        </p:nvSpPr>
        <p:spPr>
          <a:xfrm>
            <a:off x="6618605" y="2661920"/>
            <a:ext cx="2689225" cy="20370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795135" y="2748280"/>
            <a:ext cx="2414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Voulez-vous vraiment</a:t>
            </a:r>
            <a:endParaRPr lang="fr-FR" altLang="en-US"/>
          </a:p>
          <a:p>
            <a:pPr algn="ctr"/>
            <a:r>
              <a:rPr lang="fr-FR" altLang="en-US"/>
              <a:t>desactiver votre compte ?</a:t>
            </a:r>
            <a:endParaRPr lang="fr-FR" altLang="en-US"/>
          </a:p>
        </p:txBody>
      </p:sp>
      <p:sp>
        <p:nvSpPr>
          <p:cNvPr id="77" name="Text Box 76"/>
          <p:cNvSpPr txBox="1"/>
          <p:nvPr/>
        </p:nvSpPr>
        <p:spPr>
          <a:xfrm>
            <a:off x="6844030" y="3586480"/>
            <a:ext cx="2297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200">
                <a:solidFill>
                  <a:srgbClr val="C00000"/>
                </a:solidFill>
              </a:rPr>
              <a:t>si vous le desactivez, vous ne pourrez plus revenir en arrière</a:t>
            </a:r>
            <a:endParaRPr lang="fr-FR" altLang="en-US" sz="1200">
              <a:solidFill>
                <a:srgbClr val="C00000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760845" y="413321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ectangles 132"/>
          <p:cNvSpPr/>
          <p:nvPr/>
        </p:nvSpPr>
        <p:spPr>
          <a:xfrm>
            <a:off x="7987030" y="413321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Text Box 133"/>
          <p:cNvSpPr txBox="1"/>
          <p:nvPr/>
        </p:nvSpPr>
        <p:spPr>
          <a:xfrm>
            <a:off x="7076440" y="413829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Oui</a:t>
            </a:r>
            <a:endParaRPr lang="fr-FR" altLang="en-US" sz="1400"/>
          </a:p>
        </p:txBody>
      </p:sp>
      <p:sp>
        <p:nvSpPr>
          <p:cNvPr id="135" name="Text Box 134"/>
          <p:cNvSpPr txBox="1"/>
          <p:nvPr/>
        </p:nvSpPr>
        <p:spPr>
          <a:xfrm>
            <a:off x="8291830" y="413321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Non</a:t>
            </a:r>
            <a:endParaRPr lang="fr-FR" altLang="en-US" sz="1400"/>
          </a:p>
        </p:txBody>
      </p:sp>
      <p:sp>
        <p:nvSpPr>
          <p:cNvPr id="136" name="Rectangles 135"/>
          <p:cNvSpPr/>
          <p:nvPr/>
        </p:nvSpPr>
        <p:spPr>
          <a:xfrm>
            <a:off x="481965" y="95821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Rectangles 136"/>
          <p:cNvSpPr/>
          <p:nvPr/>
        </p:nvSpPr>
        <p:spPr>
          <a:xfrm>
            <a:off x="543560" y="99187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832100" y="114554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9" name="Picture 138"/>
          <p:cNvPicPr/>
          <p:nvPr/>
        </p:nvPicPr>
        <p:blipFill>
          <a:blip r:embed="rId1"/>
          <a:stretch>
            <a:fillRect/>
          </a:stretch>
        </p:blipFill>
        <p:spPr>
          <a:xfrm>
            <a:off x="2832100" y="114554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" name="Text Box 139"/>
          <p:cNvSpPr txBox="1"/>
          <p:nvPr/>
        </p:nvSpPr>
        <p:spPr>
          <a:xfrm>
            <a:off x="543560" y="118554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1" name="Picture 140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700530" y="1100455"/>
            <a:ext cx="456565" cy="474980"/>
          </a:xfrm>
          <a:prstGeom prst="rect">
            <a:avLst/>
          </a:prstGeom>
        </p:spPr>
      </p:pic>
      <p:sp>
        <p:nvSpPr>
          <p:cNvPr id="142" name="Text Box 141"/>
          <p:cNvSpPr txBox="1"/>
          <p:nvPr/>
        </p:nvSpPr>
        <p:spPr>
          <a:xfrm>
            <a:off x="1318260" y="1776730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143" name="Rectangles 142"/>
          <p:cNvSpPr/>
          <p:nvPr/>
        </p:nvSpPr>
        <p:spPr>
          <a:xfrm>
            <a:off x="641985" y="4878705"/>
            <a:ext cx="2595880" cy="98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Rectangles 143"/>
          <p:cNvSpPr/>
          <p:nvPr/>
        </p:nvSpPr>
        <p:spPr>
          <a:xfrm>
            <a:off x="723900" y="540194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Rectangles 144"/>
          <p:cNvSpPr/>
          <p:nvPr/>
        </p:nvSpPr>
        <p:spPr>
          <a:xfrm>
            <a:off x="723900" y="4956810"/>
            <a:ext cx="240601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Text Box 145"/>
          <p:cNvSpPr txBox="1"/>
          <p:nvPr/>
        </p:nvSpPr>
        <p:spPr>
          <a:xfrm>
            <a:off x="1021080" y="5435600"/>
            <a:ext cx="181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desactiver le compte</a:t>
            </a:r>
            <a:endParaRPr lang="fr-FR" altLang="en-US" sz="1400"/>
          </a:p>
        </p:txBody>
      </p:sp>
      <p:sp>
        <p:nvSpPr>
          <p:cNvPr id="147" name="Text Box 146"/>
          <p:cNvSpPr txBox="1"/>
          <p:nvPr/>
        </p:nvSpPr>
        <p:spPr>
          <a:xfrm>
            <a:off x="1069975" y="4966970"/>
            <a:ext cx="201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gérer l’abonnement</a:t>
            </a:r>
            <a:endParaRPr lang="fr-FR" altLang="en-US" sz="1400"/>
          </a:p>
        </p:txBody>
      </p:sp>
      <p:sp>
        <p:nvSpPr>
          <p:cNvPr id="148" name="Rounded Rectangle 147"/>
          <p:cNvSpPr/>
          <p:nvPr/>
        </p:nvSpPr>
        <p:spPr>
          <a:xfrm>
            <a:off x="702945" y="2306955"/>
            <a:ext cx="963930" cy="808355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9" name="Picture 148"/>
          <p:cNvPicPr/>
          <p:nvPr/>
        </p:nvPicPr>
        <p:blipFill>
          <a:blip r:embed="rId1"/>
          <a:stretch>
            <a:fillRect/>
          </a:stretch>
        </p:blipFill>
        <p:spPr>
          <a:xfrm>
            <a:off x="780415" y="2355850"/>
            <a:ext cx="762635" cy="69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" name="Rounded Rectangle 149"/>
          <p:cNvSpPr/>
          <p:nvPr/>
        </p:nvSpPr>
        <p:spPr>
          <a:xfrm>
            <a:off x="702945" y="3923030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1" name="Rounded Rectangle 150"/>
          <p:cNvSpPr/>
          <p:nvPr/>
        </p:nvSpPr>
        <p:spPr>
          <a:xfrm>
            <a:off x="702310" y="3436620"/>
            <a:ext cx="2332355" cy="240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2" name="Text Box 151"/>
          <p:cNvSpPr txBox="1"/>
          <p:nvPr/>
        </p:nvSpPr>
        <p:spPr>
          <a:xfrm>
            <a:off x="631190" y="3164205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nom de l’utilisateur</a:t>
            </a:r>
            <a:endParaRPr lang="fr-FR" altLang="en-US" sz="1000"/>
          </a:p>
        </p:txBody>
      </p:sp>
      <p:sp>
        <p:nvSpPr>
          <p:cNvPr id="153" name="Text Box 152"/>
          <p:cNvSpPr txBox="1"/>
          <p:nvPr/>
        </p:nvSpPr>
        <p:spPr>
          <a:xfrm>
            <a:off x="641985" y="3688080"/>
            <a:ext cx="1764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mot-de-passe</a:t>
            </a:r>
            <a:endParaRPr lang="fr-FR" altLang="en-US" sz="1000"/>
          </a:p>
        </p:txBody>
      </p:sp>
      <p:sp>
        <p:nvSpPr>
          <p:cNvPr id="154" name="Text Box 153"/>
          <p:cNvSpPr txBox="1"/>
          <p:nvPr/>
        </p:nvSpPr>
        <p:spPr>
          <a:xfrm>
            <a:off x="651510" y="4174490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l’adresse email</a:t>
            </a:r>
            <a:endParaRPr lang="fr-FR" altLang="en-US" sz="1000"/>
          </a:p>
        </p:txBody>
      </p:sp>
      <p:sp>
        <p:nvSpPr>
          <p:cNvPr id="155" name="Rounded Rectangle 154"/>
          <p:cNvSpPr/>
          <p:nvPr/>
        </p:nvSpPr>
        <p:spPr>
          <a:xfrm>
            <a:off x="708025" y="4415790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6" name="Title 1"/>
          <p:cNvSpPr>
            <a:spLocks noGrp="1"/>
          </p:cNvSpPr>
          <p:nvPr/>
        </p:nvSpPr>
        <p:spPr>
          <a:xfrm>
            <a:off x="417830" y="97790"/>
            <a:ext cx="1739265" cy="77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parametres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pic>
        <p:nvPicPr>
          <p:cNvPr id="157" name="Content Placeholder 156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0020" y="5001260"/>
            <a:ext cx="311150" cy="238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8" name="Straight Arrow Connector 157"/>
          <p:cNvCxnSpPr/>
          <p:nvPr/>
        </p:nvCxnSpPr>
        <p:spPr>
          <a:xfrm flipV="1">
            <a:off x="3722370" y="3401060"/>
            <a:ext cx="2390775" cy="82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158"/>
          <p:cNvSpPr txBox="1"/>
          <p:nvPr/>
        </p:nvSpPr>
        <p:spPr>
          <a:xfrm>
            <a:off x="4621530" y="29298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60" name="Rectangles 159"/>
          <p:cNvSpPr/>
          <p:nvPr/>
        </p:nvSpPr>
        <p:spPr>
          <a:xfrm>
            <a:off x="3722370" y="365950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Text Box 160"/>
          <p:cNvSpPr txBox="1"/>
          <p:nvPr/>
        </p:nvSpPr>
        <p:spPr>
          <a:xfrm>
            <a:off x="4019550" y="3693160"/>
            <a:ext cx="181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desactiver le compte</a:t>
            </a:r>
            <a:endParaRPr lang="fr-FR" altLang="en-US" sz="1400"/>
          </a:p>
        </p:txBody>
      </p:sp>
      <p:sp>
        <p:nvSpPr>
          <p:cNvPr id="165" name="Rectangles 164"/>
          <p:cNvSpPr/>
          <p:nvPr/>
        </p:nvSpPr>
        <p:spPr>
          <a:xfrm>
            <a:off x="9907270" y="499046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6" name="Rectangles 165"/>
          <p:cNvSpPr/>
          <p:nvPr/>
        </p:nvSpPr>
        <p:spPr>
          <a:xfrm>
            <a:off x="9907270" y="2661920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10222865" y="499554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Oui</a:t>
            </a:r>
            <a:endParaRPr lang="fr-FR" altLang="en-US" sz="1400"/>
          </a:p>
        </p:txBody>
      </p:sp>
      <p:sp>
        <p:nvSpPr>
          <p:cNvPr id="168" name="Text Box 167"/>
          <p:cNvSpPr txBox="1"/>
          <p:nvPr/>
        </p:nvSpPr>
        <p:spPr>
          <a:xfrm>
            <a:off x="10212070" y="2661920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Non</a:t>
            </a:r>
            <a:endParaRPr lang="fr-FR" altLang="en-US" sz="140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9714865" y="479425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169"/>
          <p:cNvSpPr txBox="1"/>
          <p:nvPr/>
        </p:nvSpPr>
        <p:spPr>
          <a:xfrm>
            <a:off x="9974580" y="434530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9726930" y="238950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 Box 171"/>
          <p:cNvSpPr txBox="1"/>
          <p:nvPr/>
        </p:nvSpPr>
        <p:spPr>
          <a:xfrm>
            <a:off x="9986645" y="194056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73" name="Text Box 172"/>
          <p:cNvSpPr txBox="1"/>
          <p:nvPr/>
        </p:nvSpPr>
        <p:spPr>
          <a:xfrm>
            <a:off x="9918065" y="3340100"/>
            <a:ext cx="1115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000" b="1"/>
              <a:t>OU</a:t>
            </a:r>
            <a:endParaRPr lang="fr-FR" altLang="en-US" sz="4000" b="1"/>
          </a:p>
        </p:txBody>
      </p:sp>
      <p:sp>
        <p:nvSpPr>
          <p:cNvPr id="174" name="Text Box 173"/>
          <p:cNvSpPr txBox="1"/>
          <p:nvPr/>
        </p:nvSpPr>
        <p:spPr>
          <a:xfrm>
            <a:off x="1922780" y="2545080"/>
            <a:ext cx="1088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la photo de profil</a:t>
            </a:r>
            <a:endParaRPr lang="fr-FR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0" y="2567940"/>
            <a:ext cx="6868160" cy="132588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Gallerie de plantes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s 35"/>
          <p:cNvSpPr/>
          <p:nvPr/>
        </p:nvSpPr>
        <p:spPr>
          <a:xfrm>
            <a:off x="227965" y="96837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98450" y="102933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86990" y="118300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1878330" y="443992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2586990" y="118300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Text Box 40"/>
          <p:cNvSpPr txBox="1"/>
          <p:nvPr/>
        </p:nvSpPr>
        <p:spPr>
          <a:xfrm>
            <a:off x="298450" y="122301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Picture 41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455420" y="1137920"/>
            <a:ext cx="456565" cy="474980"/>
          </a:xfrm>
          <a:prstGeom prst="rect">
            <a:avLst/>
          </a:prstGeom>
        </p:spPr>
      </p:pic>
      <p:sp>
        <p:nvSpPr>
          <p:cNvPr id="43" name="Rectangles 42"/>
          <p:cNvSpPr/>
          <p:nvPr/>
        </p:nvSpPr>
        <p:spPr>
          <a:xfrm>
            <a:off x="297815" y="1825625"/>
            <a:ext cx="2808605" cy="3827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354965" y="273812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354965" y="344551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354965" y="41529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346710" y="486029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70890" y="286194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770890" y="358140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Mes plantes</a:t>
            </a:r>
            <a:endParaRPr lang="fr-FR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770890" y="499618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Passez pro</a:t>
            </a:r>
            <a:endParaRPr lang="fr-FR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770890" y="430085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129" name="Title 1"/>
          <p:cNvSpPr>
            <a:spLocks noGrp="1"/>
          </p:cNvSpPr>
          <p:nvPr/>
        </p:nvSpPr>
        <p:spPr>
          <a:xfrm>
            <a:off x="227965" y="45085"/>
            <a:ext cx="146812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Menu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35915" y="20066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51840" y="213042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Accueil</a:t>
            </a:r>
            <a:endParaRPr lang="fr-FR" alt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445510" y="3689350"/>
            <a:ext cx="2401570" cy="444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3272790" y="3969385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3688080" y="410527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Mes Plantes</a:t>
            </a:r>
            <a:endParaRPr lang="fr-FR" altLang="en-US"/>
          </a:p>
        </p:txBody>
      </p:sp>
      <p:sp>
        <p:nvSpPr>
          <p:cNvPr id="65" name="Text Box 64"/>
          <p:cNvSpPr txBox="1"/>
          <p:nvPr/>
        </p:nvSpPr>
        <p:spPr>
          <a:xfrm>
            <a:off x="4323715" y="321310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078220" y="10293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48705" y="10902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37245" y="12439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729220" y="36353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8437245" y="12439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6148705" y="12839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305675" y="1198880"/>
            <a:ext cx="456565" cy="47498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7722235" y="368998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77840" y="186055"/>
            <a:ext cx="2758440" cy="843280"/>
          </a:xfrm>
        </p:spPr>
        <p:txBody>
          <a:bodyPr>
            <a:noAutofit/>
          </a:bodyPr>
          <a:p>
            <a:r>
              <a:rPr lang="fr-FR" altLang="en-US" sz="2000" b="1">
                <a:solidFill>
                  <a:schemeClr val="accent6"/>
                </a:solidFill>
              </a:rPr>
              <a:t>gallerie de plantes (quand on en a deja creer un)</a:t>
            </a:r>
            <a:endParaRPr lang="fr-FR" altLang="en-US" sz="2000" b="1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59575" y="229806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935470" y="188341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5" name="Content Placeholder 104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2770" y="250380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8702675" y="231521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075680" y="231521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011035" y="395351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042150" y="434784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41770" y="458533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66" name="Rectangles 65"/>
          <p:cNvSpPr/>
          <p:nvPr/>
        </p:nvSpPr>
        <p:spPr>
          <a:xfrm>
            <a:off x="6384925" y="548767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7162165" y="552132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sp>
        <p:nvSpPr>
          <p:cNvPr id="17" name="Rectangles 16"/>
          <p:cNvSpPr/>
          <p:nvPr/>
        </p:nvSpPr>
        <p:spPr>
          <a:xfrm>
            <a:off x="9147810" y="10293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9218295" y="10902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506835" y="12439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6835" y="12439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21"/>
          <p:cNvSpPr txBox="1"/>
          <p:nvPr/>
        </p:nvSpPr>
        <p:spPr>
          <a:xfrm>
            <a:off x="9218295" y="12839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Picture 22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0375265" y="1198880"/>
            <a:ext cx="456565" cy="47498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9779635" y="2315210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148445" y="2298065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278110" y="2359660"/>
            <a:ext cx="688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80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fr-FR" altLang="en-US" sz="8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9457690" y="434975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10333990" y="437134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ajouter</a:t>
            </a:r>
            <a:endParaRPr lang="fr-FR" alt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10001885" y="1900555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sp>
        <p:nvSpPr>
          <p:cNvPr id="9" name="Title 4"/>
          <p:cNvSpPr>
            <a:spLocks noGrp="1"/>
          </p:cNvSpPr>
          <p:nvPr/>
        </p:nvSpPr>
        <p:spPr>
          <a:xfrm>
            <a:off x="9154795" y="125095"/>
            <a:ext cx="275844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000" b="1">
                <a:solidFill>
                  <a:schemeClr val="accent6"/>
                </a:solidFill>
              </a:rPr>
              <a:t>gallerie de plantes (quand on en a pas creer un)</a:t>
            </a:r>
            <a:endParaRPr lang="fr-FR" altLang="en-US" sz="20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9850" y="90741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40335" y="96837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28875" y="112204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20850" y="351345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428875" y="112204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140335" y="116205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297305" y="1076960"/>
            <a:ext cx="456565" cy="47498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865" y="356806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" y="-76200"/>
            <a:ext cx="2893695" cy="1325880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1205" y="217614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927100" y="176149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5" name="Content Placeholder 104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38188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2694305" y="219329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7310" y="219329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002665" y="383159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1033780" y="422592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33400" y="446341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66" name="Rectangles 65"/>
          <p:cNvSpPr/>
          <p:nvPr/>
        </p:nvSpPr>
        <p:spPr>
          <a:xfrm>
            <a:off x="376555" y="536575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1153795" y="539940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sp>
        <p:nvSpPr>
          <p:cNvPr id="31" name="Rectangles 30"/>
          <p:cNvSpPr/>
          <p:nvPr/>
        </p:nvSpPr>
        <p:spPr>
          <a:xfrm>
            <a:off x="5572125" y="9080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5642610" y="96901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31150" y="112268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23125" y="342709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7931150" y="112268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Text Box 36"/>
          <p:cNvSpPr txBox="1"/>
          <p:nvPr/>
        </p:nvSpPr>
        <p:spPr>
          <a:xfrm>
            <a:off x="5642610" y="116268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8" name="Picture 37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6799580" y="1077595"/>
            <a:ext cx="456565" cy="474980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1"/>
          <a:stretch>
            <a:fillRect/>
          </a:stretch>
        </p:blipFill>
        <p:spPr>
          <a:xfrm>
            <a:off x="7242810" y="345821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5825" y="351282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Rounded Rectangle 48"/>
          <p:cNvSpPr/>
          <p:nvPr/>
        </p:nvSpPr>
        <p:spPr>
          <a:xfrm>
            <a:off x="6273165" y="2120900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0" name="Content Placeholder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6436360" y="2326640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Rounded Rectangle 50"/>
          <p:cNvSpPr/>
          <p:nvPr/>
        </p:nvSpPr>
        <p:spPr>
          <a:xfrm>
            <a:off x="8193405" y="2138045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9270" y="2138045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207125" y="3848100"/>
            <a:ext cx="1824355" cy="295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6532880" y="177736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887085" y="557466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591935" y="560768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supprimer</a:t>
            </a:r>
            <a:endParaRPr lang="fr-FR" altLang="en-US" sz="1400"/>
          </a:p>
        </p:txBody>
      </p:sp>
      <p:sp>
        <p:nvSpPr>
          <p:cNvPr id="53" name="Text Box 52"/>
          <p:cNvSpPr txBox="1"/>
          <p:nvPr/>
        </p:nvSpPr>
        <p:spPr>
          <a:xfrm>
            <a:off x="6563360" y="3797935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6907530" y="3604895"/>
            <a:ext cx="4241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Titre</a:t>
            </a:r>
            <a:endParaRPr lang="fr-FR" altLang="en-US" sz="1000"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35040" y="4403090"/>
            <a:ext cx="2072640" cy="7245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6035675" y="4521200"/>
            <a:ext cx="230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 </a:t>
            </a:r>
            <a:endParaRPr lang="fr-FR" altLang="en-US" sz="1400"/>
          </a:p>
        </p:txBody>
      </p:sp>
      <p:sp>
        <p:nvSpPr>
          <p:cNvPr id="60" name="Text Box 59"/>
          <p:cNvSpPr txBox="1"/>
          <p:nvPr/>
        </p:nvSpPr>
        <p:spPr>
          <a:xfrm>
            <a:off x="6706235" y="4143375"/>
            <a:ext cx="7734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Description</a:t>
            </a:r>
            <a:endParaRPr lang="fr-FR" altLang="en-US" sz="1000">
              <a:sym typeface="+mn-ea"/>
            </a:endParaRPr>
          </a:p>
        </p:txBody>
      </p:sp>
      <p:sp>
        <p:nvSpPr>
          <p:cNvPr id="83" name="Rectangles 82"/>
          <p:cNvSpPr/>
          <p:nvPr/>
        </p:nvSpPr>
        <p:spPr>
          <a:xfrm>
            <a:off x="5887085" y="5200650"/>
            <a:ext cx="240665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6591935" y="520128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3549015" y="530733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158"/>
          <p:cNvSpPr txBox="1"/>
          <p:nvPr/>
        </p:nvSpPr>
        <p:spPr>
          <a:xfrm>
            <a:off x="3808730" y="485838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094355" y="550735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71595" y="5541010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67800" y="539369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327515" y="49447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613140" y="5615305"/>
            <a:ext cx="240665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317990" y="561594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sp>
        <p:nvSpPr>
          <p:cNvPr id="19" name="Rectangles 18"/>
          <p:cNvSpPr/>
          <p:nvPr/>
        </p:nvSpPr>
        <p:spPr>
          <a:xfrm>
            <a:off x="8639810" y="2326640"/>
            <a:ext cx="240665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344660" y="232727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supprimer</a:t>
            </a:r>
            <a:endParaRPr lang="fr-FR" alt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121140" y="211074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380855" y="166179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8613140" y="5949950"/>
            <a:ext cx="2383155" cy="82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Quand on finit de remplir le formulaire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187700" y="12071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58185" y="12680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6725" y="14217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38700" y="38131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5546725" y="14217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3258185" y="14617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4415155" y="1376680"/>
            <a:ext cx="456565" cy="47498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4831715" y="386778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43580" y="223520"/>
            <a:ext cx="2893695" cy="1325880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69055" y="247586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4044950" y="206121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5" name="Content Placeholder 104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2250" y="268160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5812155" y="249301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185160" y="249301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120515" y="413131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151630" y="452564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651250" y="476313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66" name="Rectangles 65"/>
          <p:cNvSpPr/>
          <p:nvPr/>
        </p:nvSpPr>
        <p:spPr>
          <a:xfrm>
            <a:off x="3494405" y="566547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4271645" y="569912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6440" y="209931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86155" y="165036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271780" y="2320925"/>
            <a:ext cx="240665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76630" y="232156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" name="Straight Arrow Connector 14"/>
          <p:cNvCxnSpPr/>
          <p:nvPr/>
        </p:nvCxnSpPr>
        <p:spPr>
          <a:xfrm flipV="1">
            <a:off x="789305" y="174498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049020" y="129603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57810" y="1991995"/>
            <a:ext cx="2406650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62660" y="199263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supprimer</a:t>
            </a:r>
            <a:endParaRPr lang="fr-FR" altLang="en-US" sz="1400"/>
          </a:p>
        </p:txBody>
      </p:sp>
      <p:sp>
        <p:nvSpPr>
          <p:cNvPr id="9" name="Rectangles 8"/>
          <p:cNvSpPr/>
          <p:nvPr/>
        </p:nvSpPr>
        <p:spPr>
          <a:xfrm>
            <a:off x="5639435" y="115252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709920" y="121348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98460" y="136715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90435" y="375856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7998460" y="136715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5709920" y="140716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6866890" y="1322070"/>
            <a:ext cx="456565" cy="4749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83450" y="381317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itle 4"/>
          <p:cNvSpPr>
            <a:spLocks noGrp="1"/>
          </p:cNvSpPr>
          <p:nvPr/>
        </p:nvSpPr>
        <p:spPr>
          <a:xfrm>
            <a:off x="5679440" y="81280"/>
            <a:ext cx="2839085" cy="1071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si on supprime et qu’il y a d’autres plantes dans la gallerie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20790" y="242125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496685" y="200660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8263890" y="243840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636895" y="243840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6572250" y="407670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Bamboos</a:t>
            </a:r>
            <a:endParaRPr lang="fr-FR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6603365" y="447103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102985" y="470852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Les bamboos sont grimpante</a:t>
            </a:r>
            <a:endParaRPr lang="fr-FR" altLang="en-US" sz="1400"/>
          </a:p>
          <a:p>
            <a:r>
              <a:rPr lang="fr-FR" altLang="en-US" sz="1400"/>
              <a:t>attention a bien les mettre dehors et pas trop arroser  </a:t>
            </a:r>
            <a:endParaRPr lang="fr-FR" altLang="en-US" sz="1400"/>
          </a:p>
        </p:txBody>
      </p:sp>
      <p:sp>
        <p:nvSpPr>
          <p:cNvPr id="36" name="Rectangles 35"/>
          <p:cNvSpPr/>
          <p:nvPr/>
        </p:nvSpPr>
        <p:spPr>
          <a:xfrm>
            <a:off x="5946140" y="561086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723380" y="564451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6539230" y="2584450"/>
            <a:ext cx="1234440" cy="1157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s 7"/>
          <p:cNvSpPr/>
          <p:nvPr/>
        </p:nvSpPr>
        <p:spPr>
          <a:xfrm>
            <a:off x="8845550" y="115252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916035" y="121348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204575" y="136715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1204575" y="136715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8916035" y="140716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0073005" y="1322070"/>
            <a:ext cx="456565" cy="47498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9477375" y="2438400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46185" y="2421255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9975850" y="2482850"/>
            <a:ext cx="688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80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fr-FR" altLang="en-US" sz="8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9155430" y="447294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10031730" y="449453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ajouter</a:t>
            </a:r>
            <a:endParaRPr lang="fr-FR" alt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9699625" y="2023745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sp>
        <p:nvSpPr>
          <p:cNvPr id="65" name="Rounded Rectangle 64"/>
          <p:cNvSpPr/>
          <p:nvPr/>
        </p:nvSpPr>
        <p:spPr>
          <a:xfrm>
            <a:off x="2875915" y="205549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2875280" y="1569085"/>
            <a:ext cx="2332355" cy="240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9" name="Text Box 68"/>
          <p:cNvSpPr txBox="1"/>
          <p:nvPr/>
        </p:nvSpPr>
        <p:spPr>
          <a:xfrm>
            <a:off x="2804160" y="1296670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nom de l’utilisateur</a:t>
            </a:r>
            <a:endParaRPr lang="fr-FR" altLang="en-US" sz="1000"/>
          </a:p>
        </p:txBody>
      </p:sp>
      <p:sp>
        <p:nvSpPr>
          <p:cNvPr id="28" name="Text Box 27"/>
          <p:cNvSpPr txBox="1"/>
          <p:nvPr/>
        </p:nvSpPr>
        <p:spPr>
          <a:xfrm>
            <a:off x="2814955" y="1820545"/>
            <a:ext cx="1764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le mot-de-passe</a:t>
            </a:r>
            <a:endParaRPr lang="fr-FR" altLang="en-US" sz="1000"/>
          </a:p>
        </p:txBody>
      </p:sp>
      <p:sp>
        <p:nvSpPr>
          <p:cNvPr id="30" name="Text Box 29"/>
          <p:cNvSpPr txBox="1"/>
          <p:nvPr/>
        </p:nvSpPr>
        <p:spPr>
          <a:xfrm>
            <a:off x="2824480" y="2306955"/>
            <a:ext cx="204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modifier l’adresse email</a:t>
            </a:r>
            <a:endParaRPr lang="fr-FR" altLang="en-US" sz="1000"/>
          </a:p>
        </p:txBody>
      </p:sp>
      <p:sp>
        <p:nvSpPr>
          <p:cNvPr id="74" name="Rounded Rectangle 73"/>
          <p:cNvSpPr/>
          <p:nvPr/>
        </p:nvSpPr>
        <p:spPr>
          <a:xfrm>
            <a:off x="2880995" y="2548255"/>
            <a:ext cx="2331720" cy="2628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5" name="Round Diagonal Corner Rectangle 74"/>
          <p:cNvSpPr/>
          <p:nvPr/>
        </p:nvSpPr>
        <p:spPr>
          <a:xfrm>
            <a:off x="2776855" y="1152525"/>
            <a:ext cx="2689225" cy="1645285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2950210" y="1366520"/>
            <a:ext cx="2414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Voulez-vous vraiment</a:t>
            </a:r>
            <a:endParaRPr lang="fr-FR" altLang="en-US"/>
          </a:p>
          <a:p>
            <a:pPr algn="ctr"/>
            <a:r>
              <a:rPr lang="fr-FR" altLang="en-US"/>
              <a:t>supprimer cette plante ?</a:t>
            </a:r>
            <a:endParaRPr lang="fr-FR" altLang="en-US"/>
          </a:p>
        </p:txBody>
      </p:sp>
      <p:sp>
        <p:nvSpPr>
          <p:cNvPr id="89" name="Rectangles 88"/>
          <p:cNvSpPr/>
          <p:nvPr/>
        </p:nvSpPr>
        <p:spPr>
          <a:xfrm>
            <a:off x="2919095" y="223202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ectangles 132"/>
          <p:cNvSpPr/>
          <p:nvPr/>
        </p:nvSpPr>
        <p:spPr>
          <a:xfrm>
            <a:off x="4145280" y="223202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Text Box 133"/>
          <p:cNvSpPr txBox="1"/>
          <p:nvPr/>
        </p:nvSpPr>
        <p:spPr>
          <a:xfrm>
            <a:off x="3234690" y="223710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Oui</a:t>
            </a:r>
            <a:endParaRPr lang="fr-FR" altLang="en-US" sz="1400"/>
          </a:p>
        </p:txBody>
      </p:sp>
      <p:sp>
        <p:nvSpPr>
          <p:cNvPr id="135" name="Text Box 134"/>
          <p:cNvSpPr txBox="1"/>
          <p:nvPr/>
        </p:nvSpPr>
        <p:spPr>
          <a:xfrm>
            <a:off x="4450080" y="223202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Non</a:t>
            </a:r>
            <a:endParaRPr lang="fr-FR" altLang="en-US" sz="1400"/>
          </a:p>
        </p:txBody>
      </p:sp>
      <p:sp>
        <p:nvSpPr>
          <p:cNvPr id="40" name="Rectangles 39"/>
          <p:cNvSpPr/>
          <p:nvPr/>
        </p:nvSpPr>
        <p:spPr>
          <a:xfrm>
            <a:off x="2919095" y="3425825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257810" y="5984240"/>
            <a:ext cx="1113155" cy="3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3234690" y="343090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Oui</a:t>
            </a:r>
            <a:endParaRPr lang="fr-FR" alt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562610" y="5984240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Non</a:t>
            </a:r>
            <a:endParaRPr lang="fr-FR" altLang="en-US" sz="1400"/>
          </a:p>
        </p:txBody>
      </p:sp>
      <p:cxnSp>
        <p:nvCxnSpPr>
          <p:cNvPr id="44" name="Elbow Connector 43"/>
          <p:cNvCxnSpPr>
            <a:stCxn id="42" idx="2"/>
          </p:cNvCxnSpPr>
          <p:nvPr/>
        </p:nvCxnSpPr>
        <p:spPr>
          <a:xfrm rot="5400000" flipV="1">
            <a:off x="4169410" y="3054350"/>
            <a:ext cx="810895" cy="2176145"/>
          </a:xfrm>
          <a:prstGeom prst="bentConnector2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4361815" y="412623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370965" y="6130290"/>
            <a:ext cx="966470" cy="1206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2426970" y="5819775"/>
            <a:ext cx="303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retourne sur la modification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de la plante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8" name="Title 4"/>
          <p:cNvSpPr>
            <a:spLocks noGrp="1"/>
          </p:cNvSpPr>
          <p:nvPr/>
        </p:nvSpPr>
        <p:spPr>
          <a:xfrm>
            <a:off x="8980170" y="80645"/>
            <a:ext cx="2839085" cy="1071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si on supprime et qu’il n’y a pas d’autres plantes dans la gallerie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s 16"/>
          <p:cNvSpPr/>
          <p:nvPr/>
        </p:nvSpPr>
        <p:spPr>
          <a:xfrm>
            <a:off x="6019165" y="90551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089650" y="96647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8190" y="112014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8190" y="112014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21"/>
          <p:cNvSpPr txBox="1"/>
          <p:nvPr/>
        </p:nvSpPr>
        <p:spPr>
          <a:xfrm>
            <a:off x="6089650" y="116014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Picture 22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246620" y="1075055"/>
            <a:ext cx="456565" cy="4749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5701030" y="-125095"/>
            <a:ext cx="358648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en-US" sz="2800" b="1">
                <a:solidFill>
                  <a:schemeClr val="accent6"/>
                </a:solidFill>
              </a:rPr>
              <a:t>ajouter de nouvelles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50990" y="219138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19800" y="217424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7149465" y="2235835"/>
            <a:ext cx="688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80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fr-FR" altLang="en-US" sz="8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6329045" y="422592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7205345" y="424751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ajouter</a:t>
            </a:r>
            <a:endParaRPr lang="fr-FR" alt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6873240" y="177673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sp>
        <p:nvSpPr>
          <p:cNvPr id="159" name="Text Box 158"/>
          <p:cNvSpPr txBox="1"/>
          <p:nvPr/>
        </p:nvSpPr>
        <p:spPr>
          <a:xfrm>
            <a:off x="3119755" y="2401570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si on a deja des plantes il faut swiper vers la droite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pour arriver a cette écran 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3" name="Rectangles 92"/>
          <p:cNvSpPr/>
          <p:nvPr/>
        </p:nvSpPr>
        <p:spPr>
          <a:xfrm>
            <a:off x="38100" y="96456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108585" y="102552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97125" y="117919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6" name="Picture 95"/>
          <p:cNvPicPr/>
          <p:nvPr/>
        </p:nvPicPr>
        <p:blipFill>
          <a:blip r:embed="rId1"/>
          <a:stretch>
            <a:fillRect/>
          </a:stretch>
        </p:blipFill>
        <p:spPr>
          <a:xfrm>
            <a:off x="1689100" y="357060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2397125" y="117919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" name="Text Box 97"/>
          <p:cNvSpPr txBox="1"/>
          <p:nvPr/>
        </p:nvSpPr>
        <p:spPr>
          <a:xfrm>
            <a:off x="108585" y="121920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9" name="Picture 9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265555" y="1134110"/>
            <a:ext cx="456565" cy="47498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82115" y="362521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Title 101"/>
          <p:cNvSpPr>
            <a:spLocks noGrp="1"/>
          </p:cNvSpPr>
          <p:nvPr>
            <p:ph type="title"/>
          </p:nvPr>
        </p:nvSpPr>
        <p:spPr>
          <a:xfrm>
            <a:off x="93980" y="-19050"/>
            <a:ext cx="2893695" cy="1325880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9455" y="223329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Text Box 103"/>
          <p:cNvSpPr txBox="1"/>
          <p:nvPr/>
        </p:nvSpPr>
        <p:spPr>
          <a:xfrm>
            <a:off x="895350" y="181864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6" name="Content Placeholder 105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650" y="243903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Rounded Rectangle 106"/>
          <p:cNvSpPr/>
          <p:nvPr/>
        </p:nvSpPr>
        <p:spPr>
          <a:xfrm>
            <a:off x="2662555" y="225044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5560" y="225044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970915" y="388874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1002030" y="428307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501650" y="452056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112" name="Rectangles 111"/>
          <p:cNvSpPr/>
          <p:nvPr/>
        </p:nvSpPr>
        <p:spPr>
          <a:xfrm>
            <a:off x="344805" y="542290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Text Box 112"/>
          <p:cNvSpPr txBox="1"/>
          <p:nvPr/>
        </p:nvSpPr>
        <p:spPr>
          <a:xfrm>
            <a:off x="1122045" y="545655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3675380" y="354774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3119755" y="395160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si on a pas deja de plantes dans la gallerie 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on a directement cet écran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6" name="Rectangles 115"/>
          <p:cNvSpPr/>
          <p:nvPr/>
        </p:nvSpPr>
        <p:spPr>
          <a:xfrm>
            <a:off x="9287510" y="421386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10163810" y="4235450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ajouter</a:t>
            </a:r>
            <a:endParaRPr lang="fr-FR" altLang="en-US" sz="140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9799320" y="395160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0059035" y="350266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Rectangles 60"/>
          <p:cNvSpPr/>
          <p:nvPr/>
        </p:nvSpPr>
        <p:spPr>
          <a:xfrm>
            <a:off x="2637790" y="110680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2708275" y="116776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96815" y="132143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7" name="Picture 66"/>
          <p:cNvPicPr/>
          <p:nvPr/>
        </p:nvPicPr>
        <p:blipFill>
          <a:blip r:embed="rId1"/>
          <a:stretch>
            <a:fillRect/>
          </a:stretch>
        </p:blipFill>
        <p:spPr>
          <a:xfrm>
            <a:off x="4996815" y="132143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" name="Text Box 67"/>
          <p:cNvSpPr txBox="1"/>
          <p:nvPr/>
        </p:nvSpPr>
        <p:spPr>
          <a:xfrm>
            <a:off x="2708275" y="136144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9" name="Picture 6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3865245" y="1276350"/>
            <a:ext cx="456565" cy="474980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3222625" y="3930015"/>
            <a:ext cx="1824355" cy="295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5" name="Rectangles 74"/>
          <p:cNvSpPr/>
          <p:nvPr/>
        </p:nvSpPr>
        <p:spPr>
          <a:xfrm>
            <a:off x="2905125" y="548195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3609975" y="551497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3578860" y="387985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78" name="Text Box 77"/>
          <p:cNvSpPr txBox="1"/>
          <p:nvPr/>
        </p:nvSpPr>
        <p:spPr>
          <a:xfrm>
            <a:off x="3923030" y="3686810"/>
            <a:ext cx="4241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Titre</a:t>
            </a:r>
            <a:endParaRPr lang="fr-FR" altLang="en-US" sz="1000">
              <a:sym typeface="+mn-ea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902585" y="4485005"/>
            <a:ext cx="2324100" cy="758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3051175" y="4603115"/>
            <a:ext cx="230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 </a:t>
            </a:r>
            <a:endParaRPr lang="fr-FR" altLang="en-US" sz="1400"/>
          </a:p>
        </p:txBody>
      </p:sp>
      <p:sp>
        <p:nvSpPr>
          <p:cNvPr id="82" name="Text Box 81"/>
          <p:cNvSpPr txBox="1"/>
          <p:nvPr/>
        </p:nvSpPr>
        <p:spPr>
          <a:xfrm>
            <a:off x="3721735" y="4225290"/>
            <a:ext cx="7734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Description</a:t>
            </a:r>
            <a:endParaRPr lang="fr-FR" altLang="en-US" sz="1000">
              <a:sym typeface="+mn-ea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277235" y="2219960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Text Box 86"/>
          <p:cNvSpPr txBox="1"/>
          <p:nvPr/>
        </p:nvSpPr>
        <p:spPr>
          <a:xfrm>
            <a:off x="3775710" y="2264410"/>
            <a:ext cx="688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80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fr-FR" altLang="en-US" sz="8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3874770" y="1967230"/>
            <a:ext cx="4908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Photo</a:t>
            </a:r>
            <a:endParaRPr lang="fr-FR" altLang="en-US" sz="1000">
              <a:sym typeface="+mn-ea"/>
            </a:endParaRPr>
          </a:p>
        </p:txBody>
      </p:sp>
      <p:sp>
        <p:nvSpPr>
          <p:cNvPr id="116" name="Rectangles 115"/>
          <p:cNvSpPr/>
          <p:nvPr/>
        </p:nvSpPr>
        <p:spPr>
          <a:xfrm>
            <a:off x="39370" y="344106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915670" y="346265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ajouter</a:t>
            </a:r>
            <a:endParaRPr lang="fr-FR" altLang="en-US" sz="140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551180" y="317881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810895" y="272986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5030" y="393700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53505" y="438150"/>
            <a:ext cx="688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80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fr-FR" altLang="en-US" sz="8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52565" y="140970"/>
            <a:ext cx="4908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Photo</a:t>
            </a:r>
            <a:endParaRPr lang="fr-FR" altLang="en-US" sz="10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59700" y="97599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019415" y="5270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6550" y="35560"/>
            <a:ext cx="1083310" cy="1931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rcRect r="67535"/>
          <a:stretch>
            <a:fillRect/>
          </a:stretch>
        </p:blipFill>
        <p:spPr>
          <a:xfrm>
            <a:off x="10309860" y="0"/>
            <a:ext cx="1235075" cy="2280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6310630" y="3413760"/>
            <a:ext cx="1824355" cy="295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6865" y="3363595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</a:t>
            </a:r>
            <a:endParaRPr lang="fr-F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011035" y="3170555"/>
            <a:ext cx="42418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Titre</a:t>
            </a:r>
            <a:endParaRPr lang="fr-FR" altLang="en-US" sz="1000"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90590" y="3968750"/>
            <a:ext cx="2324100" cy="758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139180" y="4086860"/>
            <a:ext cx="230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 </a:t>
            </a:r>
            <a:endParaRPr lang="fr-FR" alt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6809740" y="3709035"/>
            <a:ext cx="7734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Description</a:t>
            </a:r>
            <a:endParaRPr lang="fr-FR" altLang="en-US" sz="1000">
              <a:sym typeface="+mn-ea"/>
            </a:endParaRPr>
          </a:p>
        </p:txBody>
      </p:sp>
      <p:sp>
        <p:nvSpPr>
          <p:cNvPr id="51" name="Title 1"/>
          <p:cNvSpPr>
            <a:spLocks noGrp="1"/>
          </p:cNvSpPr>
          <p:nvPr/>
        </p:nvSpPr>
        <p:spPr>
          <a:xfrm>
            <a:off x="5779135" y="2204085"/>
            <a:ext cx="2793365" cy="111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Formulaire à remplire en cliquant dans les champs pour remplir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5"/>
          <a:srcRect t="4928"/>
          <a:stretch>
            <a:fillRect/>
          </a:stretch>
        </p:blipFill>
        <p:spPr>
          <a:xfrm>
            <a:off x="6048375" y="4826000"/>
            <a:ext cx="2266315" cy="1764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ectangles 21"/>
          <p:cNvSpPr/>
          <p:nvPr/>
        </p:nvSpPr>
        <p:spPr>
          <a:xfrm>
            <a:off x="8883015" y="577532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633585" y="579691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394825" y="551307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654540" y="506412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21" name="Title 1"/>
          <p:cNvSpPr>
            <a:spLocks noGrp="1"/>
          </p:cNvSpPr>
          <p:nvPr/>
        </p:nvSpPr>
        <p:spPr>
          <a:xfrm>
            <a:off x="8952230" y="2035810"/>
            <a:ext cx="2879090" cy="2427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Lorsqu’on clique sur l’icone de photo +, le système du téléphone (Iphone, android...etc) est censé nous demander si on veux accéder aux fichier/prendre une photo/ acceder a la gallerie du téléphone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8952230" y="6033135"/>
            <a:ext cx="2383155" cy="82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Quand on finit de remplir le formulaire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ectangles 21"/>
          <p:cNvSpPr/>
          <p:nvPr/>
        </p:nvSpPr>
        <p:spPr>
          <a:xfrm>
            <a:off x="39370" y="2969895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89940" y="299148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Enregistrer</a:t>
            </a:r>
            <a:endParaRPr lang="fr-FR" alt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1180" y="270764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10895" y="225869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3" name="Rectangles 92"/>
          <p:cNvSpPr/>
          <p:nvPr/>
        </p:nvSpPr>
        <p:spPr>
          <a:xfrm>
            <a:off x="2682240" y="128714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2752725" y="134810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41265" y="150177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6" name="Picture 95"/>
          <p:cNvPicPr/>
          <p:nvPr/>
        </p:nvPicPr>
        <p:blipFill>
          <a:blip r:embed="rId1"/>
          <a:stretch>
            <a:fillRect/>
          </a:stretch>
        </p:blipFill>
        <p:spPr>
          <a:xfrm>
            <a:off x="4333240" y="389318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041265" y="150177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" name="Text Box 97"/>
          <p:cNvSpPr txBox="1"/>
          <p:nvPr/>
        </p:nvSpPr>
        <p:spPr>
          <a:xfrm>
            <a:off x="2752725" y="154178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9" name="Picture 9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3909695" y="1456690"/>
            <a:ext cx="456565" cy="47498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6255" y="394779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Title 101"/>
          <p:cNvSpPr>
            <a:spLocks noGrp="1"/>
          </p:cNvSpPr>
          <p:nvPr>
            <p:ph type="title"/>
          </p:nvPr>
        </p:nvSpPr>
        <p:spPr>
          <a:xfrm>
            <a:off x="2722245" y="441325"/>
            <a:ext cx="2893695" cy="702945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363595" y="255587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Text Box 103"/>
          <p:cNvSpPr txBox="1"/>
          <p:nvPr/>
        </p:nvSpPr>
        <p:spPr>
          <a:xfrm>
            <a:off x="3539490" y="214122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6" name="Content Placeholder 105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6790" y="276161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Rounded Rectangle 106"/>
          <p:cNvSpPr/>
          <p:nvPr/>
        </p:nvSpPr>
        <p:spPr>
          <a:xfrm>
            <a:off x="5306695" y="257302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679700" y="257302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3615055" y="421132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3646170" y="460565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3145790" y="484314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112" name="Rectangles 111"/>
          <p:cNvSpPr/>
          <p:nvPr/>
        </p:nvSpPr>
        <p:spPr>
          <a:xfrm>
            <a:off x="2988945" y="574548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Text Box 112"/>
          <p:cNvSpPr txBox="1"/>
          <p:nvPr/>
        </p:nvSpPr>
        <p:spPr>
          <a:xfrm>
            <a:off x="3766185" y="577913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/>
          <p:nvPr/>
        </p:nvCxnSpPr>
        <p:spPr>
          <a:xfrm flipV="1">
            <a:off x="4349115" y="233743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546475" y="141097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swipe droite ou gauche pour voir les autres plantes 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66065" y="106870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36550" y="112966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25090" y="128333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065" y="367474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625090" y="128333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336550" y="132334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493520" y="1238250"/>
            <a:ext cx="456565" cy="47498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1910080" y="372935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1945" y="85090"/>
            <a:ext cx="2893695" cy="1325880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7420" y="233743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1123315" y="192278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pic>
        <p:nvPicPr>
          <p:cNvPr id="105" name="Content Placeholder 104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615" y="2543175"/>
            <a:ext cx="1365250" cy="1054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2890520" y="235458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3525" y="235458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198880" y="399288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Rose rouge</a:t>
            </a:r>
            <a:endParaRPr lang="fr-FR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1229995" y="438721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729615" y="462470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c’est les roses de Cheima, </a:t>
            </a:r>
            <a:endParaRPr lang="fr-FR" altLang="en-US" sz="1400"/>
          </a:p>
          <a:p>
            <a:r>
              <a:rPr lang="fr-FR" altLang="en-US" sz="1400"/>
              <a:t>il ne faut pas trop les arroser</a:t>
            </a:r>
            <a:endParaRPr lang="fr-FR" altLang="en-US" sz="1400"/>
          </a:p>
          <a:p>
            <a:r>
              <a:rPr lang="fr-FR" altLang="en-US" sz="1400"/>
              <a:t>il faut une bonne expositions  </a:t>
            </a:r>
            <a:endParaRPr lang="fr-FR" altLang="en-US" sz="1400"/>
          </a:p>
        </p:txBody>
      </p:sp>
      <p:sp>
        <p:nvSpPr>
          <p:cNvPr id="66" name="Rectangles 65"/>
          <p:cNvSpPr/>
          <p:nvPr/>
        </p:nvSpPr>
        <p:spPr>
          <a:xfrm>
            <a:off x="572770" y="552704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1350010" y="556069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sp>
        <p:nvSpPr>
          <p:cNvPr id="9" name="Rectangles 8"/>
          <p:cNvSpPr/>
          <p:nvPr/>
        </p:nvSpPr>
        <p:spPr>
          <a:xfrm>
            <a:off x="7325360" y="106870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395845" y="112966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84385" y="128333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976360" y="367474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9684385" y="128333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7395845" y="132334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9" name="Picture 1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8552815" y="1238250"/>
            <a:ext cx="456565" cy="47498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372935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itle 4"/>
          <p:cNvSpPr>
            <a:spLocks noGrp="1"/>
          </p:cNvSpPr>
          <p:nvPr/>
        </p:nvSpPr>
        <p:spPr>
          <a:xfrm>
            <a:off x="7334250" y="149860"/>
            <a:ext cx="2893695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gallerie de plantes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06715" y="2337435"/>
            <a:ext cx="167068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182610" y="192278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Mon Jardin</a:t>
            </a:r>
            <a:endParaRPr lang="fr-FR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9949815" y="235458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322820" y="2354580"/>
            <a:ext cx="309245" cy="146685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258175" y="399288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Bamboos</a:t>
            </a:r>
            <a:endParaRPr lang="fr-FR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8289290" y="4387215"/>
            <a:ext cx="12090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000">
                <a:sym typeface="+mn-ea"/>
              </a:rPr>
              <a:t>ajouté le : 01/01/21</a:t>
            </a:r>
            <a:endParaRPr lang="fr-FR" altLang="en-US" sz="10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788910" y="4624705"/>
            <a:ext cx="2301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Les bamboos sont grimpante</a:t>
            </a:r>
            <a:endParaRPr lang="fr-FR" altLang="en-US" sz="1400"/>
          </a:p>
          <a:p>
            <a:r>
              <a:rPr lang="fr-FR" altLang="en-US" sz="1400"/>
              <a:t>attention a bien les mettre dehors et pas trop arroser  </a:t>
            </a:r>
            <a:endParaRPr lang="fr-FR" altLang="en-US" sz="1400"/>
          </a:p>
        </p:txBody>
      </p:sp>
      <p:sp>
        <p:nvSpPr>
          <p:cNvPr id="36" name="Rectangles 35"/>
          <p:cNvSpPr/>
          <p:nvPr/>
        </p:nvSpPr>
        <p:spPr>
          <a:xfrm>
            <a:off x="7632065" y="5527040"/>
            <a:ext cx="2406650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8409305" y="5560695"/>
            <a:ext cx="832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modifier</a:t>
            </a:r>
            <a:endParaRPr lang="fr-FR" altLang="en-US" sz="1400"/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8225155" y="2500630"/>
            <a:ext cx="1234440" cy="1157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076825" y="1958340"/>
            <a:ext cx="6187440" cy="43014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475" y="330200"/>
            <a:ext cx="6296025" cy="1303655"/>
          </a:xfrm>
        </p:spPr>
        <p:txBody>
          <a:bodyPr>
            <a:normAutofit fontScale="90000"/>
          </a:bodyPr>
          <a:p>
            <a:r>
              <a:rPr lang="fr-FR" altLang="en-US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</a:rPr>
              <a:t>Pour être au plus près de votre jardin</a:t>
            </a:r>
            <a:endParaRPr lang="fr-FR" alt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951230" y="146431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1021715" y="152527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10255" y="167894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2616200" y="43522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3310255" y="167957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1021715" y="171894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2178685" y="1633855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44792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2870200" y="46062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2997200" y="47332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486029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ound Diagonal Corner Rectangle 60"/>
          <p:cNvSpPr/>
          <p:nvPr/>
        </p:nvSpPr>
        <p:spPr>
          <a:xfrm>
            <a:off x="1049655" y="4095115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438275" y="409511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39595" y="409511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240915" y="40843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16200" y="409511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991485" y="409511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1520825" y="236601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68" name="Oval 67"/>
          <p:cNvSpPr/>
          <p:nvPr/>
        </p:nvSpPr>
        <p:spPr>
          <a:xfrm>
            <a:off x="2583180" y="275082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13865" y="278574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2635250" y="2750820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1803400" y="2882265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3251200" y="49872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1214755" y="4994910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3392805" y="40843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019175" y="378841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1394460" y="379857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73" name="Text Box 72"/>
          <p:cNvSpPr txBox="1"/>
          <p:nvPr/>
        </p:nvSpPr>
        <p:spPr>
          <a:xfrm>
            <a:off x="1771015" y="379857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2192655" y="379857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2559050" y="380873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2940050" y="380873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1786890" y="3357245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2639695" y="3276600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1699895" y="4250690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3323590" y="381952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22" name="Content Placeholder 21" descr="—Pngtree—mobile frame png_6054164"/>
          <p:cNvPicPr>
            <a:picLocks noChangeAspect="1"/>
          </p:cNvPicPr>
          <p:nvPr>
            <p:ph sz="half" idx="1"/>
          </p:nvPr>
        </p:nvPicPr>
        <p:blipFill>
          <a:blip r:embed="rId8"/>
          <a:srcRect l="26269" t="7879" r="27329" b="7691"/>
          <a:stretch>
            <a:fillRect/>
          </a:stretch>
        </p:blipFill>
        <p:spPr>
          <a:xfrm>
            <a:off x="504190" y="935355"/>
            <a:ext cx="3804920" cy="60998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187950" y="2218055"/>
            <a:ext cx="5935980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Content Placeholder 14" descr="android_tablet10_frame-1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4827905" y="1872615"/>
            <a:ext cx="6665595" cy="4509135"/>
          </a:xfrm>
          <a:prstGeom prst="rect">
            <a:avLst/>
          </a:prstGeom>
        </p:spPr>
      </p:pic>
      <p:pic>
        <p:nvPicPr>
          <p:cNvPr id="11" name="Picture 10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959725" y="2218055"/>
            <a:ext cx="575310" cy="6470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27030" y="2399030"/>
            <a:ext cx="37592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0516870" y="2399665"/>
            <a:ext cx="37592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321300" y="2427605"/>
            <a:ext cx="97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20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106920" y="2990850"/>
            <a:ext cx="299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/>
              <a:t>Bonjour user_1 !</a:t>
            </a:r>
            <a:endParaRPr lang="fr-FR" altLang="en-US" sz="2400"/>
          </a:p>
        </p:txBody>
      </p:sp>
      <p:sp>
        <p:nvSpPr>
          <p:cNvPr id="43" name="Oval 42"/>
          <p:cNvSpPr/>
          <p:nvPr/>
        </p:nvSpPr>
        <p:spPr>
          <a:xfrm>
            <a:off x="9380220" y="3531870"/>
            <a:ext cx="1007745" cy="9074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69000" y="3512820"/>
            <a:ext cx="1006475" cy="8782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5" name="Picture 44"/>
          <p:cNvPicPr/>
          <p:nvPr/>
        </p:nvPicPr>
        <p:blipFill>
          <a:blip r:embed="rId4"/>
          <a:stretch>
            <a:fillRect/>
          </a:stretch>
        </p:blipFill>
        <p:spPr>
          <a:xfrm>
            <a:off x="9522460" y="3591560"/>
            <a:ext cx="723265" cy="763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" name="Picture 45"/>
          <p:cNvPicPr/>
          <p:nvPr/>
        </p:nvPicPr>
        <p:blipFill>
          <a:blip r:embed="rId6"/>
          <a:stretch>
            <a:fillRect/>
          </a:stretch>
        </p:blipFill>
        <p:spPr>
          <a:xfrm>
            <a:off x="6160770" y="3677285"/>
            <a:ext cx="622935" cy="54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Text Box 46"/>
          <p:cNvSpPr txBox="1"/>
          <p:nvPr/>
        </p:nvSpPr>
        <p:spPr>
          <a:xfrm>
            <a:off x="6057265" y="4390390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Plan</a:t>
            </a:r>
            <a:endParaRPr lang="fr-FR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8267065" y="3653155"/>
            <a:ext cx="947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Dernier Arrosage : 01/01/21</a:t>
            </a:r>
            <a:endParaRPr lang="fr-FR" altLang="en-US" sz="1400"/>
          </a:p>
        </p:txBody>
      </p:sp>
      <p:pic>
        <p:nvPicPr>
          <p:cNvPr id="49" name="Picture 48"/>
          <p:cNvPicPr/>
          <p:nvPr/>
        </p:nvPicPr>
        <p:blipFill>
          <a:blip r:embed="rId1"/>
          <a:stretch>
            <a:fillRect/>
          </a:stretch>
        </p:blipFill>
        <p:spPr>
          <a:xfrm>
            <a:off x="7964170" y="12547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>
            <a:fillRect/>
          </a:stretch>
        </p:blipFill>
        <p:spPr>
          <a:xfrm>
            <a:off x="8091170" y="13817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>
            <a:fillRect/>
          </a:stretch>
        </p:blipFill>
        <p:spPr>
          <a:xfrm>
            <a:off x="8218170" y="15087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" name="Picture 51"/>
          <p:cNvPicPr/>
          <p:nvPr/>
        </p:nvPicPr>
        <p:blipFill>
          <a:blip r:embed="rId5"/>
          <a:stretch>
            <a:fillRect/>
          </a:stretch>
        </p:blipFill>
        <p:spPr>
          <a:xfrm>
            <a:off x="8345170" y="163576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80"/>
          <p:cNvPicPr/>
          <p:nvPr/>
        </p:nvPicPr>
        <p:blipFill>
          <a:blip r:embed="rId6"/>
          <a:stretch>
            <a:fillRect/>
          </a:stretch>
        </p:blipFill>
        <p:spPr>
          <a:xfrm>
            <a:off x="8472170" y="176276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" name="Round Diagonal Corner Rectangle 81"/>
          <p:cNvSpPr/>
          <p:nvPr/>
        </p:nvSpPr>
        <p:spPr>
          <a:xfrm>
            <a:off x="6096000" y="5153660"/>
            <a:ext cx="422084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674485" y="515366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188835" y="513207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92720" y="515366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41690" y="513207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93200" y="515366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98355" y="51657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 rot="5400000">
            <a:off x="6591300" y="5248910"/>
            <a:ext cx="680720" cy="51371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Text Box 89"/>
          <p:cNvSpPr txBox="1"/>
          <p:nvPr/>
        </p:nvSpPr>
        <p:spPr>
          <a:xfrm>
            <a:off x="9656445" y="486600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sp>
        <p:nvSpPr>
          <p:cNvPr id="91" name="Text Box 90"/>
          <p:cNvSpPr txBox="1"/>
          <p:nvPr/>
        </p:nvSpPr>
        <p:spPr>
          <a:xfrm>
            <a:off x="6084570" y="48367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92" name="Text Box 91"/>
          <p:cNvSpPr txBox="1"/>
          <p:nvPr/>
        </p:nvSpPr>
        <p:spPr>
          <a:xfrm>
            <a:off x="6591935" y="48469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93" name="Text Box 92"/>
          <p:cNvSpPr txBox="1"/>
          <p:nvPr/>
        </p:nvSpPr>
        <p:spPr>
          <a:xfrm>
            <a:off x="7137400" y="486029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94" name="Text Box 93"/>
          <p:cNvSpPr txBox="1"/>
          <p:nvPr/>
        </p:nvSpPr>
        <p:spPr>
          <a:xfrm>
            <a:off x="7790180" y="486029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95" name="Text Box 94"/>
          <p:cNvSpPr txBox="1"/>
          <p:nvPr/>
        </p:nvSpPr>
        <p:spPr>
          <a:xfrm>
            <a:off x="8482965" y="485902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96" name="Text Box 95"/>
          <p:cNvSpPr txBox="1"/>
          <p:nvPr/>
        </p:nvSpPr>
        <p:spPr>
          <a:xfrm>
            <a:off x="9052560" y="486600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3" name="Text Box 2"/>
          <p:cNvSpPr txBox="1"/>
          <p:nvPr/>
        </p:nvSpPr>
        <p:spPr>
          <a:xfrm>
            <a:off x="6955155" y="511175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74850" y="40640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377940" y="510159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536815" y="510286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185785" y="50927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04595" y="40640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847455" y="50927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579245" y="405447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446895" y="509143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8</a:t>
            </a:r>
            <a:endParaRPr lang="fr-F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0071100" y="510286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9</a:t>
            </a:r>
            <a:endParaRPr lang="fr-FR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2383790" y="40563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752090" y="405384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3164840" y="403987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3566795" y="40335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8</a:t>
            </a:r>
            <a:endParaRPr lang="fr-F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05" y="2581910"/>
            <a:ext cx="4027805" cy="132588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Calendrier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s 35"/>
          <p:cNvSpPr/>
          <p:nvPr/>
        </p:nvSpPr>
        <p:spPr>
          <a:xfrm>
            <a:off x="227965" y="96837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98450" y="102933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86990" y="118300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1878330" y="443992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2586990" y="118300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Text Box 40"/>
          <p:cNvSpPr txBox="1"/>
          <p:nvPr/>
        </p:nvSpPr>
        <p:spPr>
          <a:xfrm>
            <a:off x="298450" y="122301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Picture 41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455420" y="1137920"/>
            <a:ext cx="456565" cy="474980"/>
          </a:xfrm>
          <a:prstGeom prst="rect">
            <a:avLst/>
          </a:prstGeom>
        </p:spPr>
      </p:pic>
      <p:sp>
        <p:nvSpPr>
          <p:cNvPr id="43" name="Rectangles 42"/>
          <p:cNvSpPr/>
          <p:nvPr/>
        </p:nvSpPr>
        <p:spPr>
          <a:xfrm>
            <a:off x="297815" y="1825625"/>
            <a:ext cx="2808605" cy="3827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354965" y="273812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354965" y="344551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354965" y="41529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346710" y="486029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70890" y="286194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770890" y="358140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Mes plantes</a:t>
            </a:r>
            <a:endParaRPr lang="fr-FR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770890" y="4996180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Passez pro</a:t>
            </a:r>
            <a:endParaRPr lang="fr-FR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770890" y="430085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Paramètres</a:t>
            </a:r>
            <a:endParaRPr lang="fr-FR" altLang="en-US"/>
          </a:p>
        </p:txBody>
      </p:sp>
      <p:sp>
        <p:nvSpPr>
          <p:cNvPr id="129" name="Title 1"/>
          <p:cNvSpPr>
            <a:spLocks noGrp="1"/>
          </p:cNvSpPr>
          <p:nvPr/>
        </p:nvSpPr>
        <p:spPr>
          <a:xfrm>
            <a:off x="227965" y="45085"/>
            <a:ext cx="146812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Menu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35915" y="2006600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51840" y="213042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Accueil</a:t>
            </a:r>
            <a:endParaRPr lang="fr-FR" alt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445510" y="3670935"/>
            <a:ext cx="2459355" cy="1841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3272790" y="3969385"/>
            <a:ext cx="269494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3688080" y="410527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65" name="Text Box 64"/>
          <p:cNvSpPr txBox="1"/>
          <p:nvPr/>
        </p:nvSpPr>
        <p:spPr>
          <a:xfrm>
            <a:off x="4378960" y="32448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007735" y="107188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078220" y="113284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6760" y="128651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658735" y="367792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8366760" y="128651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6078220" y="132651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235190" y="1241425"/>
            <a:ext cx="456565" cy="474980"/>
          </a:xfrm>
          <a:prstGeom prst="rect">
            <a:avLst/>
          </a:prstGeom>
        </p:spPr>
      </p:pic>
      <p:sp>
        <p:nvSpPr>
          <p:cNvPr id="61" name="Round Diagonal Corner Rectangle 60"/>
          <p:cNvSpPr/>
          <p:nvPr/>
        </p:nvSpPr>
        <p:spPr>
          <a:xfrm>
            <a:off x="6084570" y="2520950"/>
            <a:ext cx="2780665" cy="346202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614160" y="252095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36130" y="251079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8900" y="251079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81670" y="252095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70600" y="303911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92190" y="362140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066155" y="420370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076950" y="478599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066155" y="536829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918960" y="182562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6938010" y="215265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Decembre</a:t>
            </a:r>
            <a:endParaRPr lang="fr-F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25235" y="252095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854825" y="250063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427595" y="249047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000365" y="249047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6" name="Right Triangle 15"/>
          <p:cNvSpPr/>
          <p:nvPr/>
        </p:nvSpPr>
        <p:spPr>
          <a:xfrm rot="7980000" flipH="1">
            <a:off x="6864985" y="2247265"/>
            <a:ext cx="222885" cy="22796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7980000" flipV="1">
            <a:off x="7933690" y="2259330"/>
            <a:ext cx="245745" cy="20383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s 88"/>
          <p:cNvSpPr/>
          <p:nvPr/>
        </p:nvSpPr>
        <p:spPr>
          <a:xfrm rot="5400000">
            <a:off x="7726045" y="4782185"/>
            <a:ext cx="568325" cy="6032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898130" y="479996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24</a:t>
            </a:r>
            <a:endParaRPr lang="fr-FR" altLang="en-US"/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7898130" y="515366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>
            <a:fillRect/>
          </a:stretch>
        </p:blipFill>
        <p:spPr>
          <a:xfrm>
            <a:off x="8132445" y="5169535"/>
            <a:ext cx="165735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915150" y="11182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985635" y="11791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74175" y="13328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566150" y="37242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9274175" y="13328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6985635" y="13728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8142605" y="1287780"/>
            <a:ext cx="456565" cy="474980"/>
          </a:xfrm>
          <a:prstGeom prst="rect">
            <a:avLst/>
          </a:prstGeom>
        </p:spPr>
      </p:pic>
      <p:sp>
        <p:nvSpPr>
          <p:cNvPr id="61" name="Round Diagonal Corner Rectangle 60"/>
          <p:cNvSpPr/>
          <p:nvPr/>
        </p:nvSpPr>
        <p:spPr>
          <a:xfrm>
            <a:off x="6991985" y="2567305"/>
            <a:ext cx="2780665" cy="346202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521575" y="2567305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43545" y="2557145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16315" y="2557145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085" y="2567305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978015" y="308546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999605" y="366776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973570" y="425005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984365" y="483235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73570" y="541464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826375" y="187198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7845425" y="219900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Decembre</a:t>
            </a:r>
            <a:endParaRPr lang="fr-F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32650" y="256730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762240" y="254698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335010" y="253682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907780" y="253682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6" name="Right Triangle 15"/>
          <p:cNvSpPr/>
          <p:nvPr/>
        </p:nvSpPr>
        <p:spPr>
          <a:xfrm rot="7980000" flipH="1">
            <a:off x="7772400" y="2293620"/>
            <a:ext cx="222885" cy="22796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7980000" flipV="1">
            <a:off x="8841105" y="2305685"/>
            <a:ext cx="245745" cy="20383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s 88"/>
          <p:cNvSpPr/>
          <p:nvPr/>
        </p:nvSpPr>
        <p:spPr>
          <a:xfrm rot="5400000">
            <a:off x="8633460" y="4828540"/>
            <a:ext cx="568325" cy="6032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05545" y="484632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24</a:t>
            </a:r>
            <a:endParaRPr lang="fr-FR" altLang="en-US"/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805545" y="5200015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>
            <a:fillRect/>
          </a:stretch>
        </p:blipFill>
        <p:spPr>
          <a:xfrm>
            <a:off x="9039860" y="5215890"/>
            <a:ext cx="165735" cy="182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s 19"/>
          <p:cNvSpPr/>
          <p:nvPr/>
        </p:nvSpPr>
        <p:spPr>
          <a:xfrm>
            <a:off x="80645" y="11182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151130" y="11791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9670" y="13328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1745615" y="4006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2439670" y="133350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151130" y="13728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308100" y="1287780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5"/>
          <a:stretch>
            <a:fillRect/>
          </a:stretch>
        </p:blipFill>
        <p:spPr>
          <a:xfrm>
            <a:off x="1872615" y="4133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1999615" y="42602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2126615" y="438721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ound Diagonal Corner Rectangle 21"/>
          <p:cNvSpPr/>
          <p:nvPr/>
        </p:nvSpPr>
        <p:spPr>
          <a:xfrm>
            <a:off x="179070" y="3749040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769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6901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0330" y="373824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5615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20900" y="374904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650240" y="2019935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68" name="Oval 67"/>
          <p:cNvSpPr/>
          <p:nvPr/>
        </p:nvSpPr>
        <p:spPr>
          <a:xfrm>
            <a:off x="1712595" y="240474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3280" y="243967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1764665" y="2404745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8"/>
          <a:stretch>
            <a:fillRect/>
          </a:stretch>
        </p:blipFill>
        <p:spPr>
          <a:xfrm>
            <a:off x="932815" y="2536190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9"/>
          <a:srcRect l="4306" t="16796" r="7483" b="45801"/>
          <a:stretch>
            <a:fillRect/>
          </a:stretch>
        </p:blipFill>
        <p:spPr>
          <a:xfrm>
            <a:off x="344170" y="4648835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2522220" y="373824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48590" y="34423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523875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73" name="Text Box 72"/>
          <p:cNvSpPr txBox="1"/>
          <p:nvPr/>
        </p:nvSpPr>
        <p:spPr>
          <a:xfrm>
            <a:off x="900430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1322070" y="345249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1688465" y="34626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2069465" y="346265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916305" y="3011170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1769110" y="2930525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829310" y="3904615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2453005" y="347345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815" y="421513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Text Box 32"/>
          <p:cNvSpPr txBox="1"/>
          <p:nvPr/>
        </p:nvSpPr>
        <p:spPr>
          <a:xfrm>
            <a:off x="1124585" y="373824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698500" y="37287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01625" y="37287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1492885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1885315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2272030" y="373888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2687320" y="373443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975735" y="5206365"/>
            <a:ext cx="1778000" cy="2667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4637405" y="467677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7" name="Round Diagonal Corner Rectangle 46"/>
          <p:cNvSpPr/>
          <p:nvPr/>
        </p:nvSpPr>
        <p:spPr>
          <a:xfrm>
            <a:off x="3662680" y="3792220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051300" y="37922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52620" y="37922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53940" y="37814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29225" y="37922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04510" y="379222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005830" y="37814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3632200" y="348551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83" name="Text Box 82"/>
          <p:cNvSpPr txBox="1"/>
          <p:nvPr/>
        </p:nvSpPr>
        <p:spPr>
          <a:xfrm>
            <a:off x="4007485" y="349567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84" name="Text Box 83"/>
          <p:cNvSpPr txBox="1"/>
          <p:nvPr/>
        </p:nvSpPr>
        <p:spPr>
          <a:xfrm>
            <a:off x="4384040" y="349567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85" name="Text Box 84"/>
          <p:cNvSpPr txBox="1"/>
          <p:nvPr/>
        </p:nvSpPr>
        <p:spPr>
          <a:xfrm>
            <a:off x="4805680" y="349567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86" name="Text Box 85"/>
          <p:cNvSpPr txBox="1"/>
          <p:nvPr/>
        </p:nvSpPr>
        <p:spPr>
          <a:xfrm>
            <a:off x="5172075" y="35058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87" name="Text Box 86"/>
          <p:cNvSpPr txBox="1"/>
          <p:nvPr/>
        </p:nvSpPr>
        <p:spPr>
          <a:xfrm>
            <a:off x="5553075" y="35058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88" name="Rectangles 87"/>
          <p:cNvSpPr/>
          <p:nvPr/>
        </p:nvSpPr>
        <p:spPr>
          <a:xfrm rot="5400000">
            <a:off x="4312920" y="3947795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Text Box 89"/>
          <p:cNvSpPr txBox="1"/>
          <p:nvPr/>
        </p:nvSpPr>
        <p:spPr>
          <a:xfrm>
            <a:off x="5936615" y="351663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91" name="Picture 90"/>
          <p:cNvPicPr/>
          <p:nvPr/>
        </p:nvPicPr>
        <p:blipFill>
          <a:blip r:embed="rId3"/>
          <a:stretch>
            <a:fillRect/>
          </a:stretch>
        </p:blipFill>
        <p:spPr>
          <a:xfrm>
            <a:off x="4543425" y="425831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" name="Text Box 91"/>
          <p:cNvSpPr txBox="1"/>
          <p:nvPr/>
        </p:nvSpPr>
        <p:spPr>
          <a:xfrm>
            <a:off x="4608195" y="378142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93" name="Text Box 92"/>
          <p:cNvSpPr txBox="1"/>
          <p:nvPr/>
        </p:nvSpPr>
        <p:spPr>
          <a:xfrm>
            <a:off x="4182110" y="37719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94" name="Text Box 93"/>
          <p:cNvSpPr txBox="1"/>
          <p:nvPr/>
        </p:nvSpPr>
        <p:spPr>
          <a:xfrm>
            <a:off x="3785235" y="377190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95" name="Text Box 94"/>
          <p:cNvSpPr txBox="1"/>
          <p:nvPr/>
        </p:nvSpPr>
        <p:spPr>
          <a:xfrm>
            <a:off x="4976495" y="378206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5368925" y="378206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97" name="Text Box 96"/>
          <p:cNvSpPr txBox="1"/>
          <p:nvPr/>
        </p:nvSpPr>
        <p:spPr>
          <a:xfrm>
            <a:off x="5755640" y="378206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98" name="Text Box 97"/>
          <p:cNvSpPr txBox="1"/>
          <p:nvPr/>
        </p:nvSpPr>
        <p:spPr>
          <a:xfrm>
            <a:off x="6170930" y="377761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99" name="Title 4"/>
          <p:cNvSpPr>
            <a:spLocks noGrp="1"/>
          </p:cNvSpPr>
          <p:nvPr/>
        </p:nvSpPr>
        <p:spPr>
          <a:xfrm>
            <a:off x="3417570" y="1537335"/>
            <a:ext cx="3250565" cy="154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La case en surbrillance nous donne une indications sur la date du jour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81305" y="9080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51790" y="96901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40330" y="112268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32305" y="35140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640330" y="112268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351790" y="116268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508760" y="1077595"/>
            <a:ext cx="456565" cy="474980"/>
          </a:xfrm>
          <a:prstGeom prst="rect">
            <a:avLst/>
          </a:prstGeom>
        </p:spPr>
      </p:pic>
      <p:sp>
        <p:nvSpPr>
          <p:cNvPr id="61" name="Round Diagonal Corner Rectangle 60"/>
          <p:cNvSpPr/>
          <p:nvPr/>
        </p:nvSpPr>
        <p:spPr>
          <a:xfrm>
            <a:off x="358140" y="2357120"/>
            <a:ext cx="2780665" cy="346202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87730" y="235712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09700" y="234696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2470" y="234696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5240" y="2357120"/>
            <a:ext cx="30480" cy="3472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44170" y="287528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65760" y="345757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39725" y="403987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50520" y="4622165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9725" y="5204460"/>
            <a:ext cx="2794635" cy="5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192530" y="166179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Calendrier</a:t>
            </a:r>
            <a:endParaRPr lang="fr-FR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1211580" y="198882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Decembre</a:t>
            </a:r>
            <a:endParaRPr lang="fr-F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98805" y="235712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128395" y="233680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701165" y="232664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273935" y="232664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16" name="Right Triangle 15"/>
          <p:cNvSpPr/>
          <p:nvPr/>
        </p:nvSpPr>
        <p:spPr>
          <a:xfrm rot="7980000" flipH="1">
            <a:off x="1138555" y="2083435"/>
            <a:ext cx="222885" cy="22796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7980000" flipV="1">
            <a:off x="2207260" y="2095500"/>
            <a:ext cx="245745" cy="20383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s 88"/>
          <p:cNvSpPr/>
          <p:nvPr/>
        </p:nvSpPr>
        <p:spPr>
          <a:xfrm rot="5400000">
            <a:off x="1999615" y="4618355"/>
            <a:ext cx="568325" cy="6032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171700" y="463613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24</a:t>
            </a:r>
            <a:endParaRPr lang="fr-FR" altLang="en-US"/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2171700" y="498983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>
            <a:fillRect/>
          </a:stretch>
        </p:blipFill>
        <p:spPr>
          <a:xfrm>
            <a:off x="2406015" y="5005705"/>
            <a:ext cx="165735" cy="182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 Box 19"/>
          <p:cNvSpPr txBox="1"/>
          <p:nvPr/>
        </p:nvSpPr>
        <p:spPr>
          <a:xfrm>
            <a:off x="4063365" y="794385"/>
            <a:ext cx="1828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/>
              <a:t>Decembre</a:t>
            </a:r>
            <a:endParaRPr lang="fr-FR" altLang="en-US" sz="2400"/>
          </a:p>
        </p:txBody>
      </p:sp>
      <p:sp>
        <p:nvSpPr>
          <p:cNvPr id="21" name="Right Triangle 20"/>
          <p:cNvSpPr/>
          <p:nvPr/>
        </p:nvSpPr>
        <p:spPr>
          <a:xfrm rot="7980000" flipH="1">
            <a:off x="3924300" y="917575"/>
            <a:ext cx="316865" cy="26289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rot="7980000" flipV="1">
            <a:off x="5371465" y="899160"/>
            <a:ext cx="286385" cy="29908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3394710" y="1343660"/>
            <a:ext cx="3419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 sur les fleches ca change le calendrier en fonctions du mois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 rot="5400000">
            <a:off x="4692650" y="4092575"/>
            <a:ext cx="568325" cy="6032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864735" y="411035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24</a:t>
            </a:r>
            <a:endParaRPr lang="fr-FR" altLang="en-US"/>
          </a:p>
        </p:txBody>
      </p:sp>
      <p:pic>
        <p:nvPicPr>
          <p:cNvPr id="34" name="Pictur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4864735" y="4464050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099050" y="4479925"/>
            <a:ext cx="165735" cy="1828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6" name="Straight Arrow Connector 35"/>
          <p:cNvCxnSpPr/>
          <p:nvPr/>
        </p:nvCxnSpPr>
        <p:spPr>
          <a:xfrm flipV="1">
            <a:off x="3700780" y="3855720"/>
            <a:ext cx="2459355" cy="1841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634230" y="342963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6755130" y="9080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6825615" y="96901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114155" y="112268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8406130" y="35140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Picture 41"/>
          <p:cNvPicPr/>
          <p:nvPr/>
        </p:nvPicPr>
        <p:blipFill>
          <a:blip r:embed="rId1"/>
          <a:stretch>
            <a:fillRect/>
          </a:stretch>
        </p:blipFill>
        <p:spPr>
          <a:xfrm>
            <a:off x="9114155" y="112268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Text Box 42"/>
          <p:cNvSpPr txBox="1"/>
          <p:nvPr/>
        </p:nvSpPr>
        <p:spPr>
          <a:xfrm>
            <a:off x="6825615" y="116268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4" name="Picture 4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7982585" y="1077595"/>
            <a:ext cx="456565" cy="474980"/>
          </a:xfrm>
          <a:prstGeom prst="rect">
            <a:avLst/>
          </a:prstGeom>
        </p:spPr>
      </p:pic>
      <p:sp>
        <p:nvSpPr>
          <p:cNvPr id="48" name="Rectangles 47"/>
          <p:cNvSpPr/>
          <p:nvPr/>
        </p:nvSpPr>
        <p:spPr>
          <a:xfrm rot="5400000">
            <a:off x="7574280" y="1336675"/>
            <a:ext cx="1312545" cy="23952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1" name="Content Placeholder 110"/>
          <p:cNvPicPr>
            <a:picLocks noChangeAspect="1"/>
          </p:cNvPicPr>
          <p:nvPr>
            <p:ph idx="1"/>
          </p:nvPr>
        </p:nvPicPr>
        <p:blipFill>
          <a:blip r:embed="rId5"/>
          <a:srcRect l="4306" t="16796" r="7483" b="45801"/>
          <a:stretch>
            <a:fillRect/>
          </a:stretch>
        </p:blipFill>
        <p:spPr>
          <a:xfrm>
            <a:off x="6931025" y="4180840"/>
            <a:ext cx="2600325" cy="1478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Text Box 48"/>
          <p:cNvSpPr txBox="1"/>
          <p:nvPr/>
        </p:nvSpPr>
        <p:spPr>
          <a:xfrm>
            <a:off x="8763000" y="1936750"/>
            <a:ext cx="59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/>
              <a:t>24</a:t>
            </a:r>
            <a:endParaRPr lang="fr-FR" altLang="en-US" sz="2800"/>
          </a:p>
        </p:txBody>
      </p:sp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9740900" y="354520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8723630" y="2540635"/>
            <a:ext cx="633095" cy="620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Text Box 50"/>
          <p:cNvSpPr txBox="1"/>
          <p:nvPr/>
        </p:nvSpPr>
        <p:spPr>
          <a:xfrm>
            <a:off x="7337425" y="4538980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arracher les mauvaises herbes</a:t>
            </a:r>
            <a:endParaRPr lang="fr-FR" altLang="en-US" sz="1200"/>
          </a:p>
        </p:txBody>
      </p:sp>
      <p:sp>
        <p:nvSpPr>
          <p:cNvPr id="52" name="Text Box 51"/>
          <p:cNvSpPr txBox="1"/>
          <p:nvPr/>
        </p:nvSpPr>
        <p:spPr>
          <a:xfrm>
            <a:off x="7282815" y="4782185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couper les buisson</a:t>
            </a:r>
            <a:endParaRPr lang="fr-FR" altLang="en-US" sz="1200"/>
          </a:p>
        </p:txBody>
      </p:sp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7838440" y="2458720"/>
            <a:ext cx="744220" cy="784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Rectangles 66"/>
          <p:cNvSpPr/>
          <p:nvPr/>
        </p:nvSpPr>
        <p:spPr>
          <a:xfrm>
            <a:off x="7033260" y="3270885"/>
            <a:ext cx="2395220" cy="70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7139940" y="3230245"/>
            <a:ext cx="744220" cy="784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7"/>
          <a:stretch>
            <a:fillRect/>
          </a:stretch>
        </p:blipFill>
        <p:spPr>
          <a:xfrm>
            <a:off x="7982585" y="3333750"/>
            <a:ext cx="608330" cy="578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Picture 57" descr="PikPng.com_paper-bag-png_25584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3630" y="3281680"/>
            <a:ext cx="551180" cy="630555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7337425" y="5078095"/>
            <a:ext cx="2019935" cy="204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8206105" y="5104130"/>
            <a:ext cx="8255" cy="1530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7316470" y="5037455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Achetez des</a:t>
            </a:r>
            <a:endParaRPr lang="fr-FR" altLang="en-US" sz="1200"/>
          </a:p>
        </p:txBody>
      </p:sp>
      <p:sp>
        <p:nvSpPr>
          <p:cNvPr id="45" name="Rectangles 44"/>
          <p:cNvSpPr/>
          <p:nvPr/>
        </p:nvSpPr>
        <p:spPr>
          <a:xfrm>
            <a:off x="4675505" y="4863465"/>
            <a:ext cx="658495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012055" y="4836160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9" name="Title 4"/>
          <p:cNvSpPr>
            <a:spLocks noGrp="1"/>
          </p:cNvSpPr>
          <p:nvPr/>
        </p:nvSpPr>
        <p:spPr>
          <a:xfrm>
            <a:off x="9810115" y="2167890"/>
            <a:ext cx="2250440" cy="201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si on appuis sur l’une des case du calendrier, on tombe sur l’écran avec le to do list du jour et les icones du jour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705" y="2408555"/>
            <a:ext cx="7986395" cy="176403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To do list : Tâches à effectuer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s 16"/>
          <p:cNvSpPr/>
          <p:nvPr/>
        </p:nvSpPr>
        <p:spPr>
          <a:xfrm>
            <a:off x="766445" y="108013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836930" y="114109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5470" y="129476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2417445" y="368617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3125470" y="129476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21"/>
          <p:cNvSpPr txBox="1"/>
          <p:nvPr/>
        </p:nvSpPr>
        <p:spPr>
          <a:xfrm>
            <a:off x="836930" y="133477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Picture 22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993900" y="1249680"/>
            <a:ext cx="456565" cy="4749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10" y="-76200"/>
            <a:ext cx="10515600" cy="1325563"/>
          </a:xfrm>
        </p:spPr>
        <p:txBody>
          <a:bodyPr/>
          <a:p>
            <a:r>
              <a:rPr lang="fr-FR" altLang="en-US" sz="2800" b="1">
                <a:solidFill>
                  <a:schemeClr val="accent6"/>
                </a:solidFill>
              </a:rPr>
              <a:t>calendrier et todo list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 rot="5400000">
            <a:off x="1585595" y="1508760"/>
            <a:ext cx="1312545" cy="23952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1" name="Content Placeholder 110"/>
          <p:cNvPicPr>
            <a:picLocks noChangeAspect="1"/>
          </p:cNvPicPr>
          <p:nvPr>
            <p:ph idx="1"/>
          </p:nvPr>
        </p:nvPicPr>
        <p:blipFill>
          <a:blip r:embed="rId3"/>
          <a:srcRect l="4306" t="16796" r="7483" b="45801"/>
          <a:stretch>
            <a:fillRect/>
          </a:stretch>
        </p:blipFill>
        <p:spPr>
          <a:xfrm>
            <a:off x="942340" y="4352925"/>
            <a:ext cx="2600325" cy="1478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Text Box 48"/>
          <p:cNvSpPr txBox="1"/>
          <p:nvPr/>
        </p:nvSpPr>
        <p:spPr>
          <a:xfrm>
            <a:off x="2774315" y="2108835"/>
            <a:ext cx="59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/>
              <a:t>24</a:t>
            </a:r>
            <a:endParaRPr lang="fr-FR" altLang="en-US" sz="2800"/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734945" y="2712720"/>
            <a:ext cx="633095" cy="620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Text Box 50"/>
          <p:cNvSpPr txBox="1"/>
          <p:nvPr/>
        </p:nvSpPr>
        <p:spPr>
          <a:xfrm>
            <a:off x="1348740" y="4711065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arracher les mauvaises herbes</a:t>
            </a:r>
            <a:endParaRPr lang="fr-FR" altLang="en-US" sz="1200"/>
          </a:p>
        </p:txBody>
      </p:sp>
      <p:sp>
        <p:nvSpPr>
          <p:cNvPr id="52" name="Text Box 51"/>
          <p:cNvSpPr txBox="1"/>
          <p:nvPr/>
        </p:nvSpPr>
        <p:spPr>
          <a:xfrm>
            <a:off x="1294130" y="4954270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couper les buisson</a:t>
            </a:r>
            <a:endParaRPr lang="fr-FR" altLang="en-US" sz="1200"/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849755" y="2630805"/>
            <a:ext cx="744220" cy="784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Rectangles 66"/>
          <p:cNvSpPr/>
          <p:nvPr/>
        </p:nvSpPr>
        <p:spPr>
          <a:xfrm>
            <a:off x="1044575" y="3442970"/>
            <a:ext cx="2395220" cy="70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5"/>
          <a:stretch>
            <a:fillRect/>
          </a:stretch>
        </p:blipFill>
        <p:spPr>
          <a:xfrm>
            <a:off x="1151255" y="3402330"/>
            <a:ext cx="744220" cy="784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6"/>
          <a:stretch>
            <a:fillRect/>
          </a:stretch>
        </p:blipFill>
        <p:spPr>
          <a:xfrm>
            <a:off x="1993900" y="3505835"/>
            <a:ext cx="608330" cy="578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Picture 57" descr="PikPng.com_paper-bag-png_25584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945" y="3453765"/>
            <a:ext cx="551180" cy="630555"/>
          </a:xfrm>
          <a:prstGeom prst="rect">
            <a:avLst/>
          </a:prstGeom>
        </p:spPr>
      </p:pic>
      <p:sp>
        <p:nvSpPr>
          <p:cNvPr id="63" name="Text Box 62"/>
          <p:cNvSpPr txBox="1"/>
          <p:nvPr/>
        </p:nvSpPr>
        <p:spPr>
          <a:xfrm>
            <a:off x="1294130" y="5229860"/>
            <a:ext cx="1446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Achetez de l’engrais</a:t>
            </a:r>
            <a:endParaRPr lang="fr-FR" altLang="en-US" sz="12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403090" y="1473835"/>
            <a:ext cx="1778000" cy="2667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5064760" y="9442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5467350" y="196786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" name="Rectangles 63"/>
          <p:cNvSpPr/>
          <p:nvPr/>
        </p:nvSpPr>
        <p:spPr>
          <a:xfrm>
            <a:off x="4094480" y="1724660"/>
            <a:ext cx="2395220" cy="70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4201160" y="1684020"/>
            <a:ext cx="744220" cy="784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" name="Picture 67"/>
          <p:cNvPicPr/>
          <p:nvPr/>
        </p:nvPicPr>
        <p:blipFill>
          <a:blip r:embed="rId6"/>
          <a:stretch>
            <a:fillRect/>
          </a:stretch>
        </p:blipFill>
        <p:spPr>
          <a:xfrm>
            <a:off x="5043805" y="1787525"/>
            <a:ext cx="608330" cy="578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" name="Picture 68" descr="PikPng.com_paper-bag-png_25584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50" y="1735455"/>
            <a:ext cx="551180" cy="630555"/>
          </a:xfrm>
          <a:prstGeom prst="rect">
            <a:avLst/>
          </a:prstGeom>
        </p:spPr>
      </p:pic>
      <p:sp>
        <p:nvSpPr>
          <p:cNvPr id="70" name="Rectangles 69"/>
          <p:cNvSpPr/>
          <p:nvPr/>
        </p:nvSpPr>
        <p:spPr>
          <a:xfrm rot="5400000">
            <a:off x="7797165" y="708025"/>
            <a:ext cx="1312545" cy="23952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8985885" y="1308100"/>
            <a:ext cx="59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/>
              <a:t>24</a:t>
            </a:r>
            <a:endParaRPr lang="fr-FR" altLang="en-US" sz="2800"/>
          </a:p>
        </p:txBody>
      </p:sp>
      <p:pic>
        <p:nvPicPr>
          <p:cNvPr id="72" name="Picture 71"/>
          <p:cNvPicPr/>
          <p:nvPr/>
        </p:nvPicPr>
        <p:blipFill>
          <a:blip r:embed="rId4"/>
          <a:stretch>
            <a:fillRect/>
          </a:stretch>
        </p:blipFill>
        <p:spPr>
          <a:xfrm>
            <a:off x="8946515" y="1911985"/>
            <a:ext cx="633095" cy="6203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4201160" y="4711065"/>
            <a:ext cx="1778000" cy="2667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3891915" y="3815715"/>
            <a:ext cx="2799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 sur les lignes pour faire apparaitre un champ à remplir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201160" y="5831205"/>
            <a:ext cx="1778000" cy="2667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7"/>
          <p:cNvSpPr txBox="1"/>
          <p:nvPr/>
        </p:nvSpPr>
        <p:spPr>
          <a:xfrm>
            <a:off x="4094480" y="5098415"/>
            <a:ext cx="239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 sur les petits carrés ca valide la tâche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79" name="Content Placeholder 110"/>
          <p:cNvPicPr>
            <a:picLocks noChangeAspect="1"/>
          </p:cNvPicPr>
          <p:nvPr/>
        </p:nvPicPr>
        <p:blipFill>
          <a:blip r:embed="rId3"/>
          <a:srcRect l="4306" t="16796" r="7483" b="45801"/>
          <a:stretch>
            <a:fillRect/>
          </a:stretch>
        </p:blipFill>
        <p:spPr>
          <a:xfrm>
            <a:off x="7019925" y="4379595"/>
            <a:ext cx="2600325" cy="1478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" name="Text Box 79"/>
          <p:cNvSpPr txBox="1"/>
          <p:nvPr/>
        </p:nvSpPr>
        <p:spPr>
          <a:xfrm>
            <a:off x="7447280" y="4737735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arracher les mauvaises herbes</a:t>
            </a:r>
            <a:endParaRPr lang="fr-FR" altLang="en-US" sz="1200"/>
          </a:p>
        </p:txBody>
      </p:sp>
      <p:sp>
        <p:nvSpPr>
          <p:cNvPr id="81" name="Text Box 80"/>
          <p:cNvSpPr txBox="1"/>
          <p:nvPr/>
        </p:nvSpPr>
        <p:spPr>
          <a:xfrm>
            <a:off x="7392670" y="4980940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couper les buisson</a:t>
            </a:r>
            <a:endParaRPr lang="fr-FR" altLang="en-US" sz="1200"/>
          </a:p>
        </p:txBody>
      </p:sp>
      <p:sp>
        <p:nvSpPr>
          <p:cNvPr id="82" name="Rounded Rectangle 81"/>
          <p:cNvSpPr/>
          <p:nvPr/>
        </p:nvSpPr>
        <p:spPr>
          <a:xfrm>
            <a:off x="7447280" y="5276850"/>
            <a:ext cx="2019935" cy="204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315960" y="5302885"/>
            <a:ext cx="8255" cy="1530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7426325" y="5236210"/>
            <a:ext cx="236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/>
              <a:t>Achetez des</a:t>
            </a:r>
            <a:endParaRPr lang="fr-FR" altLang="en-US" sz="1200"/>
          </a:p>
        </p:txBody>
      </p:sp>
      <p:sp>
        <p:nvSpPr>
          <p:cNvPr id="85" name="Title 1"/>
          <p:cNvSpPr>
            <a:spLocks noGrp="1"/>
          </p:cNvSpPr>
          <p:nvPr/>
        </p:nvSpPr>
        <p:spPr>
          <a:xfrm>
            <a:off x="7040880" y="3332480"/>
            <a:ext cx="2610485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Formulaire à remplire en cliquant dans les champs pour remplir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7127875" y="4699635"/>
            <a:ext cx="321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/>
              <a:t>x</a:t>
            </a:r>
            <a:endParaRPr lang="fr-FR" altLang="en-US" sz="2000"/>
          </a:p>
        </p:txBody>
      </p:sp>
      <p:sp>
        <p:nvSpPr>
          <p:cNvPr id="99" name="Title 4"/>
          <p:cNvSpPr>
            <a:spLocks noGrp="1"/>
          </p:cNvSpPr>
          <p:nvPr/>
        </p:nvSpPr>
        <p:spPr>
          <a:xfrm>
            <a:off x="4094480" y="2468880"/>
            <a:ext cx="2395855" cy="121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si on appuis sur l’une des icones ca l’enleve ou ca la rajoute sur la case du jour qu’on a selectioner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87" name="Title 4"/>
          <p:cNvSpPr>
            <a:spLocks noGrp="1"/>
          </p:cNvSpPr>
          <p:nvPr/>
        </p:nvSpPr>
        <p:spPr>
          <a:xfrm>
            <a:off x="9651365" y="116840"/>
            <a:ext cx="2395855" cy="121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par exemple : Admettons qu’on appuie sur l’arrosoir alors quil était sur la case, on le fait disparaitre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88" name="Title 4"/>
          <p:cNvSpPr>
            <a:spLocks noGrp="1"/>
          </p:cNvSpPr>
          <p:nvPr/>
        </p:nvSpPr>
        <p:spPr>
          <a:xfrm>
            <a:off x="9651365" y="4954270"/>
            <a:ext cx="2395855" cy="121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un clic sur la côté sert à faire disparaitre le champs et ainsi valider les elements mis dans la to do list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0" y="2628265"/>
            <a:ext cx="4974590" cy="1325880"/>
          </a:xfrm>
        </p:spPr>
        <p:txBody>
          <a:bodyPr>
            <a:noAutofit/>
          </a:bodyPr>
          <a:p>
            <a:r>
              <a:rPr lang="fr-FR" altLang="en-US" sz="6600"/>
              <a:t>TRANSITIONS</a:t>
            </a:r>
            <a:endParaRPr lang="fr-FR" altLang="en-US" sz="6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altLang="en-US"/>
              <a:t>Bonus</a:t>
            </a:r>
            <a:endParaRPr lang="fr-FR" altLang="en-US"/>
          </a:p>
        </p:txBody>
      </p:sp>
      <p:pic>
        <p:nvPicPr>
          <p:cNvPr id="115" name="Content Placeholder 114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9210" y="786765"/>
            <a:ext cx="514350" cy="481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93980" y="1493520"/>
            <a:ext cx="358648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version premium on l’a fait ?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02260" y="12763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2745" y="133731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1285" y="149098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953260" y="38823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2661285" y="149098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372745" y="153098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6" name="Picture 15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529715" y="1445895"/>
            <a:ext cx="456565" cy="474980"/>
          </a:xfrm>
          <a:prstGeom prst="rect">
            <a:avLst/>
          </a:prstGeom>
        </p:spPr>
      </p:pic>
      <p:sp>
        <p:nvSpPr>
          <p:cNvPr id="33" name="Rectangles 32"/>
          <p:cNvSpPr/>
          <p:nvPr/>
        </p:nvSpPr>
        <p:spPr>
          <a:xfrm>
            <a:off x="3324860" y="127635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3395345" y="133731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83885" y="149098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4975860" y="38823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Picture 3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3885" y="149098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Text Box 37"/>
          <p:cNvSpPr txBox="1"/>
          <p:nvPr/>
        </p:nvSpPr>
        <p:spPr>
          <a:xfrm>
            <a:off x="3395345" y="153098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4552315" y="1445895"/>
            <a:ext cx="456565" cy="47498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65430" y="3913505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295" y="2477770"/>
            <a:ext cx="8205470" cy="1325880"/>
          </a:xfrm>
        </p:spPr>
        <p:txBody>
          <a:bodyPr>
            <a:noAutofit/>
          </a:bodyPr>
          <a:p>
            <a:r>
              <a:rPr lang="fr-FR" altLang="en-US" sz="6600" b="1">
                <a:solidFill>
                  <a:schemeClr val="accent6"/>
                </a:solidFill>
              </a:rPr>
              <a:t>Ecrans de Connexion</a:t>
            </a:r>
            <a:endParaRPr lang="fr-FR" altLang="en-US" sz="66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0" y="138112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0485" y="144208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59025" y="159575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2359025" y="159639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Box 23"/>
          <p:cNvSpPr txBox="1"/>
          <p:nvPr/>
        </p:nvSpPr>
        <p:spPr>
          <a:xfrm>
            <a:off x="70485" y="163576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227455" y="1550670"/>
            <a:ext cx="456565" cy="47498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1003935" y="2248535"/>
            <a:ext cx="107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! </a:t>
            </a:r>
            <a:endParaRPr lang="fr-FR" altLang="en-US"/>
          </a:p>
        </p:txBody>
      </p:sp>
      <p:pic>
        <p:nvPicPr>
          <p:cNvPr id="121" name="Picture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2334895" y="49968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61895" y="512381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7" name="Rectangles 126"/>
          <p:cNvSpPr/>
          <p:nvPr/>
        </p:nvSpPr>
        <p:spPr>
          <a:xfrm>
            <a:off x="307340" y="5073650"/>
            <a:ext cx="229679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306705" y="5123815"/>
            <a:ext cx="2297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Connexion / créer un compte</a:t>
            </a:r>
            <a:endParaRPr lang="fr-FR" altLang="en-US" sz="1400"/>
          </a:p>
        </p:txBody>
      </p:sp>
      <p:sp>
        <p:nvSpPr>
          <p:cNvPr id="131" name="Text Box 130"/>
          <p:cNvSpPr txBox="1"/>
          <p:nvPr/>
        </p:nvSpPr>
        <p:spPr>
          <a:xfrm>
            <a:off x="222250" y="4494530"/>
            <a:ext cx="277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Bienvenue sur Jardinland !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132" name="Content Placeholder 131" descr="sketch1638265268315"/>
          <p:cNvPicPr>
            <a:picLocks noChangeAspect="1"/>
          </p:cNvPicPr>
          <p:nvPr>
            <p:ph idx="1"/>
          </p:nvPr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123190" y="2008505"/>
            <a:ext cx="2642235" cy="246761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20360" y="306895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50205" y="3333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s 5"/>
          <p:cNvSpPr/>
          <p:nvPr/>
        </p:nvSpPr>
        <p:spPr>
          <a:xfrm>
            <a:off x="3031490" y="2084705"/>
            <a:ext cx="229679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030855" y="2134870"/>
            <a:ext cx="2297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Connexion / créer un compte</a:t>
            </a:r>
            <a:endParaRPr lang="fr-FR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3853180" y="171640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424170" y="138112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485765" y="141478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7066280" y="3670935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5485765" y="160845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Picture 14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6642735" y="1523365"/>
            <a:ext cx="456565" cy="47498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066280" y="3552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7193280" y="367919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ounded Rectangle 20"/>
          <p:cNvSpPr/>
          <p:nvPr/>
        </p:nvSpPr>
        <p:spPr>
          <a:xfrm>
            <a:off x="5996305" y="2218055"/>
            <a:ext cx="1778000" cy="1489710"/>
          </a:xfrm>
          <a:prstGeom prst="round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6187440" y="2315845"/>
            <a:ext cx="1407795" cy="1271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 Box 25"/>
          <p:cNvSpPr txBox="1"/>
          <p:nvPr/>
        </p:nvSpPr>
        <p:spPr>
          <a:xfrm>
            <a:off x="5812155" y="3825240"/>
            <a:ext cx="2297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Connexion / créer un compte</a:t>
            </a:r>
            <a:endParaRPr lang="fr-FR" altLang="en-US" sz="1400"/>
          </a:p>
        </p:txBody>
      </p:sp>
      <p:pic>
        <p:nvPicPr>
          <p:cNvPr id="120" name="Content Placeholder 119"/>
          <p:cNvPicPr/>
          <p:nvPr/>
        </p:nvPicPr>
        <p:blipFill>
          <a:blip r:embed="rId6"/>
          <a:stretch>
            <a:fillRect/>
          </a:stretch>
        </p:blipFill>
        <p:spPr>
          <a:xfrm>
            <a:off x="6121400" y="4307205"/>
            <a:ext cx="298450" cy="262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6724015" y="4299585"/>
            <a:ext cx="330835" cy="273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Picture 121"/>
          <p:cNvPicPr/>
          <p:nvPr/>
        </p:nvPicPr>
        <p:blipFill>
          <a:blip r:embed="rId7"/>
          <a:stretch>
            <a:fillRect/>
          </a:stretch>
        </p:blipFill>
        <p:spPr>
          <a:xfrm>
            <a:off x="7372985" y="4326890"/>
            <a:ext cx="269240" cy="236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Rounded Rectangle 30"/>
          <p:cNvSpPr/>
          <p:nvPr/>
        </p:nvSpPr>
        <p:spPr>
          <a:xfrm>
            <a:off x="6642100" y="4752975"/>
            <a:ext cx="128333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6642735" y="5603240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812155" y="5210175"/>
            <a:ext cx="77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E-mail</a:t>
            </a:r>
            <a:endParaRPr lang="fr-FR" alt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6642735" y="5182870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569585" y="4776470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Nom d’utilisateur</a:t>
            </a:r>
            <a:endParaRPr lang="fr-FR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5690235" y="5664835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mot-de-passe</a:t>
            </a:r>
            <a:endParaRPr lang="fr-FR" altLang="en-US" sz="1000"/>
          </a:p>
        </p:txBody>
      </p:sp>
      <p:sp>
        <p:nvSpPr>
          <p:cNvPr id="38" name="Rectangles 37"/>
          <p:cNvSpPr/>
          <p:nvPr/>
        </p:nvSpPr>
        <p:spPr>
          <a:xfrm>
            <a:off x="5982970" y="6064250"/>
            <a:ext cx="1908810" cy="26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6248400" y="6041390"/>
            <a:ext cx="1871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creer le compte</a:t>
            </a:r>
            <a:endParaRPr lang="fr-FR" altLang="en-US" sz="1400"/>
          </a:p>
        </p:txBody>
      </p:sp>
      <p:sp>
        <p:nvSpPr>
          <p:cNvPr id="40" name="Oval 39"/>
          <p:cNvSpPr/>
          <p:nvPr/>
        </p:nvSpPr>
        <p:spPr>
          <a:xfrm>
            <a:off x="3965575" y="526542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3965575" y="526605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Text Box 41"/>
          <p:cNvSpPr txBox="1"/>
          <p:nvPr/>
        </p:nvSpPr>
        <p:spPr>
          <a:xfrm>
            <a:off x="3883660" y="477647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431540" y="287083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1"/>
          <p:cNvSpPr>
            <a:spLocks noGrp="1"/>
          </p:cNvSpPr>
          <p:nvPr/>
        </p:nvSpPr>
        <p:spPr>
          <a:xfrm>
            <a:off x="508635" y="196850"/>
            <a:ext cx="249301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Accueil (non connecté)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31540" y="467360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0171430" y="1414780"/>
            <a:ext cx="128333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6" name="Rounded Rectangle 45"/>
          <p:cNvSpPr/>
          <p:nvPr/>
        </p:nvSpPr>
        <p:spPr>
          <a:xfrm>
            <a:off x="10172065" y="2265045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9341485" y="1871980"/>
            <a:ext cx="77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E-mail</a:t>
            </a:r>
            <a:endParaRPr lang="fr-FR" altLang="en-US" sz="1000"/>
          </a:p>
        </p:txBody>
      </p:sp>
      <p:sp>
        <p:nvSpPr>
          <p:cNvPr id="48" name="Rounded Rectangle 47"/>
          <p:cNvSpPr/>
          <p:nvPr/>
        </p:nvSpPr>
        <p:spPr>
          <a:xfrm>
            <a:off x="10172065" y="1844675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9098915" y="1438275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Nom d’utilisateur</a:t>
            </a:r>
            <a:endParaRPr lang="fr-FR" altLang="en-US" sz="1000"/>
          </a:p>
        </p:txBody>
      </p:sp>
      <p:sp>
        <p:nvSpPr>
          <p:cNvPr id="50" name="Text Box 49"/>
          <p:cNvSpPr txBox="1"/>
          <p:nvPr/>
        </p:nvSpPr>
        <p:spPr>
          <a:xfrm>
            <a:off x="9219565" y="2326640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mot-de-passe</a:t>
            </a:r>
            <a:endParaRPr lang="fr-FR" altLang="en-US" sz="1000"/>
          </a:p>
        </p:txBody>
      </p:sp>
      <p:sp>
        <p:nvSpPr>
          <p:cNvPr id="51" name="Title 1"/>
          <p:cNvSpPr>
            <a:spLocks noGrp="1"/>
          </p:cNvSpPr>
          <p:nvPr/>
        </p:nvSpPr>
        <p:spPr>
          <a:xfrm>
            <a:off x="8661400" y="66040"/>
            <a:ext cx="2793365" cy="111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Formulaire à remplire en cliquant dans les champs pour remplir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203180" y="2976880"/>
            <a:ext cx="128333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10203815" y="3827145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9373235" y="3434080"/>
            <a:ext cx="77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E-mail</a:t>
            </a:r>
            <a:endParaRPr lang="fr-FR" altLang="en-US" sz="1000"/>
          </a:p>
        </p:txBody>
      </p:sp>
      <p:sp>
        <p:nvSpPr>
          <p:cNvPr id="55" name="Rounded Rectangle 54"/>
          <p:cNvSpPr/>
          <p:nvPr/>
        </p:nvSpPr>
        <p:spPr>
          <a:xfrm>
            <a:off x="10203815" y="3406775"/>
            <a:ext cx="1292225" cy="356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9130665" y="3000375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Nom d’utilisateur</a:t>
            </a:r>
            <a:endParaRPr lang="fr-FR" altLang="en-US" sz="1000"/>
          </a:p>
        </p:txBody>
      </p:sp>
      <p:sp>
        <p:nvSpPr>
          <p:cNvPr id="57" name="Text Box 56"/>
          <p:cNvSpPr txBox="1"/>
          <p:nvPr/>
        </p:nvSpPr>
        <p:spPr>
          <a:xfrm>
            <a:off x="9251315" y="3888740"/>
            <a:ext cx="1104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mot-de-passe</a:t>
            </a:r>
            <a:endParaRPr lang="fr-FR" altLang="en-US" sz="1000"/>
          </a:p>
        </p:txBody>
      </p:sp>
      <p:sp>
        <p:nvSpPr>
          <p:cNvPr id="58" name="Text Box 57"/>
          <p:cNvSpPr txBox="1"/>
          <p:nvPr/>
        </p:nvSpPr>
        <p:spPr>
          <a:xfrm>
            <a:off x="10323830" y="3000375"/>
            <a:ext cx="848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Wohh</a:t>
            </a:r>
            <a:endParaRPr lang="fr-FR" altLang="en-US" sz="1400"/>
          </a:p>
        </p:txBody>
      </p:sp>
      <p:pic>
        <p:nvPicPr>
          <p:cNvPr id="104" name="Picture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9341485" y="4683760"/>
            <a:ext cx="2266315" cy="197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" name="Text Box 59"/>
          <p:cNvSpPr txBox="1"/>
          <p:nvPr/>
        </p:nvSpPr>
        <p:spPr>
          <a:xfrm>
            <a:off x="10153650" y="3434080"/>
            <a:ext cx="158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Bastien.repai</a:t>
            </a:r>
            <a:endParaRPr lang="fr-FR" altLang="en-US" sz="140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1212830" y="3481070"/>
            <a:ext cx="635" cy="2400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3622675" y="3453765"/>
            <a:ext cx="1115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000" b="1"/>
              <a:t>OU</a:t>
            </a:r>
            <a:endParaRPr lang="fr-FR" altLang="en-US" sz="4000" b="1"/>
          </a:p>
        </p:txBody>
      </p:sp>
      <p:sp>
        <p:nvSpPr>
          <p:cNvPr id="64" name="Title 1"/>
          <p:cNvSpPr>
            <a:spLocks noGrp="1"/>
          </p:cNvSpPr>
          <p:nvPr/>
        </p:nvSpPr>
        <p:spPr>
          <a:xfrm>
            <a:off x="5398770" y="135890"/>
            <a:ext cx="249301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Connexion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922385" y="2747645"/>
            <a:ext cx="2759075" cy="114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/>
        </p:nvSpPr>
        <p:spPr>
          <a:xfrm>
            <a:off x="9729470" y="4253865"/>
            <a:ext cx="1442720" cy="49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Clavier d’iphone ou Samsung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Rectangles 37"/>
          <p:cNvSpPr/>
          <p:nvPr/>
        </p:nvSpPr>
        <p:spPr>
          <a:xfrm>
            <a:off x="243840" y="2978150"/>
            <a:ext cx="1908810" cy="26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09270" y="2955290"/>
            <a:ext cx="1871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creer le compte</a:t>
            </a:r>
            <a:endParaRPr lang="fr-FR" altLang="en-US" sz="1400"/>
          </a:p>
        </p:txBody>
      </p:sp>
      <p:sp>
        <p:nvSpPr>
          <p:cNvPr id="129" name="Title 1"/>
          <p:cNvSpPr>
            <a:spLocks noGrp="1"/>
          </p:cNvSpPr>
          <p:nvPr/>
        </p:nvSpPr>
        <p:spPr>
          <a:xfrm>
            <a:off x="305435" y="198120"/>
            <a:ext cx="191579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Connexion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2335" y="25869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49580" y="364490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2310765" y="93472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2381250" y="99568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961765" y="354076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381250" y="118935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3538220" y="1104265"/>
            <a:ext cx="456565" cy="474980"/>
          </a:xfrm>
          <a:prstGeom prst="rect">
            <a:avLst/>
          </a:prstGeom>
        </p:spPr>
      </p:pic>
      <p:sp>
        <p:nvSpPr>
          <p:cNvPr id="61" name="Rectangles 60"/>
          <p:cNvSpPr/>
          <p:nvPr/>
        </p:nvSpPr>
        <p:spPr>
          <a:xfrm>
            <a:off x="2468245" y="2068195"/>
            <a:ext cx="2595880" cy="2944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2562860" y="2176780"/>
            <a:ext cx="2406015" cy="2709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16835" y="2655570"/>
            <a:ext cx="22974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Felicitation, et bienvenue sur Jardinland, votre compte à été crée, pour finaliser l’inscription rendez-vous dans votre boîte de reception </a:t>
            </a:r>
            <a:r>
              <a:rPr lang="fr-FR" altLang="en-US" sz="1400" b="1"/>
              <a:t>Bastien.Repaire@</a:t>
            </a:r>
            <a:endParaRPr lang="fr-FR" altLang="en-US" sz="1400" b="1"/>
          </a:p>
          <a:p>
            <a:r>
              <a:rPr lang="fr-FR" altLang="en-US" sz="1400" b="1"/>
              <a:t>universite-paris-saclay.fr !</a:t>
            </a:r>
            <a:endParaRPr lang="fr-FR" altLang="en-US" sz="1400" b="1"/>
          </a:p>
        </p:txBody>
      </p:sp>
      <p:sp>
        <p:nvSpPr>
          <p:cNvPr id="53" name="Rectangles 52"/>
          <p:cNvSpPr/>
          <p:nvPr/>
        </p:nvSpPr>
        <p:spPr>
          <a:xfrm>
            <a:off x="7989570" y="93472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8060055" y="99568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348595" y="114935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9654540" y="3822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8595" y="114998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8060055" y="118935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9217025" y="1104265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9781540" y="3949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9908540" y="4076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10035540" y="4203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10162540" y="43307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ound Diagonal Corner Rectangle 12"/>
          <p:cNvSpPr/>
          <p:nvPr/>
        </p:nvSpPr>
        <p:spPr>
          <a:xfrm>
            <a:off x="8087995" y="3565525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8476615" y="35655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77935" y="35655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79255" y="355473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654540" y="35655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29825" y="35655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59165" y="183642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15" name="Oval 14"/>
          <p:cNvSpPr/>
          <p:nvPr/>
        </p:nvSpPr>
        <p:spPr>
          <a:xfrm>
            <a:off x="9621520" y="222123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752205" y="225615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9673590" y="2221230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8841740" y="2352675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10289540" y="4457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8253095" y="4465320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10431145" y="355473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8057515" y="325882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8432800" y="32689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16" name="Text Box 15"/>
          <p:cNvSpPr txBox="1"/>
          <p:nvPr/>
        </p:nvSpPr>
        <p:spPr>
          <a:xfrm>
            <a:off x="8809355" y="32689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9230995" y="32689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9597390" y="327914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9978390" y="327914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8825230" y="2827655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9678035" y="2747010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8738235" y="3721100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10361930" y="32899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17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8968740" y="4031615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Text Box 41"/>
          <p:cNvSpPr txBox="1"/>
          <p:nvPr/>
        </p:nvSpPr>
        <p:spPr>
          <a:xfrm>
            <a:off x="9033510" y="355473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607425" y="35452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210550" y="35452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401810" y="35553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9794240" y="35553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80955" y="35553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596245" y="35509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sp>
        <p:nvSpPr>
          <p:cNvPr id="24" name="Rectangles 23"/>
          <p:cNvSpPr/>
          <p:nvPr/>
        </p:nvSpPr>
        <p:spPr>
          <a:xfrm>
            <a:off x="2811145" y="5285740"/>
            <a:ext cx="1908810" cy="32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359150" y="5285740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Accueil</a:t>
            </a:r>
            <a:endParaRPr lang="fr-FR" altLang="en-US" sz="1400"/>
          </a:p>
        </p:txBody>
      </p:sp>
      <p:sp>
        <p:nvSpPr>
          <p:cNvPr id="27" name="Rectangles 26"/>
          <p:cNvSpPr/>
          <p:nvPr/>
        </p:nvSpPr>
        <p:spPr>
          <a:xfrm>
            <a:off x="5810250" y="2827655"/>
            <a:ext cx="1908810" cy="32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358255" y="2827655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Accueil</a:t>
            </a:r>
            <a:endParaRPr lang="fr-FR" alt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6409055" y="241236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956300" y="3437890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/>
        </p:nvSpPr>
        <p:spPr>
          <a:xfrm>
            <a:off x="8194675" y="-157480"/>
            <a:ext cx="3586480" cy="12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accueil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sp>
        <p:nvSpPr>
          <p:cNvPr id="99" name="Title 4"/>
          <p:cNvSpPr>
            <a:spLocks noGrp="1"/>
          </p:cNvSpPr>
          <p:nvPr/>
        </p:nvSpPr>
        <p:spPr>
          <a:xfrm>
            <a:off x="5399405" y="4330700"/>
            <a:ext cx="2470785" cy="126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La case en surbrillance nous donne une indications sur la date du jour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" name="Title 1"/>
          <p:cNvSpPr>
            <a:spLocks noGrp="1"/>
          </p:cNvSpPr>
          <p:nvPr/>
        </p:nvSpPr>
        <p:spPr>
          <a:xfrm>
            <a:off x="305435" y="198120"/>
            <a:ext cx="1915795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2800" b="1">
                <a:solidFill>
                  <a:schemeClr val="accent6"/>
                </a:solidFill>
              </a:rPr>
              <a:t>Connexion</a:t>
            </a:r>
            <a:endParaRPr lang="fr-FR" altLang="en-US" sz="2800" b="1">
              <a:solidFill>
                <a:schemeClr val="accent6"/>
              </a:solidFill>
            </a:endParaRPr>
          </a:p>
        </p:txBody>
      </p:sp>
      <p:pic>
        <p:nvPicPr>
          <p:cNvPr id="120" name="Content Placeholder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462655" y="215265"/>
            <a:ext cx="1189990" cy="768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5343525" y="198120"/>
            <a:ext cx="1318895" cy="802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352665" y="252095"/>
            <a:ext cx="1073785" cy="694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s 3"/>
          <p:cNvSpPr/>
          <p:nvPr/>
        </p:nvSpPr>
        <p:spPr>
          <a:xfrm>
            <a:off x="1685290" y="168846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55775" y="174942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4315" y="190309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3336290" y="429450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044315" y="190309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1755775" y="194310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Picture 13" descr="sketch1638265268315"/>
          <p:cNvPicPr>
            <a:picLocks noChangeAspect="1"/>
          </p:cNvPicPr>
          <p:nvPr/>
        </p:nvPicPr>
        <p:blipFill>
          <a:blip r:embed="rId5"/>
          <a:srcRect l="28874" t="34620" r="38652" b="44269"/>
          <a:stretch>
            <a:fillRect/>
          </a:stretch>
        </p:blipFill>
        <p:spPr>
          <a:xfrm>
            <a:off x="2912745" y="1858010"/>
            <a:ext cx="456565" cy="47498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733030" y="1688465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803515" y="1749425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092055" y="1903095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384030" y="429450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0092055" y="190309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7803515" y="1943100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7" name="Picture 16" descr="sketch1638265268315"/>
          <p:cNvPicPr>
            <a:picLocks noChangeAspect="1"/>
          </p:cNvPicPr>
          <p:nvPr/>
        </p:nvPicPr>
        <p:blipFill>
          <a:blip r:embed="rId5"/>
          <a:srcRect l="28874" t="34620" r="38652" b="44269"/>
          <a:stretch>
            <a:fillRect/>
          </a:stretch>
        </p:blipFill>
        <p:spPr>
          <a:xfrm>
            <a:off x="8960485" y="1858010"/>
            <a:ext cx="456565" cy="4749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694555" y="168910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765040" y="175006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53580" y="190373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6345555" y="429514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7053580" y="1903730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21"/>
          <p:cNvSpPr txBox="1"/>
          <p:nvPr/>
        </p:nvSpPr>
        <p:spPr>
          <a:xfrm>
            <a:off x="4765040" y="194373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Picture 22" descr="sketch1638265268315"/>
          <p:cNvPicPr>
            <a:picLocks noChangeAspect="1"/>
          </p:cNvPicPr>
          <p:nvPr/>
        </p:nvPicPr>
        <p:blipFill>
          <a:blip r:embed="rId5"/>
          <a:srcRect l="28874" t="34620" r="38652" b="44269"/>
          <a:stretch>
            <a:fillRect/>
          </a:stretch>
        </p:blipFill>
        <p:spPr>
          <a:xfrm>
            <a:off x="5922010" y="1858645"/>
            <a:ext cx="456565" cy="474980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823085" y="2455545"/>
            <a:ext cx="2661920" cy="4231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/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849495" y="2455545"/>
            <a:ext cx="2614930" cy="4231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8"/>
          <a:srcRect t="4278" b="6056"/>
          <a:stretch>
            <a:fillRect/>
          </a:stretch>
        </p:blipFill>
        <p:spPr>
          <a:xfrm>
            <a:off x="7937500" y="2521585"/>
            <a:ext cx="2503170" cy="40995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3" name="Straight Arrow Connector 42"/>
          <p:cNvCxnSpPr/>
          <p:nvPr/>
        </p:nvCxnSpPr>
        <p:spPr>
          <a:xfrm flipH="1">
            <a:off x="2774315" y="1000760"/>
            <a:ext cx="755015" cy="435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094730" y="1059815"/>
            <a:ext cx="1905" cy="57023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26450" y="854710"/>
            <a:ext cx="940435" cy="7277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674620" y="76390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404485" y="105981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796020" y="76390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click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4694555" y="338455"/>
            <a:ext cx="72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OU</a:t>
            </a:r>
            <a:endParaRPr lang="fr-FR" altLang="en-US" sz="2400" b="1"/>
          </a:p>
        </p:txBody>
      </p:sp>
      <p:sp>
        <p:nvSpPr>
          <p:cNvPr id="31" name="Text Box 30"/>
          <p:cNvSpPr txBox="1"/>
          <p:nvPr/>
        </p:nvSpPr>
        <p:spPr>
          <a:xfrm>
            <a:off x="6662420" y="338455"/>
            <a:ext cx="72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OU</a:t>
            </a:r>
            <a:endParaRPr lang="fr-FR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Rectangles 52"/>
          <p:cNvSpPr/>
          <p:nvPr/>
        </p:nvSpPr>
        <p:spPr>
          <a:xfrm>
            <a:off x="4620895" y="883920"/>
            <a:ext cx="2933700" cy="50419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4691380" y="944880"/>
            <a:ext cx="2808605" cy="692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920" y="1098550"/>
            <a:ext cx="406400" cy="386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6285865" y="37719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6979920" y="1099185"/>
            <a:ext cx="406400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4691380" y="1138555"/>
            <a:ext cx="105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  <a:endParaRPr lang="fr-FR" altLang="en-US" sz="140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9" name="Picture 58" descr="sketch1638265268315"/>
          <p:cNvPicPr>
            <a:picLocks noChangeAspect="1"/>
          </p:cNvPicPr>
          <p:nvPr/>
        </p:nvPicPr>
        <p:blipFill>
          <a:blip r:embed="rId2"/>
          <a:srcRect l="28874" t="34620" r="38652" b="44269"/>
          <a:stretch>
            <a:fillRect/>
          </a:stretch>
        </p:blipFill>
        <p:spPr>
          <a:xfrm>
            <a:off x="5848350" y="1053465"/>
            <a:ext cx="456565" cy="47498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3"/>
          <a:stretch>
            <a:fillRect/>
          </a:stretch>
        </p:blipFill>
        <p:spPr>
          <a:xfrm>
            <a:off x="6412865" y="38989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6539865" y="40259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6666865" y="41529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6793865" y="42799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ound Diagonal Corner Rectangle 12"/>
          <p:cNvSpPr/>
          <p:nvPr/>
        </p:nvSpPr>
        <p:spPr>
          <a:xfrm>
            <a:off x="4719320" y="3514725"/>
            <a:ext cx="2780665" cy="68199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107940" y="35147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09260" y="35147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10580" y="350393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85865" y="35147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61150" y="3514725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190490" y="178562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Bonjour user_1 !</a:t>
            </a:r>
            <a:endParaRPr lang="fr-FR" altLang="en-US"/>
          </a:p>
        </p:txBody>
      </p:sp>
      <p:sp>
        <p:nvSpPr>
          <p:cNvPr id="15" name="Oval 14"/>
          <p:cNvSpPr/>
          <p:nvPr/>
        </p:nvSpPr>
        <p:spPr>
          <a:xfrm>
            <a:off x="6252845" y="2170430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383530" y="2205355"/>
            <a:ext cx="600075" cy="549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6304915" y="2170430"/>
            <a:ext cx="438150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5473065" y="2301875"/>
            <a:ext cx="421640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6920865" y="44069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7"/>
          <a:srcRect l="4306" t="16796" r="7483" b="45801"/>
          <a:stretch>
            <a:fillRect/>
          </a:stretch>
        </p:blipFill>
        <p:spPr>
          <a:xfrm>
            <a:off x="4884420" y="4414520"/>
            <a:ext cx="2384425" cy="99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"/>
          <p:cNvCxnSpPr/>
          <p:nvPr/>
        </p:nvCxnSpPr>
        <p:spPr>
          <a:xfrm>
            <a:off x="7062470" y="3503930"/>
            <a:ext cx="0" cy="703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4688840" y="320802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Lun</a:t>
            </a:r>
            <a:endParaRPr lang="fr-FR" altLang="en-US" sz="1400" b="1"/>
          </a:p>
        </p:txBody>
      </p:sp>
      <p:sp>
        <p:nvSpPr>
          <p:cNvPr id="72" name="Text Box 71"/>
          <p:cNvSpPr txBox="1"/>
          <p:nvPr/>
        </p:nvSpPr>
        <p:spPr>
          <a:xfrm>
            <a:off x="5064125" y="32181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Mar</a:t>
            </a:r>
            <a:endParaRPr lang="fr-FR" altLang="en-US" sz="1400" b="1"/>
          </a:p>
        </p:txBody>
      </p:sp>
      <p:sp>
        <p:nvSpPr>
          <p:cNvPr id="16" name="Text Box 15"/>
          <p:cNvSpPr txBox="1"/>
          <p:nvPr/>
        </p:nvSpPr>
        <p:spPr>
          <a:xfrm>
            <a:off x="5440680" y="32181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Mer</a:t>
            </a:r>
            <a:endParaRPr lang="fr-FR" altLang="en-US" sz="1400" b="1"/>
          </a:p>
        </p:txBody>
      </p:sp>
      <p:sp>
        <p:nvSpPr>
          <p:cNvPr id="74" name="Text Box 73"/>
          <p:cNvSpPr txBox="1"/>
          <p:nvPr/>
        </p:nvSpPr>
        <p:spPr>
          <a:xfrm>
            <a:off x="5862320" y="321818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Jeu</a:t>
            </a:r>
            <a:endParaRPr lang="fr-FR" altLang="en-US" sz="1400" b="1"/>
          </a:p>
        </p:txBody>
      </p:sp>
      <p:sp>
        <p:nvSpPr>
          <p:cNvPr id="75" name="Text Box 74"/>
          <p:cNvSpPr txBox="1"/>
          <p:nvPr/>
        </p:nvSpPr>
        <p:spPr>
          <a:xfrm>
            <a:off x="6228715" y="322834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Ven</a:t>
            </a:r>
            <a:endParaRPr lang="fr-FR" altLang="en-US" sz="1400" b="1"/>
          </a:p>
        </p:txBody>
      </p:sp>
      <p:sp>
        <p:nvSpPr>
          <p:cNvPr id="76" name="Text Box 75"/>
          <p:cNvSpPr txBox="1"/>
          <p:nvPr/>
        </p:nvSpPr>
        <p:spPr>
          <a:xfrm>
            <a:off x="6609715" y="3228340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Sam</a:t>
            </a:r>
            <a:endParaRPr lang="fr-FR" altLang="en-US" sz="1400" b="1"/>
          </a:p>
        </p:txBody>
      </p:sp>
      <p:sp>
        <p:nvSpPr>
          <p:cNvPr id="77" name="Text Box 76"/>
          <p:cNvSpPr txBox="1"/>
          <p:nvPr/>
        </p:nvSpPr>
        <p:spPr>
          <a:xfrm>
            <a:off x="5456555" y="2776855"/>
            <a:ext cx="82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Plan</a:t>
            </a:r>
            <a:endParaRPr lang="fr-FR" alt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6309360" y="2696210"/>
            <a:ext cx="947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Dernier Arrosage : 01/01/21</a:t>
            </a:r>
            <a:endParaRPr lang="fr-FR" altLang="en-US" sz="1000"/>
          </a:p>
        </p:txBody>
      </p:sp>
      <p:sp>
        <p:nvSpPr>
          <p:cNvPr id="79" name="Rectangles 78"/>
          <p:cNvSpPr/>
          <p:nvPr/>
        </p:nvSpPr>
        <p:spPr>
          <a:xfrm rot="5400000">
            <a:off x="5369560" y="3670300"/>
            <a:ext cx="680720" cy="3695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6993255" y="3239135"/>
            <a:ext cx="73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Dim</a:t>
            </a:r>
            <a:endParaRPr lang="fr-FR" altLang="en-US" sz="1400" b="1"/>
          </a:p>
        </p:txBody>
      </p:sp>
      <p:pic>
        <p:nvPicPr>
          <p:cNvPr id="17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5600065" y="3980815"/>
            <a:ext cx="219710" cy="21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Text Box 41"/>
          <p:cNvSpPr txBox="1"/>
          <p:nvPr/>
        </p:nvSpPr>
        <p:spPr>
          <a:xfrm>
            <a:off x="5664835" y="350393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238750" y="34944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841875" y="349440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033135" y="35045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425565" y="35045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812280" y="3504565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6</a:t>
            </a:r>
            <a:endParaRPr lang="fr-FR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7227570" y="3500120"/>
            <a:ext cx="29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87855" y="1899285"/>
            <a:ext cx="1497330" cy="10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76250" y="883920"/>
            <a:ext cx="3667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</a:rPr>
              <a:t>Redirection automatique après une potentielle connexion par Facebook Tumblr ou google </a:t>
            </a:r>
            <a:endParaRPr lang="fr-FR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835" y="2658110"/>
            <a:ext cx="29616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chemeClr val="accent6"/>
                </a:solidFill>
                <a:sym typeface="+mn-ea"/>
              </a:rPr>
              <a:t>On va supposer que pour se connecter via d’autre application, les interaction sont deja faite : Après avoir rentré ses informations personelles, il faut cliquer sur «connexion» et on est redirigé sur la page d’accueil si il n’y a pas d’erreur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890" y="2628265"/>
            <a:ext cx="3232150" cy="1325880"/>
          </a:xfrm>
        </p:spPr>
        <p:txBody>
          <a:bodyPr>
            <a:noAutofit/>
          </a:bodyPr>
          <a:p>
            <a:r>
              <a:rPr lang="fr-FR" altLang="en-US" sz="6600">
                <a:solidFill>
                  <a:schemeClr val="accent6"/>
                </a:solidFill>
              </a:rPr>
              <a:t>ACCUEIL</a:t>
            </a:r>
            <a:endParaRPr lang="fr-FR" altLang="en-US" sz="6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8739</Words>
  <Application>WPS Presentation</Application>
  <PresentationFormat>Widescreen</PresentationFormat>
  <Paragraphs>1127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Jardinland</vt:lpstr>
      <vt:lpstr>Les informations sur les clients</vt:lpstr>
      <vt:lpstr>Pour être au plus près de votre jardin</vt:lpstr>
      <vt:lpstr>TRANSITIONS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compte</vt:lpstr>
      <vt:lpstr>PowerPoint 演示文稿</vt:lpstr>
      <vt:lpstr>TRANSITIONS</vt:lpstr>
      <vt:lpstr>plan / maps</vt:lpstr>
      <vt:lpstr>plan / maps (si on en  deja un)</vt:lpstr>
      <vt:lpstr>plan / maps</vt:lpstr>
      <vt:lpstr>TRANSITIONS</vt:lpstr>
      <vt:lpstr>PowerPoint 演示文稿</vt:lpstr>
      <vt:lpstr>Compte</vt:lpstr>
      <vt:lpstr>PowerPoint 演示文稿</vt:lpstr>
      <vt:lpstr>compte</vt:lpstr>
      <vt:lpstr>TRANSITIONS</vt:lpstr>
      <vt:lpstr>gallerie de plantes (quand on en a creer un)</vt:lpstr>
      <vt:lpstr>gallerie de plantes</vt:lpstr>
      <vt:lpstr>gallerie de plantes</vt:lpstr>
      <vt:lpstr>PowerPoint 演示文稿</vt:lpstr>
      <vt:lpstr>gallerie de plantes</vt:lpstr>
      <vt:lpstr>PowerPoint 演示文稿</vt:lpstr>
      <vt:lpstr>gallerie de plantes</vt:lpstr>
      <vt:lpstr>gallerie de plantes</vt:lpstr>
      <vt:lpstr>TRANSITIONS</vt:lpstr>
      <vt:lpstr>PowerPoint 演示文稿</vt:lpstr>
      <vt:lpstr>PowerPoint 演示文稿</vt:lpstr>
      <vt:lpstr>PowerPoint 演示文稿</vt:lpstr>
      <vt:lpstr>TRANSITIONS</vt:lpstr>
      <vt:lpstr>calendrier et todo list</vt:lpstr>
      <vt:lpstr>TRANSITIONS</vt:lpstr>
      <vt:lpstr>Bonus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poowd</cp:lastModifiedBy>
  <cp:revision>190</cp:revision>
  <dcterms:created xsi:type="dcterms:W3CDTF">2021-11-30T09:33:00Z</dcterms:created>
  <dcterms:modified xsi:type="dcterms:W3CDTF">2021-12-23T02:53:15Z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B5201FB2162940B89A7296174F672B5D</vt:lpwstr>
  </property>
  <property fmtid="{D5CDD505-2E9C-101B-9397-08002B2CF9AE}" pid="3" name="KSOProductBuildVer">
    <vt:lpwstr>1033-11.2.0.10308</vt:lpwstr>
  </property>
</Properties>
</file>