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F9B9-6546-4F6F-A4C9-13A3A318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AB415-163D-4B0D-A66B-35FD426D8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DED2-ADFB-44E4-99BF-E5EBAD1B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0ACC2-6256-4AE6-AB39-A7D05AA3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6139-9DD7-43F4-B053-0154B76C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7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5307-E423-4996-A233-D76BC2F5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A2CA1-1763-421D-8207-60E3FAAE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0BC8F-C24F-4690-B617-03DE533E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856B8-371B-4C71-A1C4-A0E24274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9EBBC-2070-47EF-8EF9-01A45540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4E37A-CC2C-45C6-8B7C-3488A08AB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DAE8B-2449-45E4-B198-9BBC6C02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62E9-AEC1-4899-9784-BA665182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E9E92-FE88-4BAC-9A6C-F2FC5851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EFC0D-6F1C-457F-AA1D-8E37F81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C7C4D-BBAB-43C7-9E9D-43627B0D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F98E2-6692-4F8A-868E-E74C1E49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61887-B7C8-4C18-9144-AE5D6047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B9480-5DE5-4EB6-A282-6081A925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5D308-372C-46E0-9670-A6CBA81E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4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E7BB-1DB6-46F5-AF1D-D7DE8794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F8286-1F00-46DF-B0CB-F2FB383C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5C1DE-D4C7-497D-A96B-DFBBB66D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28F09-4CB7-46E7-A7F2-10336CCC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4FFA2-B75C-4804-B7C0-C73CBEF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8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678C0-2F41-424B-BBD2-0031BB43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8B869-8670-4363-987F-B8D5F8E73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5FF84D-7EFA-4866-BF52-AB3C852A1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37AC2-7B3A-4D76-99E8-6834D078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43582-75EA-436A-8E9E-1413EC6D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E56C-E555-4CAE-8FB0-49285108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9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5E576-EE34-4881-BCAA-8B877F31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7E599-B66A-4E49-A346-BBECA3DC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0907C-2B18-4417-8B4B-E5B9C403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40F9B-E97C-4AB8-90AD-18C05E5F7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2E720-37DF-4614-9588-6468DD71C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65F6A3-471F-412F-AB69-3677BB86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4B716D-1CF7-4C58-B0D5-D56FB12E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D080D-6ABB-4BC5-9D2C-BEB717CE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3981-2BBA-4EA9-8AF1-BAE38309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AAC7F3-2203-4DE0-94E7-B39B5406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DD874-BD31-407C-8B38-00E09452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D1020-C55A-4321-8411-B34D49DA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8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C8805-3152-40B6-ABB8-4163A70B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3FF58-E2FA-4B15-9FDE-62426D00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B7251-77E0-4ED9-9648-15344367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19228-B3CA-41EA-AEA9-F5F08DF3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1BEC1-1393-466A-BBFD-000C4ED2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163A3-238F-4963-A01B-0A916F368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2A630-1A42-4172-9FC8-1807F8B3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7A28B-B6C7-447E-90DE-414F6E5E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D9731-D80E-45FD-B5C5-07F42F2C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D844B-F4D9-43E3-93E8-B66C213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93681A-C196-48FE-BD77-61536D906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CA5E8-F582-4638-B242-D4C6FD9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B276C-05E1-461B-B58D-8132749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4818E-0D62-41DB-9A7F-D922C3BD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116C9-D162-4894-B9EE-1D8C8EB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6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A7E36-0D6D-4889-B78A-957A953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67639-93CA-4374-98B4-10317E7F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F545D-80A6-412B-B89C-5CFEE5B0E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1CD1-CF78-4E5D-9D70-CAFA4F7ED957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1A735-3D93-45EE-AC63-B66EDC7B4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ECBB9-1CEC-4C26-8875-EA0C0C0F3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EC51-1CB0-47AE-BD83-EFA726768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7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44360AB-5A40-409F-A806-B4BA996EB93C}"/>
              </a:ext>
            </a:extLst>
          </p:cNvPr>
          <p:cNvGrpSpPr/>
          <p:nvPr/>
        </p:nvGrpSpPr>
        <p:grpSpPr>
          <a:xfrm>
            <a:off x="1407161" y="1168400"/>
            <a:ext cx="9151024" cy="3600000"/>
            <a:chOff x="1407161" y="1168400"/>
            <a:chExt cx="9151024" cy="360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F306F-5C00-4A24-983D-CF1CB5503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" t="25561" r="-1" b="5555"/>
            <a:stretch/>
          </p:blipFill>
          <p:spPr>
            <a:xfrm>
              <a:off x="1407161" y="1168400"/>
              <a:ext cx="8390293" cy="3600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7229BC-DE1E-48E7-995C-EB6090E93FFA}"/>
                </a:ext>
              </a:extLst>
            </p:cNvPr>
            <p:cNvSpPr txBox="1"/>
            <p:nvPr/>
          </p:nvSpPr>
          <p:spPr>
            <a:xfrm>
              <a:off x="6680200" y="2224240"/>
              <a:ext cx="38779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震惊！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83EAEE-E40F-46B6-BC2A-E3F8062574EF}"/>
                </a:ext>
              </a:extLst>
            </p:cNvPr>
            <p:cNvSpPr/>
            <p:nvPr/>
          </p:nvSpPr>
          <p:spPr>
            <a:xfrm>
              <a:off x="8801774" y="3992880"/>
              <a:ext cx="995680" cy="91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296DE7-62B0-4609-8875-300B5E986A87}"/>
                </a:ext>
              </a:extLst>
            </p:cNvPr>
            <p:cNvSpPr/>
            <p:nvPr/>
          </p:nvSpPr>
          <p:spPr>
            <a:xfrm>
              <a:off x="8801774" y="4145280"/>
              <a:ext cx="995680" cy="91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4922BD-295A-4A73-AD14-79DCC3FD7AE6}"/>
                </a:ext>
              </a:extLst>
            </p:cNvPr>
            <p:cNvSpPr/>
            <p:nvPr/>
          </p:nvSpPr>
          <p:spPr>
            <a:xfrm>
              <a:off x="8801774" y="4297680"/>
              <a:ext cx="995680" cy="91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7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蕾</dc:creator>
  <cp:lastModifiedBy>陈 蕾</cp:lastModifiedBy>
  <cp:revision>2</cp:revision>
  <dcterms:created xsi:type="dcterms:W3CDTF">2019-03-14T05:57:30Z</dcterms:created>
  <dcterms:modified xsi:type="dcterms:W3CDTF">2019-03-14T06:07:46Z</dcterms:modified>
</cp:coreProperties>
</file>