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ED1D8-15ED-4617-99DE-E790160F8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 err="1"/>
              <a:t>pygame</a:t>
            </a:r>
            <a:r>
              <a:rPr lang="en-US" dirty="0"/>
              <a:t>:</a:t>
            </a:r>
            <a:br>
              <a:rPr lang="en-US" dirty="0"/>
            </a:br>
            <a:r>
              <a:rPr lang="ru-RU" dirty="0"/>
              <a:t>игра </a:t>
            </a:r>
            <a:r>
              <a:rPr lang="en-US" dirty="0"/>
              <a:t>“ricochet”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7AC6AF-07FC-473F-AC07-AA99490F0D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 – </a:t>
            </a:r>
            <a:r>
              <a:rPr lang="ru-RU" dirty="0" err="1"/>
              <a:t>акимов</a:t>
            </a:r>
            <a:r>
              <a:rPr lang="ru-RU" dirty="0"/>
              <a:t> </a:t>
            </a:r>
            <a:r>
              <a:rPr lang="ru-RU" dirty="0" err="1"/>
              <a:t>андрей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261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5E615-453D-41D7-A80B-227DB8DA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D1902B-8D34-45F5-A0CA-71BFA51E7E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81" t="1223" r="42684" b="48357"/>
          <a:stretch/>
        </p:blipFill>
        <p:spPr>
          <a:xfrm>
            <a:off x="6773919" y="2241098"/>
            <a:ext cx="5100506" cy="345782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46CB4E-B9F2-408A-B14A-9694B814CA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55" t="6483" r="37110" b="41774"/>
          <a:stretch/>
        </p:blipFill>
        <p:spPr>
          <a:xfrm>
            <a:off x="729844" y="2241098"/>
            <a:ext cx="5100506" cy="354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3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41517C-94EC-4F75-AF6C-92F99FE2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AF481E-4714-49AA-A857-EC79898F9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2 класса на 2 окна: главное и статистика</a:t>
            </a:r>
          </a:p>
          <a:p>
            <a:r>
              <a:rPr lang="ru-RU" dirty="0"/>
              <a:t>Классы шарика и платформ</a:t>
            </a:r>
          </a:p>
          <a:p>
            <a:r>
              <a:rPr lang="ru-RU" dirty="0"/>
              <a:t>Игровой цикл вынесен в отдельную функцию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BDDA8B-D639-46E2-A789-3726815529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11" t="29358" r="44198" b="64282"/>
          <a:stretch/>
        </p:blipFill>
        <p:spPr>
          <a:xfrm>
            <a:off x="1392571" y="4152550"/>
            <a:ext cx="8288343" cy="8724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524CE3-BA1E-49AF-B7EE-FDAFCFB0F4A3}"/>
              </a:ext>
            </a:extLst>
          </p:cNvPr>
          <p:cNvSpPr txBox="1"/>
          <p:nvPr/>
        </p:nvSpPr>
        <p:spPr>
          <a:xfrm>
            <a:off x="4949505" y="4655782"/>
            <a:ext cx="98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5732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7BD08-EC87-41F7-B1FB-A9F3DAEC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ИНТЕРЕСНЫй</a:t>
            </a:r>
            <a:r>
              <a:rPr lang="ru-RU" dirty="0"/>
              <a:t> алгоритм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871E3B-1ED0-42B2-AA33-52D8392FF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Движение бота: если положение по оси У центра платформы отличается от положения шарика более чем на 5, сдвинуться на стандартное количество пикселей (7)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273CBE-8B0C-40E6-B2C7-E060A3126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98" t="41713" r="46468" b="49113"/>
          <a:stretch/>
        </p:blipFill>
        <p:spPr>
          <a:xfrm>
            <a:off x="1862355" y="3699545"/>
            <a:ext cx="8115620" cy="162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5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BF3E7F-0888-4C2F-9440-A2F74966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Личное достижение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A32EC4-2ED9-49F3-BCB4-CEAC6ED81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52" t="40122" r="53005" b="54569"/>
          <a:stretch/>
        </p:blipFill>
        <p:spPr>
          <a:xfrm>
            <a:off x="1141414" y="2372690"/>
            <a:ext cx="6045600" cy="8303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442DE7-F514-4161-A484-9DB238E96C55}"/>
              </a:ext>
            </a:extLst>
          </p:cNvPr>
          <p:cNvSpPr txBox="1"/>
          <p:nvPr/>
        </p:nvSpPr>
        <p:spPr>
          <a:xfrm>
            <a:off x="1141413" y="1924667"/>
            <a:ext cx="563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Использование звуков и фоновой музыки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26C75B7-4358-425C-BE22-2D10CC0B16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41" t="33450" r="51706" b="52275"/>
          <a:stretch/>
        </p:blipFill>
        <p:spPr>
          <a:xfrm>
            <a:off x="1158631" y="3478648"/>
            <a:ext cx="5618184" cy="180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591687-B08C-4AE4-8029-A6814AF71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вЫВОДЫ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6A11A0-EC32-4441-8ED8-175E67FA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была моя первая попытка в разработку игр, я своим опытом доволен. Я научился работать с изображениями-спрайтами, музыкой, модулем </a:t>
            </a:r>
            <a:r>
              <a:rPr lang="en-US" dirty="0" err="1"/>
              <a:t>pygame</a:t>
            </a:r>
            <a:r>
              <a:rPr lang="en-US" dirty="0"/>
              <a:t> </a:t>
            </a:r>
            <a:r>
              <a:rPr lang="ru-RU" dirty="0"/>
              <a:t>в общем. </a:t>
            </a:r>
          </a:p>
          <a:p>
            <a:r>
              <a:rPr lang="ru-RU" dirty="0"/>
              <a:t>Возможности для развития проекта: более красивые спрайты, усложнение игры по времени (можно использовать событие по таймеру), случайное появление бонусов в процессе игры.</a:t>
            </a:r>
          </a:p>
        </p:txBody>
      </p:sp>
    </p:spTree>
    <p:extLst>
      <p:ext uri="{BB962C8B-B14F-4D97-AF65-F5344CB8AC3E}">
        <p14:creationId xmlns:p14="http://schemas.microsoft.com/office/powerpoint/2010/main" val="1991489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14</TotalTime>
  <Words>121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Контур</vt:lpstr>
      <vt:lpstr>Проект pygame: игра “ricochet”</vt:lpstr>
      <vt:lpstr>введение</vt:lpstr>
      <vt:lpstr>Структура программы</vt:lpstr>
      <vt:lpstr>ИНТЕРЕСНЫй алгоритм</vt:lpstr>
      <vt:lpstr>Личное достижение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pygame: игра “ricochet”</dc:title>
  <dc:creator>Кабинет 319 - 06</dc:creator>
  <cp:lastModifiedBy>Кабинет 319 - 06</cp:lastModifiedBy>
  <cp:revision>2</cp:revision>
  <dcterms:created xsi:type="dcterms:W3CDTF">2020-01-21T13:56:56Z</dcterms:created>
  <dcterms:modified xsi:type="dcterms:W3CDTF">2020-01-21T14:11:24Z</dcterms:modified>
</cp:coreProperties>
</file>