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9" r:id="rId3"/>
    <p:sldId id="280" r:id="rId4"/>
    <p:sldId id="281" r:id="rId5"/>
    <p:sldId id="294" r:id="rId6"/>
    <p:sldId id="285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5" r:id="rId15"/>
    <p:sldId id="306" r:id="rId16"/>
    <p:sldId id="309" r:id="rId17"/>
    <p:sldId id="289" r:id="rId18"/>
    <p:sldId id="302" r:id="rId19"/>
    <p:sldId id="303" r:id="rId20"/>
    <p:sldId id="304" r:id="rId21"/>
    <p:sldId id="307" r:id="rId22"/>
    <p:sldId id="308" r:id="rId23"/>
    <p:sldId id="310" r:id="rId24"/>
    <p:sldId id="29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43" autoAdjust="0"/>
    <p:restoredTop sz="94658"/>
  </p:normalViewPr>
  <p:slideViewPr>
    <p:cSldViewPr>
      <p:cViewPr>
        <p:scale>
          <a:sx n="100" d="100"/>
          <a:sy n="100" d="100"/>
        </p:scale>
        <p:origin x="-930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2451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Segoe UI Light (</a:t>
            </a: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正文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)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520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Documents and Settings\Administrator\桌面\高清配图\高清图片01\18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62" t="7944" r="490" b="14132"/>
          <a:stretch/>
        </p:blipFill>
        <p:spPr bwMode="auto">
          <a:xfrm>
            <a:off x="-52570" y="-38099"/>
            <a:ext cx="12244570" cy="691515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-52570" y="-38099"/>
            <a:ext cx="12244570" cy="689609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17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cuments and Settings\Administrator\桌面\高清配图\高清图片01\18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62" t="7944" r="490" b="14132"/>
          <a:stretch/>
        </p:blipFill>
        <p:spPr bwMode="auto">
          <a:xfrm>
            <a:off x="-52570" y="-38099"/>
            <a:ext cx="12244570" cy="691515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-52570" y="-38099"/>
            <a:ext cx="12244570" cy="689609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5116773" y="2487765"/>
            <a:ext cx="1733954" cy="1733954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 flipV="1">
            <a:off x="3124200" y="3921723"/>
            <a:ext cx="1550451" cy="7836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V="1">
            <a:off x="7311899" y="2154465"/>
            <a:ext cx="1550451" cy="7836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5137899" y="3113517"/>
            <a:ext cx="1691702" cy="4824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Text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21212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3008"/>
          <a:stretch/>
        </p:blipFill>
        <p:spPr>
          <a:xfrm>
            <a:off x="1536168" y="-16320"/>
            <a:ext cx="10680512" cy="488548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-457200" y="438150"/>
            <a:ext cx="20193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04850" y="895350"/>
            <a:ext cx="39052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850" y="1050413"/>
            <a:ext cx="5401047" cy="28798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ADD YOUR TEXT HERE ADD YOUR TEXT 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 YOUR TEXT HERE</a:t>
            </a:r>
            <a:endParaRPr lang="zh-CN" altLang="en-US" dirty="0" smtClean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1" y="450726"/>
            <a:ext cx="1862758" cy="43204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TEXT HERE</a:t>
            </a:r>
            <a:endParaRPr lang="zh-CN" altLang="en-US" dirty="0" smtClean="0"/>
          </a:p>
        </p:txBody>
      </p:sp>
      <p:sp>
        <p:nvSpPr>
          <p:cNvPr id="10" name="矩形 9"/>
          <p:cNvSpPr/>
          <p:nvPr userDrawn="1"/>
        </p:nvSpPr>
        <p:spPr>
          <a:xfrm>
            <a:off x="0" y="4869160"/>
            <a:ext cx="12192000" cy="1988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872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-457200" y="438150"/>
            <a:ext cx="20193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04850" y="895350"/>
            <a:ext cx="39052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850" y="1050413"/>
            <a:ext cx="5401047" cy="28798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ADD YOUR TEXT HERE ADD YOUR TEXT 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 YOUR TEXT HERE</a:t>
            </a:r>
            <a:endParaRPr lang="zh-CN" altLang="en-US" dirty="0" smtClean="0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1" y="450726"/>
            <a:ext cx="1862758" cy="43204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TEXT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65023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 userDrawn="1"/>
        </p:nvSpPr>
        <p:spPr>
          <a:xfrm flipH="1">
            <a:off x="4583832" y="0"/>
            <a:ext cx="7608168" cy="6858000"/>
          </a:xfrm>
          <a:prstGeom prst="rtTriangle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flipH="1">
            <a:off x="6798217" y="1772816"/>
            <a:ext cx="5393782" cy="5085183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flipH="1">
            <a:off x="8760296" y="3622637"/>
            <a:ext cx="3431704" cy="3235363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-457200" y="438150"/>
            <a:ext cx="20193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704850" y="895350"/>
            <a:ext cx="39052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850" y="1050413"/>
            <a:ext cx="5401047" cy="28798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ADD YOUR TEXT HERE ADD YOUR TEXT 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 YOUR TEXT HERE</a:t>
            </a:r>
            <a:endParaRPr lang="zh-CN" altLang="en-US" dirty="0" smtClean="0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1" y="450726"/>
            <a:ext cx="1862758" cy="43204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TEXT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2783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-457200" y="438150"/>
            <a:ext cx="20193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704850" y="895350"/>
            <a:ext cx="39052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850" y="1050413"/>
            <a:ext cx="5401047" cy="28798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ADD YOUR TEXT HERE ADD YOUR TEXT 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 YOUR TEXT HERE</a:t>
            </a:r>
            <a:endParaRPr lang="zh-CN" altLang="en-US" dirty="0" smtClean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1" y="450726"/>
            <a:ext cx="1862758" cy="43204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TEXT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9095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Documents and Settings\Administrator\桌面\高清配图\高清图片01\18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62" t="7945" r="490" b="35813"/>
          <a:stretch/>
        </p:blipFill>
        <p:spPr bwMode="auto">
          <a:xfrm>
            <a:off x="-52570" y="-38099"/>
            <a:ext cx="12244570" cy="4991099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-52570" y="-38099"/>
            <a:ext cx="12244570" cy="499109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-457200" y="438150"/>
            <a:ext cx="20193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704850" y="895350"/>
            <a:ext cx="39052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850" y="1050413"/>
            <a:ext cx="5401047" cy="28798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ADD YOUR TEXT HERE ADD YOUR TEXT 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 YOUR TEXT HERE</a:t>
            </a:r>
            <a:endParaRPr lang="zh-CN" altLang="en-US" dirty="0" smtClean="0"/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1" y="450726"/>
            <a:ext cx="1862758" cy="43204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TEXT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9435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umblr_ndyg3pYbKW1tubinno1_1280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66" b="10851"/>
          <a:stretch/>
        </p:blipFill>
        <p:spPr>
          <a:xfrm>
            <a:off x="0" y="-27384"/>
            <a:ext cx="12192000" cy="69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794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8472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58" r:id="rId3"/>
    <p:sldLayoutId id="2147483650" r:id="rId4"/>
    <p:sldLayoutId id="2147483659" r:id="rId5"/>
    <p:sldLayoutId id="2147483672" r:id="rId6"/>
    <p:sldLayoutId id="2147483671" r:id="rId7"/>
    <p:sldLayoutId id="2147483660" r:id="rId8"/>
    <p:sldLayoutId id="2147483661" r:id="rId9"/>
    <p:sldLayoutId id="214748366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590550" y="4433107"/>
            <a:ext cx="97155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276600" y="3315589"/>
            <a:ext cx="90868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147739" y="3263384"/>
            <a:ext cx="84946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dirty="0" smtClean="0">
                <a:solidFill>
                  <a:schemeClr val="accent1"/>
                </a:solidFill>
              </a:rPr>
              <a:t>实习</a:t>
            </a:r>
            <a:r>
              <a:rPr kumimoji="1" lang="zh-CN" altLang="en-US" sz="7200" dirty="0" smtClean="0">
                <a:solidFill>
                  <a:schemeClr val="accent1"/>
                </a:solidFill>
              </a:rPr>
              <a:t>前你需要知道的</a:t>
            </a:r>
            <a:endParaRPr kumimoji="1" lang="zh-CN" altLang="en-US" sz="72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7051" y="4637397"/>
            <a:ext cx="2452843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      PRESENTED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BY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Yisa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69173" y="1306665"/>
            <a:ext cx="1733954" cy="1733954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276600" y="2531962"/>
            <a:ext cx="1550451" cy="7836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464299" y="764704"/>
            <a:ext cx="1550451" cy="7836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574499" y="4445571"/>
            <a:ext cx="1550451" cy="7836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6797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TEXT HERE ADD YOUR TEXT HERE ADD YOUR TEXT HERE 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28604"/>
            <a:ext cx="2105001" cy="454170"/>
          </a:xfrm>
        </p:spPr>
        <p:txBody>
          <a:bodyPr/>
          <a:lstStyle/>
          <a:p>
            <a:r>
              <a:rPr lang="zh-CN" altLang="en-US" dirty="0" smtClean="0"/>
              <a:t>代码管理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0244" y="1694247"/>
            <a:ext cx="642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</a:rPr>
              <a:t>G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itlab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92540" y="2476444"/>
            <a:ext cx="7839964" cy="28558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en-US" altLang="zh-CN" sz="1200" dirty="0" err="1" smtClean="0">
                <a:solidFill>
                  <a:schemeClr val="bg1"/>
                </a:solidFill>
              </a:rPr>
              <a:t>Git</a:t>
            </a:r>
            <a:r>
              <a:rPr lang="zh-CN" altLang="en-US" sz="1200" dirty="0" smtClean="0">
                <a:solidFill>
                  <a:schemeClr val="bg1"/>
                </a:solidFill>
              </a:rPr>
              <a:t>服务器，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Git</a:t>
            </a:r>
            <a:r>
              <a:rPr lang="zh-CN" altLang="en-US" sz="1200" dirty="0" smtClean="0">
                <a:solidFill>
                  <a:schemeClr val="bg1"/>
                </a:solidFill>
              </a:rPr>
              <a:t>常用操作。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  <p:pic>
        <p:nvPicPr>
          <p:cNvPr id="10" name="图片 9" descr="gitla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12" y="2357430"/>
            <a:ext cx="1500188" cy="15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665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TEXT HERE ADD YOUR TEXT HERE ADD YOUR TEXT HERE 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28604"/>
            <a:ext cx="2105001" cy="454170"/>
          </a:xfrm>
        </p:spPr>
        <p:txBody>
          <a:bodyPr/>
          <a:lstStyle/>
          <a:p>
            <a:r>
              <a:rPr lang="zh-CN" altLang="en-US" dirty="0" smtClean="0"/>
              <a:t>多人合作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0244" y="1694247"/>
            <a:ext cx="642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</a:rPr>
              <a:t>Gitflow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  <p:pic>
        <p:nvPicPr>
          <p:cNvPr id="8" name="图片 7" descr="flo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52" y="1428736"/>
            <a:ext cx="5631668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665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TEXT HERE ADD YOUR TEXT HERE ADD YOUR TEXT HERE 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28604"/>
            <a:ext cx="2105001" cy="454170"/>
          </a:xfrm>
        </p:spPr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图形工具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0244" y="1694247"/>
            <a:ext cx="642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</a:rPr>
              <a:t>Github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Desktop</a:t>
            </a:r>
          </a:p>
        </p:txBody>
      </p:sp>
      <p:sp>
        <p:nvSpPr>
          <p:cNvPr id="9" name="矩形 8"/>
          <p:cNvSpPr/>
          <p:nvPr/>
        </p:nvSpPr>
        <p:spPr>
          <a:xfrm>
            <a:off x="2792540" y="2476444"/>
            <a:ext cx="7839964" cy="28558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/>
                </a:solidFill>
              </a:rPr>
              <a:t>https </a:t>
            </a:r>
            <a:r>
              <a:rPr lang="zh-CN" altLang="en-US" sz="1200" dirty="0" smtClean="0">
                <a:solidFill>
                  <a:schemeClr val="bg1"/>
                </a:solidFill>
              </a:rPr>
              <a:t>登陆 ， 图形化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git</a:t>
            </a:r>
            <a:r>
              <a:rPr lang="zh-CN" altLang="en-US" sz="1200" dirty="0" smtClean="0">
                <a:solidFill>
                  <a:schemeClr val="bg1"/>
                </a:solidFill>
              </a:rPr>
              <a:t>操作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  <p:pic>
        <p:nvPicPr>
          <p:cNvPr id="8" name="图片 7" descr="hu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88" y="2285992"/>
            <a:ext cx="1790704" cy="17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665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TEXT HERE ADD YOUR TEXT HERE ADD YOUR TEXT HERE 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28604"/>
            <a:ext cx="2105001" cy="454170"/>
          </a:xfrm>
        </p:spPr>
        <p:txBody>
          <a:bodyPr/>
          <a:lstStyle/>
          <a:p>
            <a:r>
              <a:rPr lang="zh-CN" altLang="en-US" dirty="0" smtClean="0"/>
              <a:t>接口测试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0244" y="1694247"/>
            <a:ext cx="642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Postman</a:t>
            </a:r>
          </a:p>
        </p:txBody>
      </p:sp>
      <p:sp>
        <p:nvSpPr>
          <p:cNvPr id="9" name="矩形 8"/>
          <p:cNvSpPr/>
          <p:nvPr/>
        </p:nvSpPr>
        <p:spPr>
          <a:xfrm>
            <a:off x="2792540" y="2476444"/>
            <a:ext cx="7839964" cy="28558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快速接口测试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  <p:pic>
        <p:nvPicPr>
          <p:cNvPr id="10" name="图片 9" descr="postm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50" y="2357430"/>
            <a:ext cx="1504952" cy="150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665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TEXT HERE ADD YOUR TEXT HERE ADD YOUR TEXT HERE 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28604"/>
            <a:ext cx="2105001" cy="454170"/>
          </a:xfrm>
        </p:spPr>
        <p:txBody>
          <a:bodyPr/>
          <a:lstStyle/>
          <a:p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0244" y="1694247"/>
            <a:ext cx="642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</a:rPr>
              <a:t>Docker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52794" y="2428868"/>
            <a:ext cx="7839964" cy="28558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面向交付开发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  <p:pic>
        <p:nvPicPr>
          <p:cNvPr id="8" name="图片 7" descr="dock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50" y="2357430"/>
            <a:ext cx="2166936" cy="130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665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TEXT HERE ADD YOUR TEXT HERE ADD YOUR TEXT HERE 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28604"/>
            <a:ext cx="2605068" cy="454170"/>
          </a:xfrm>
        </p:spPr>
        <p:txBody>
          <a:bodyPr/>
          <a:lstStyle/>
          <a:p>
            <a:r>
              <a:rPr lang="zh-CN" altLang="en-US" dirty="0" smtClean="0"/>
              <a:t>容器集群管理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0244" y="1694247"/>
            <a:ext cx="642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</a:rPr>
              <a:t>Kubernetes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52794" y="2428868"/>
            <a:ext cx="7839964" cy="28558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容器调度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  <p:pic>
        <p:nvPicPr>
          <p:cNvPr id="10" name="图片 9" descr="k8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12" y="2428868"/>
            <a:ext cx="2514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665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TEXT HERE ADD YOUR TEXT HERE ADD YOUR TEXT HERE 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28604"/>
            <a:ext cx="2605068" cy="454170"/>
          </a:xfrm>
        </p:spPr>
        <p:txBody>
          <a:bodyPr/>
          <a:lstStyle/>
          <a:p>
            <a:r>
              <a:rPr lang="zh-CN" altLang="en-US" dirty="0" smtClean="0"/>
              <a:t>性能管理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0244" y="1694247"/>
            <a:ext cx="642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</a:rPr>
              <a:t>JProfiler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52794" y="2428868"/>
            <a:ext cx="7839964" cy="28558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内存占用，</a:t>
            </a:r>
            <a:r>
              <a:rPr lang="en-US" altLang="zh-CN" sz="1200" dirty="0" smtClean="0">
                <a:solidFill>
                  <a:schemeClr val="bg1"/>
                </a:solidFill>
              </a:rPr>
              <a:t>GC</a:t>
            </a:r>
            <a:r>
              <a:rPr lang="zh-CN" altLang="en-US" sz="1200" dirty="0" smtClean="0">
                <a:solidFill>
                  <a:schemeClr val="bg1"/>
                </a:solidFill>
              </a:rPr>
              <a:t>时间，内存泄漏，应用包大小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  <p:pic>
        <p:nvPicPr>
          <p:cNvPr id="8" name="图片 7" descr="Jprofil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12" y="2357430"/>
            <a:ext cx="2152648" cy="215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665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087888" y="3113517"/>
            <a:ext cx="1894205" cy="482447"/>
          </a:xfrm>
        </p:spPr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three</a:t>
            </a:r>
            <a:endParaRPr lang="zh-CN" altLang="en-US" dirty="0"/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9304" y="607407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9025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TEXT HERE ADD YOUR TEXT HERE ADD YOUR TEXT HERE 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28604"/>
            <a:ext cx="2105001" cy="454170"/>
          </a:xfrm>
        </p:spPr>
        <p:txBody>
          <a:bodyPr/>
          <a:lstStyle/>
          <a:p>
            <a:r>
              <a:rPr lang="zh-CN" altLang="en-US" dirty="0" smtClean="0"/>
              <a:t>事务系统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0244" y="1694247"/>
            <a:ext cx="642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</a:rPr>
              <a:t>Jira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  <p:pic>
        <p:nvPicPr>
          <p:cNvPr id="8" name="图片 7" descr="jira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910" y="1643050"/>
            <a:ext cx="9024958" cy="391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665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TEXT HERE ADD YOUR TEXT HERE ADD YOUR TEXT HERE 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28604"/>
            <a:ext cx="2105001" cy="454170"/>
          </a:xfrm>
        </p:spPr>
        <p:txBody>
          <a:bodyPr/>
          <a:lstStyle/>
          <a:p>
            <a:r>
              <a:rPr lang="zh-CN" altLang="en-US" dirty="0" smtClean="0"/>
              <a:t>事务系统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0244" y="1694247"/>
            <a:ext cx="642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</a:rPr>
              <a:t>Jira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  <p:pic>
        <p:nvPicPr>
          <p:cNvPr id="9" name="图片 8" descr="jira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472" y="1357298"/>
            <a:ext cx="8622075" cy="511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665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TEXT HERE ADD YOUR TEXT HERE ADD YOUR TEXT HERE 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50726"/>
            <a:ext cx="2654845" cy="457994"/>
          </a:xfrm>
        </p:spPr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2019301"/>
            <a:ext cx="12192000" cy="3695700"/>
          </a:xfrm>
          <a:prstGeom prst="rect">
            <a:avLst/>
          </a:prstGeom>
          <a:blipFill rotWithShape="1">
            <a:blip r:embed="rId2" cstate="print"/>
            <a:srcRect/>
            <a:stretch>
              <a:fillRect t="-48381" b="-9363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2686050"/>
            <a:ext cx="7219950" cy="21336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686050"/>
            <a:ext cx="209550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4850" y="286637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ADD YOUR </a:t>
            </a:r>
            <a:r>
              <a:rPr lang="en-US" altLang="zh-CN" b="1" dirty="0" smtClean="0">
                <a:solidFill>
                  <a:schemeClr val="accent1"/>
                </a:solidFill>
              </a:rPr>
              <a:t>READY</a:t>
            </a:r>
            <a:endParaRPr lang="zh-CN" altLang="en-US" b="1" dirty="0" smtClean="0">
              <a:solidFill>
                <a:schemeClr val="accen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4850" y="3449125"/>
            <a:ext cx="5748340" cy="501867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简单的说，心态，意识，工具，行动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40338" y="3264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7425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TEXT HERE ADD YOUR TEXT HERE ADD YOUR TEXT HERE 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28604"/>
            <a:ext cx="2105001" cy="454170"/>
          </a:xfrm>
        </p:spPr>
        <p:txBody>
          <a:bodyPr/>
          <a:lstStyle/>
          <a:p>
            <a:r>
              <a:rPr lang="zh-CN" altLang="en-US" dirty="0" smtClean="0"/>
              <a:t>文档管理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0244" y="1694247"/>
            <a:ext cx="642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Confluence</a:t>
            </a: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  <p:pic>
        <p:nvPicPr>
          <p:cNvPr id="8" name="图片 7" descr="con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00" y="1500174"/>
            <a:ext cx="8684936" cy="51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665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TEXT HERE ADD YOUR TEXT HERE ADD YOUR TEXT HERE 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28604"/>
            <a:ext cx="2105001" cy="454170"/>
          </a:xfrm>
        </p:spPr>
        <p:txBody>
          <a:bodyPr/>
          <a:lstStyle/>
          <a:p>
            <a:r>
              <a:rPr lang="zh-CN" altLang="en-US" dirty="0" smtClean="0"/>
              <a:t>交流</a:t>
            </a:r>
            <a:endParaRPr lang="zh-CN" altLang="en-US" dirty="0"/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  <p:pic>
        <p:nvPicPr>
          <p:cNvPr id="9" name="图片 8" descr="tal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042" y="1500174"/>
            <a:ext cx="5810248" cy="31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665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TEXT HERE ADD YOUR TEXT HERE ADD YOUR TEXT HERE 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28604"/>
            <a:ext cx="2105001" cy="454170"/>
          </a:xfrm>
        </p:spPr>
        <p:txBody>
          <a:bodyPr/>
          <a:lstStyle/>
          <a:p>
            <a:r>
              <a:rPr lang="zh-CN" altLang="en-US" dirty="0" smtClean="0"/>
              <a:t>演讲</a:t>
            </a:r>
            <a:endParaRPr lang="zh-CN" altLang="en-US" dirty="0"/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  <p:pic>
        <p:nvPicPr>
          <p:cNvPr id="6" name="图片 5" descr="speech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166" y="1643050"/>
            <a:ext cx="5184338" cy="30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665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TEXT HERE ADD YOUR TEXT HERE ADD YOUR TEXT HERE 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28604"/>
            <a:ext cx="2105001" cy="454170"/>
          </a:xfrm>
        </p:spPr>
        <p:txBody>
          <a:bodyPr/>
          <a:lstStyle/>
          <a:p>
            <a:r>
              <a:rPr lang="zh-CN" altLang="en-US" dirty="0" smtClean="0"/>
              <a:t>提问</a:t>
            </a:r>
            <a:endParaRPr lang="zh-CN" altLang="en-US" dirty="0"/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  <p:pic>
        <p:nvPicPr>
          <p:cNvPr id="7" name="图片 6" descr="as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480" y="1500174"/>
            <a:ext cx="4953018" cy="329871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6712" y="1357298"/>
            <a:ext cx="7839964" cy="28558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提问的艺术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665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590550" y="4240947"/>
            <a:ext cx="97155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276600" y="3524250"/>
            <a:ext cx="90868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624981" y="3263384"/>
            <a:ext cx="50223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7200" dirty="0" smtClean="0">
                <a:solidFill>
                  <a:schemeClr val="accent1"/>
                </a:solidFill>
              </a:rPr>
              <a:t>THANK YOU</a:t>
            </a:r>
            <a:endParaRPr kumimoji="1" lang="zh-CN" altLang="en-US" sz="72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7051" y="4637397"/>
            <a:ext cx="2763569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PRESENTED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BY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OfficePLUS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69173" y="1306665"/>
            <a:ext cx="1733954" cy="1733954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36778" y="1871294"/>
            <a:ext cx="1198744" cy="60469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3276600" y="2740623"/>
            <a:ext cx="1550451" cy="7836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464299" y="973365"/>
            <a:ext cx="1550451" cy="7836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574499" y="4253411"/>
            <a:ext cx="1550451" cy="7836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300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231904" y="3068960"/>
            <a:ext cx="1691702" cy="482447"/>
          </a:xfrm>
        </p:spPr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one</a:t>
            </a:r>
            <a:endParaRPr lang="zh-CN" altLang="en-US" dirty="0"/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9304" y="607407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8924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TEXT HERE ADD YOUR TEXT HERE ADD YOUR TEXT HERE 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邮件管理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37016" y="2501111"/>
            <a:ext cx="1670545" cy="1670545"/>
            <a:chOff x="839416" y="2132856"/>
            <a:chExt cx="2103633" cy="2103633"/>
          </a:xfrm>
        </p:grpSpPr>
        <p:sp>
          <p:nvSpPr>
            <p:cNvPr id="5" name="Freeform 197"/>
            <p:cNvSpPr>
              <a:spLocks noEditPoints="1"/>
            </p:cNvSpPr>
            <p:nvPr/>
          </p:nvSpPr>
          <p:spPr bwMode="auto">
            <a:xfrm>
              <a:off x="1127448" y="2420888"/>
              <a:ext cx="1455948" cy="1368152"/>
            </a:xfrm>
            <a:custGeom>
              <a:avLst/>
              <a:gdLst/>
              <a:ahLst/>
              <a:cxnLst>
                <a:cxn ang="0">
                  <a:pos x="398" y="224"/>
                </a:cxn>
                <a:cxn ang="0">
                  <a:pos x="398" y="202"/>
                </a:cxn>
                <a:cxn ang="0">
                  <a:pos x="376" y="122"/>
                </a:cxn>
                <a:cxn ang="0">
                  <a:pos x="326" y="60"/>
                </a:cxn>
                <a:cxn ang="0">
                  <a:pos x="284" y="36"/>
                </a:cxn>
                <a:cxn ang="0">
                  <a:pos x="322" y="26"/>
                </a:cxn>
                <a:cxn ang="0">
                  <a:pos x="358" y="30"/>
                </a:cxn>
                <a:cxn ang="0">
                  <a:pos x="374" y="52"/>
                </a:cxn>
                <a:cxn ang="0">
                  <a:pos x="366" y="104"/>
                </a:cxn>
                <a:cxn ang="0">
                  <a:pos x="376" y="98"/>
                </a:cxn>
                <a:cxn ang="0">
                  <a:pos x="384" y="44"/>
                </a:cxn>
                <a:cxn ang="0">
                  <a:pos x="374" y="20"/>
                </a:cxn>
                <a:cxn ang="0">
                  <a:pos x="350" y="4"/>
                </a:cxn>
                <a:cxn ang="0">
                  <a:pos x="312" y="2"/>
                </a:cxn>
                <a:cxn ang="0">
                  <a:pos x="242" y="20"/>
                </a:cxn>
                <a:cxn ang="0">
                  <a:pos x="232" y="26"/>
                </a:cxn>
                <a:cxn ang="0">
                  <a:pos x="202" y="26"/>
                </a:cxn>
                <a:cxn ang="0">
                  <a:pos x="156" y="36"/>
                </a:cxn>
                <a:cxn ang="0">
                  <a:pos x="114" y="58"/>
                </a:cxn>
                <a:cxn ang="0">
                  <a:pos x="82" y="88"/>
                </a:cxn>
                <a:cxn ang="0">
                  <a:pos x="56" y="124"/>
                </a:cxn>
                <a:cxn ang="0">
                  <a:pos x="42" y="168"/>
                </a:cxn>
                <a:cxn ang="0">
                  <a:pos x="74" y="134"/>
                </a:cxn>
                <a:cxn ang="0">
                  <a:pos x="130" y="90"/>
                </a:cxn>
                <a:cxn ang="0">
                  <a:pos x="92" y="126"/>
                </a:cxn>
                <a:cxn ang="0">
                  <a:pos x="50" y="178"/>
                </a:cxn>
                <a:cxn ang="0">
                  <a:pos x="26" y="224"/>
                </a:cxn>
                <a:cxn ang="0">
                  <a:pos x="6" y="274"/>
                </a:cxn>
                <a:cxn ang="0">
                  <a:pos x="2" y="328"/>
                </a:cxn>
                <a:cxn ang="0">
                  <a:pos x="12" y="356"/>
                </a:cxn>
                <a:cxn ang="0">
                  <a:pos x="30" y="370"/>
                </a:cxn>
                <a:cxn ang="0">
                  <a:pos x="60" y="374"/>
                </a:cxn>
                <a:cxn ang="0">
                  <a:pos x="108" y="366"/>
                </a:cxn>
                <a:cxn ang="0">
                  <a:pos x="136" y="352"/>
                </a:cxn>
                <a:cxn ang="0">
                  <a:pos x="176" y="368"/>
                </a:cxn>
                <a:cxn ang="0">
                  <a:pos x="220" y="372"/>
                </a:cxn>
                <a:cxn ang="0">
                  <a:pos x="276" y="362"/>
                </a:cxn>
                <a:cxn ang="0">
                  <a:pos x="346" y="318"/>
                </a:cxn>
                <a:cxn ang="0">
                  <a:pos x="390" y="250"/>
                </a:cxn>
                <a:cxn ang="0">
                  <a:pos x="282" y="260"/>
                </a:cxn>
                <a:cxn ang="0">
                  <a:pos x="258" y="282"/>
                </a:cxn>
                <a:cxn ang="0">
                  <a:pos x="230" y="292"/>
                </a:cxn>
                <a:cxn ang="0">
                  <a:pos x="204" y="292"/>
                </a:cxn>
                <a:cxn ang="0">
                  <a:pos x="170" y="276"/>
                </a:cxn>
                <a:cxn ang="0">
                  <a:pos x="148" y="240"/>
                </a:cxn>
                <a:cxn ang="0">
                  <a:pos x="126" y="346"/>
                </a:cxn>
                <a:cxn ang="0">
                  <a:pos x="90" y="358"/>
                </a:cxn>
                <a:cxn ang="0">
                  <a:pos x="56" y="360"/>
                </a:cxn>
                <a:cxn ang="0">
                  <a:pos x="34" y="344"/>
                </a:cxn>
                <a:cxn ang="0">
                  <a:pos x="30" y="318"/>
                </a:cxn>
                <a:cxn ang="0">
                  <a:pos x="42" y="272"/>
                </a:cxn>
                <a:cxn ang="0">
                  <a:pos x="50" y="256"/>
                </a:cxn>
                <a:cxn ang="0">
                  <a:pos x="70" y="296"/>
                </a:cxn>
                <a:cxn ang="0">
                  <a:pos x="100" y="328"/>
                </a:cxn>
                <a:cxn ang="0">
                  <a:pos x="126" y="346"/>
                </a:cxn>
                <a:cxn ang="0">
                  <a:pos x="234" y="108"/>
                </a:cxn>
                <a:cxn ang="0">
                  <a:pos x="270" y="126"/>
                </a:cxn>
                <a:cxn ang="0">
                  <a:pos x="288" y="162"/>
                </a:cxn>
                <a:cxn ang="0">
                  <a:pos x="144" y="174"/>
                </a:cxn>
                <a:cxn ang="0">
                  <a:pos x="162" y="138"/>
                </a:cxn>
                <a:cxn ang="0">
                  <a:pos x="192" y="112"/>
                </a:cxn>
                <a:cxn ang="0">
                  <a:pos x="220" y="106"/>
                </a:cxn>
              </a:cxnLst>
              <a:rect l="0" t="0" r="r" b="b"/>
              <a:pathLst>
                <a:path w="398" h="374">
                  <a:moveTo>
                    <a:pt x="298" y="224"/>
                  </a:moveTo>
                  <a:lnTo>
                    <a:pt x="398" y="224"/>
                  </a:lnTo>
                  <a:lnTo>
                    <a:pt x="398" y="224"/>
                  </a:lnTo>
                  <a:lnTo>
                    <a:pt x="398" y="214"/>
                  </a:lnTo>
                  <a:lnTo>
                    <a:pt x="398" y="202"/>
                  </a:lnTo>
                  <a:lnTo>
                    <a:pt x="398" y="202"/>
                  </a:lnTo>
                  <a:lnTo>
                    <a:pt x="396" y="174"/>
                  </a:lnTo>
                  <a:lnTo>
                    <a:pt x="388" y="148"/>
                  </a:lnTo>
                  <a:lnTo>
                    <a:pt x="376" y="122"/>
                  </a:lnTo>
                  <a:lnTo>
                    <a:pt x="362" y="98"/>
                  </a:lnTo>
                  <a:lnTo>
                    <a:pt x="346" y="78"/>
                  </a:lnTo>
                  <a:lnTo>
                    <a:pt x="326" y="60"/>
                  </a:lnTo>
                  <a:lnTo>
                    <a:pt x="304" y="46"/>
                  </a:lnTo>
                  <a:lnTo>
                    <a:pt x="278" y="36"/>
                  </a:lnTo>
                  <a:lnTo>
                    <a:pt x="284" y="36"/>
                  </a:lnTo>
                  <a:lnTo>
                    <a:pt x="284" y="36"/>
                  </a:lnTo>
                  <a:lnTo>
                    <a:pt x="302" y="30"/>
                  </a:lnTo>
                  <a:lnTo>
                    <a:pt x="322" y="26"/>
                  </a:lnTo>
                  <a:lnTo>
                    <a:pt x="340" y="24"/>
                  </a:lnTo>
                  <a:lnTo>
                    <a:pt x="350" y="26"/>
                  </a:lnTo>
                  <a:lnTo>
                    <a:pt x="358" y="30"/>
                  </a:lnTo>
                  <a:lnTo>
                    <a:pt x="366" y="34"/>
                  </a:lnTo>
                  <a:lnTo>
                    <a:pt x="372" y="42"/>
                  </a:lnTo>
                  <a:lnTo>
                    <a:pt x="374" y="52"/>
                  </a:lnTo>
                  <a:lnTo>
                    <a:pt x="376" y="66"/>
                  </a:lnTo>
                  <a:lnTo>
                    <a:pt x="372" y="84"/>
                  </a:lnTo>
                  <a:lnTo>
                    <a:pt x="366" y="104"/>
                  </a:lnTo>
                  <a:lnTo>
                    <a:pt x="372" y="112"/>
                  </a:lnTo>
                  <a:lnTo>
                    <a:pt x="372" y="112"/>
                  </a:lnTo>
                  <a:lnTo>
                    <a:pt x="376" y="98"/>
                  </a:lnTo>
                  <a:lnTo>
                    <a:pt x="380" y="82"/>
                  </a:lnTo>
                  <a:lnTo>
                    <a:pt x="384" y="64"/>
                  </a:lnTo>
                  <a:lnTo>
                    <a:pt x="384" y="44"/>
                  </a:lnTo>
                  <a:lnTo>
                    <a:pt x="382" y="36"/>
                  </a:lnTo>
                  <a:lnTo>
                    <a:pt x="378" y="26"/>
                  </a:lnTo>
                  <a:lnTo>
                    <a:pt x="374" y="20"/>
                  </a:lnTo>
                  <a:lnTo>
                    <a:pt x="368" y="12"/>
                  </a:lnTo>
                  <a:lnTo>
                    <a:pt x="360" y="8"/>
                  </a:lnTo>
                  <a:lnTo>
                    <a:pt x="350" y="4"/>
                  </a:lnTo>
                  <a:lnTo>
                    <a:pt x="350" y="4"/>
                  </a:lnTo>
                  <a:lnTo>
                    <a:pt x="332" y="0"/>
                  </a:lnTo>
                  <a:lnTo>
                    <a:pt x="312" y="2"/>
                  </a:lnTo>
                  <a:lnTo>
                    <a:pt x="292" y="4"/>
                  </a:lnTo>
                  <a:lnTo>
                    <a:pt x="272" y="10"/>
                  </a:lnTo>
                  <a:lnTo>
                    <a:pt x="242" y="20"/>
                  </a:lnTo>
                  <a:lnTo>
                    <a:pt x="230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20" y="26"/>
                  </a:lnTo>
                  <a:lnTo>
                    <a:pt x="220" y="26"/>
                  </a:lnTo>
                  <a:lnTo>
                    <a:pt x="202" y="26"/>
                  </a:lnTo>
                  <a:lnTo>
                    <a:pt x="186" y="28"/>
                  </a:lnTo>
                  <a:lnTo>
                    <a:pt x="172" y="32"/>
                  </a:lnTo>
                  <a:lnTo>
                    <a:pt x="156" y="36"/>
                  </a:lnTo>
                  <a:lnTo>
                    <a:pt x="142" y="42"/>
                  </a:lnTo>
                  <a:lnTo>
                    <a:pt x="128" y="50"/>
                  </a:lnTo>
                  <a:lnTo>
                    <a:pt x="114" y="58"/>
                  </a:lnTo>
                  <a:lnTo>
                    <a:pt x="102" y="66"/>
                  </a:lnTo>
                  <a:lnTo>
                    <a:pt x="92" y="76"/>
                  </a:lnTo>
                  <a:lnTo>
                    <a:pt x="82" y="88"/>
                  </a:lnTo>
                  <a:lnTo>
                    <a:pt x="72" y="98"/>
                  </a:lnTo>
                  <a:lnTo>
                    <a:pt x="64" y="112"/>
                  </a:lnTo>
                  <a:lnTo>
                    <a:pt x="56" y="124"/>
                  </a:lnTo>
                  <a:lnTo>
                    <a:pt x="50" y="138"/>
                  </a:lnTo>
                  <a:lnTo>
                    <a:pt x="46" y="154"/>
                  </a:lnTo>
                  <a:lnTo>
                    <a:pt x="42" y="168"/>
                  </a:lnTo>
                  <a:lnTo>
                    <a:pt x="42" y="168"/>
                  </a:lnTo>
                  <a:lnTo>
                    <a:pt x="54" y="154"/>
                  </a:lnTo>
                  <a:lnTo>
                    <a:pt x="74" y="134"/>
                  </a:lnTo>
                  <a:lnTo>
                    <a:pt x="100" y="112"/>
                  </a:lnTo>
                  <a:lnTo>
                    <a:pt x="114" y="100"/>
                  </a:lnTo>
                  <a:lnTo>
                    <a:pt x="130" y="90"/>
                  </a:lnTo>
                  <a:lnTo>
                    <a:pt x="130" y="90"/>
                  </a:lnTo>
                  <a:lnTo>
                    <a:pt x="118" y="100"/>
                  </a:lnTo>
                  <a:lnTo>
                    <a:pt x="92" y="126"/>
                  </a:lnTo>
                  <a:lnTo>
                    <a:pt x="76" y="142"/>
                  </a:lnTo>
                  <a:lnTo>
                    <a:pt x="62" y="160"/>
                  </a:lnTo>
                  <a:lnTo>
                    <a:pt x="50" y="178"/>
                  </a:lnTo>
                  <a:lnTo>
                    <a:pt x="40" y="198"/>
                  </a:lnTo>
                  <a:lnTo>
                    <a:pt x="40" y="198"/>
                  </a:lnTo>
                  <a:lnTo>
                    <a:pt x="26" y="224"/>
                  </a:lnTo>
                  <a:lnTo>
                    <a:pt x="14" y="248"/>
                  </a:lnTo>
                  <a:lnTo>
                    <a:pt x="6" y="274"/>
                  </a:lnTo>
                  <a:lnTo>
                    <a:pt x="6" y="274"/>
                  </a:lnTo>
                  <a:lnTo>
                    <a:pt x="2" y="296"/>
                  </a:lnTo>
                  <a:lnTo>
                    <a:pt x="0" y="312"/>
                  </a:lnTo>
                  <a:lnTo>
                    <a:pt x="2" y="328"/>
                  </a:lnTo>
                  <a:lnTo>
                    <a:pt x="4" y="342"/>
                  </a:lnTo>
                  <a:lnTo>
                    <a:pt x="8" y="350"/>
                  </a:lnTo>
                  <a:lnTo>
                    <a:pt x="12" y="356"/>
                  </a:lnTo>
                  <a:lnTo>
                    <a:pt x="16" y="362"/>
                  </a:lnTo>
                  <a:lnTo>
                    <a:pt x="24" y="366"/>
                  </a:lnTo>
                  <a:lnTo>
                    <a:pt x="30" y="370"/>
                  </a:lnTo>
                  <a:lnTo>
                    <a:pt x="40" y="372"/>
                  </a:lnTo>
                  <a:lnTo>
                    <a:pt x="40" y="372"/>
                  </a:lnTo>
                  <a:lnTo>
                    <a:pt x="60" y="374"/>
                  </a:lnTo>
                  <a:lnTo>
                    <a:pt x="78" y="372"/>
                  </a:lnTo>
                  <a:lnTo>
                    <a:pt x="94" y="370"/>
                  </a:lnTo>
                  <a:lnTo>
                    <a:pt x="108" y="366"/>
                  </a:lnTo>
                  <a:lnTo>
                    <a:pt x="130" y="358"/>
                  </a:lnTo>
                  <a:lnTo>
                    <a:pt x="138" y="352"/>
                  </a:lnTo>
                  <a:lnTo>
                    <a:pt x="136" y="352"/>
                  </a:lnTo>
                  <a:lnTo>
                    <a:pt x="136" y="352"/>
                  </a:lnTo>
                  <a:lnTo>
                    <a:pt x="156" y="360"/>
                  </a:lnTo>
                  <a:lnTo>
                    <a:pt x="176" y="368"/>
                  </a:lnTo>
                  <a:lnTo>
                    <a:pt x="198" y="370"/>
                  </a:lnTo>
                  <a:lnTo>
                    <a:pt x="220" y="372"/>
                  </a:lnTo>
                  <a:lnTo>
                    <a:pt x="220" y="372"/>
                  </a:lnTo>
                  <a:lnTo>
                    <a:pt x="234" y="372"/>
                  </a:lnTo>
                  <a:lnTo>
                    <a:pt x="248" y="370"/>
                  </a:lnTo>
                  <a:lnTo>
                    <a:pt x="276" y="362"/>
                  </a:lnTo>
                  <a:lnTo>
                    <a:pt x="302" y="352"/>
                  </a:lnTo>
                  <a:lnTo>
                    <a:pt x="326" y="338"/>
                  </a:lnTo>
                  <a:lnTo>
                    <a:pt x="346" y="318"/>
                  </a:lnTo>
                  <a:lnTo>
                    <a:pt x="364" y="298"/>
                  </a:lnTo>
                  <a:lnTo>
                    <a:pt x="378" y="274"/>
                  </a:lnTo>
                  <a:lnTo>
                    <a:pt x="390" y="250"/>
                  </a:lnTo>
                  <a:lnTo>
                    <a:pt x="286" y="250"/>
                  </a:lnTo>
                  <a:lnTo>
                    <a:pt x="286" y="250"/>
                  </a:lnTo>
                  <a:lnTo>
                    <a:pt x="282" y="260"/>
                  </a:lnTo>
                  <a:lnTo>
                    <a:pt x="274" y="268"/>
                  </a:lnTo>
                  <a:lnTo>
                    <a:pt x="266" y="276"/>
                  </a:lnTo>
                  <a:lnTo>
                    <a:pt x="258" y="282"/>
                  </a:lnTo>
                  <a:lnTo>
                    <a:pt x="250" y="286"/>
                  </a:lnTo>
                  <a:lnTo>
                    <a:pt x="240" y="290"/>
                  </a:lnTo>
                  <a:lnTo>
                    <a:pt x="230" y="292"/>
                  </a:lnTo>
                  <a:lnTo>
                    <a:pt x="218" y="292"/>
                  </a:lnTo>
                  <a:lnTo>
                    <a:pt x="218" y="292"/>
                  </a:lnTo>
                  <a:lnTo>
                    <a:pt x="204" y="292"/>
                  </a:lnTo>
                  <a:lnTo>
                    <a:pt x="192" y="288"/>
                  </a:lnTo>
                  <a:lnTo>
                    <a:pt x="180" y="282"/>
                  </a:lnTo>
                  <a:lnTo>
                    <a:pt x="170" y="276"/>
                  </a:lnTo>
                  <a:lnTo>
                    <a:pt x="160" y="266"/>
                  </a:lnTo>
                  <a:lnTo>
                    <a:pt x="154" y="254"/>
                  </a:lnTo>
                  <a:lnTo>
                    <a:pt x="148" y="240"/>
                  </a:lnTo>
                  <a:lnTo>
                    <a:pt x="144" y="224"/>
                  </a:lnTo>
                  <a:lnTo>
                    <a:pt x="298" y="224"/>
                  </a:lnTo>
                  <a:close/>
                  <a:moveTo>
                    <a:pt x="126" y="346"/>
                  </a:moveTo>
                  <a:lnTo>
                    <a:pt x="126" y="346"/>
                  </a:lnTo>
                  <a:lnTo>
                    <a:pt x="106" y="354"/>
                  </a:lnTo>
                  <a:lnTo>
                    <a:pt x="90" y="358"/>
                  </a:lnTo>
                  <a:lnTo>
                    <a:pt x="70" y="362"/>
                  </a:lnTo>
                  <a:lnTo>
                    <a:pt x="70" y="362"/>
                  </a:lnTo>
                  <a:lnTo>
                    <a:pt x="56" y="360"/>
                  </a:lnTo>
                  <a:lnTo>
                    <a:pt x="46" y="356"/>
                  </a:lnTo>
                  <a:lnTo>
                    <a:pt x="38" y="352"/>
                  </a:lnTo>
                  <a:lnTo>
                    <a:pt x="34" y="344"/>
                  </a:lnTo>
                  <a:lnTo>
                    <a:pt x="30" y="336"/>
                  </a:lnTo>
                  <a:lnTo>
                    <a:pt x="30" y="328"/>
                  </a:lnTo>
                  <a:lnTo>
                    <a:pt x="30" y="318"/>
                  </a:lnTo>
                  <a:lnTo>
                    <a:pt x="30" y="308"/>
                  </a:lnTo>
                  <a:lnTo>
                    <a:pt x="36" y="290"/>
                  </a:lnTo>
                  <a:lnTo>
                    <a:pt x="42" y="272"/>
                  </a:lnTo>
                  <a:lnTo>
                    <a:pt x="50" y="256"/>
                  </a:lnTo>
                  <a:lnTo>
                    <a:pt x="50" y="256"/>
                  </a:lnTo>
                  <a:lnTo>
                    <a:pt x="50" y="256"/>
                  </a:lnTo>
                  <a:lnTo>
                    <a:pt x="56" y="270"/>
                  </a:lnTo>
                  <a:lnTo>
                    <a:pt x="62" y="282"/>
                  </a:lnTo>
                  <a:lnTo>
                    <a:pt x="70" y="296"/>
                  </a:lnTo>
                  <a:lnTo>
                    <a:pt x="80" y="308"/>
                  </a:lnTo>
                  <a:lnTo>
                    <a:pt x="90" y="318"/>
                  </a:lnTo>
                  <a:lnTo>
                    <a:pt x="100" y="328"/>
                  </a:lnTo>
                  <a:lnTo>
                    <a:pt x="112" y="338"/>
                  </a:lnTo>
                  <a:lnTo>
                    <a:pt x="126" y="346"/>
                  </a:lnTo>
                  <a:lnTo>
                    <a:pt x="126" y="346"/>
                  </a:lnTo>
                  <a:close/>
                  <a:moveTo>
                    <a:pt x="220" y="106"/>
                  </a:moveTo>
                  <a:lnTo>
                    <a:pt x="220" y="106"/>
                  </a:lnTo>
                  <a:lnTo>
                    <a:pt x="234" y="108"/>
                  </a:lnTo>
                  <a:lnTo>
                    <a:pt x="248" y="112"/>
                  </a:lnTo>
                  <a:lnTo>
                    <a:pt x="260" y="118"/>
                  </a:lnTo>
                  <a:lnTo>
                    <a:pt x="270" y="126"/>
                  </a:lnTo>
                  <a:lnTo>
                    <a:pt x="278" y="136"/>
                  </a:lnTo>
                  <a:lnTo>
                    <a:pt x="284" y="148"/>
                  </a:lnTo>
                  <a:lnTo>
                    <a:pt x="288" y="162"/>
                  </a:lnTo>
                  <a:lnTo>
                    <a:pt x="290" y="174"/>
                  </a:lnTo>
                  <a:lnTo>
                    <a:pt x="144" y="174"/>
                  </a:lnTo>
                  <a:lnTo>
                    <a:pt x="144" y="174"/>
                  </a:lnTo>
                  <a:lnTo>
                    <a:pt x="148" y="162"/>
                  </a:lnTo>
                  <a:lnTo>
                    <a:pt x="154" y="148"/>
                  </a:lnTo>
                  <a:lnTo>
                    <a:pt x="162" y="138"/>
                  </a:lnTo>
                  <a:lnTo>
                    <a:pt x="170" y="126"/>
                  </a:lnTo>
                  <a:lnTo>
                    <a:pt x="180" y="118"/>
                  </a:lnTo>
                  <a:lnTo>
                    <a:pt x="192" y="112"/>
                  </a:lnTo>
                  <a:lnTo>
                    <a:pt x="204" y="108"/>
                  </a:lnTo>
                  <a:lnTo>
                    <a:pt x="220" y="106"/>
                  </a:lnTo>
                  <a:lnTo>
                    <a:pt x="220" y="10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39416" y="2132856"/>
              <a:ext cx="2103633" cy="2103633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10244" y="1694247"/>
            <a:ext cx="642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邮件分类，邮件删除，邮件编写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92540" y="2476444"/>
            <a:ext cx="7839964" cy="5493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邮件</a:t>
            </a:r>
            <a:r>
              <a:rPr lang="zh-CN" altLang="en-US" sz="1200" dirty="0" smtClean="0">
                <a:solidFill>
                  <a:schemeClr val="bg1"/>
                </a:solidFill>
              </a:rPr>
              <a:t>能力是不管你是什么工种都会一开始碰到的一件事情。懂得邮件分类，定期清除邮件，邮件编写时区分出关键字，重要事情走邮件。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  <p:pic>
        <p:nvPicPr>
          <p:cNvPr id="14" name="图片 13" descr="ema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64" y="2714620"/>
            <a:ext cx="1214446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665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TEXT HERE ADD YOUR TEXT HERE ADD YOUR TEXT HERE 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IM</a:t>
            </a:r>
            <a:r>
              <a:rPr lang="zh-CN" altLang="en-US" dirty="0" smtClean="0"/>
              <a:t>软件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37016" y="2501111"/>
            <a:ext cx="1670545" cy="1670545"/>
            <a:chOff x="839416" y="2132856"/>
            <a:chExt cx="2103633" cy="2103633"/>
          </a:xfrm>
        </p:grpSpPr>
        <p:sp>
          <p:nvSpPr>
            <p:cNvPr id="5" name="Freeform 197"/>
            <p:cNvSpPr>
              <a:spLocks noEditPoints="1"/>
            </p:cNvSpPr>
            <p:nvPr/>
          </p:nvSpPr>
          <p:spPr bwMode="auto">
            <a:xfrm>
              <a:off x="1127448" y="2420888"/>
              <a:ext cx="1455948" cy="1368152"/>
            </a:xfrm>
            <a:custGeom>
              <a:avLst/>
              <a:gdLst/>
              <a:ahLst/>
              <a:cxnLst>
                <a:cxn ang="0">
                  <a:pos x="398" y="224"/>
                </a:cxn>
                <a:cxn ang="0">
                  <a:pos x="398" y="202"/>
                </a:cxn>
                <a:cxn ang="0">
                  <a:pos x="376" y="122"/>
                </a:cxn>
                <a:cxn ang="0">
                  <a:pos x="326" y="60"/>
                </a:cxn>
                <a:cxn ang="0">
                  <a:pos x="284" y="36"/>
                </a:cxn>
                <a:cxn ang="0">
                  <a:pos x="322" y="26"/>
                </a:cxn>
                <a:cxn ang="0">
                  <a:pos x="358" y="30"/>
                </a:cxn>
                <a:cxn ang="0">
                  <a:pos x="374" y="52"/>
                </a:cxn>
                <a:cxn ang="0">
                  <a:pos x="366" y="104"/>
                </a:cxn>
                <a:cxn ang="0">
                  <a:pos x="376" y="98"/>
                </a:cxn>
                <a:cxn ang="0">
                  <a:pos x="384" y="44"/>
                </a:cxn>
                <a:cxn ang="0">
                  <a:pos x="374" y="20"/>
                </a:cxn>
                <a:cxn ang="0">
                  <a:pos x="350" y="4"/>
                </a:cxn>
                <a:cxn ang="0">
                  <a:pos x="312" y="2"/>
                </a:cxn>
                <a:cxn ang="0">
                  <a:pos x="242" y="20"/>
                </a:cxn>
                <a:cxn ang="0">
                  <a:pos x="232" y="26"/>
                </a:cxn>
                <a:cxn ang="0">
                  <a:pos x="202" y="26"/>
                </a:cxn>
                <a:cxn ang="0">
                  <a:pos x="156" y="36"/>
                </a:cxn>
                <a:cxn ang="0">
                  <a:pos x="114" y="58"/>
                </a:cxn>
                <a:cxn ang="0">
                  <a:pos x="82" y="88"/>
                </a:cxn>
                <a:cxn ang="0">
                  <a:pos x="56" y="124"/>
                </a:cxn>
                <a:cxn ang="0">
                  <a:pos x="42" y="168"/>
                </a:cxn>
                <a:cxn ang="0">
                  <a:pos x="74" y="134"/>
                </a:cxn>
                <a:cxn ang="0">
                  <a:pos x="130" y="90"/>
                </a:cxn>
                <a:cxn ang="0">
                  <a:pos x="92" y="126"/>
                </a:cxn>
                <a:cxn ang="0">
                  <a:pos x="50" y="178"/>
                </a:cxn>
                <a:cxn ang="0">
                  <a:pos x="26" y="224"/>
                </a:cxn>
                <a:cxn ang="0">
                  <a:pos x="6" y="274"/>
                </a:cxn>
                <a:cxn ang="0">
                  <a:pos x="2" y="328"/>
                </a:cxn>
                <a:cxn ang="0">
                  <a:pos x="12" y="356"/>
                </a:cxn>
                <a:cxn ang="0">
                  <a:pos x="30" y="370"/>
                </a:cxn>
                <a:cxn ang="0">
                  <a:pos x="60" y="374"/>
                </a:cxn>
                <a:cxn ang="0">
                  <a:pos x="108" y="366"/>
                </a:cxn>
                <a:cxn ang="0">
                  <a:pos x="136" y="352"/>
                </a:cxn>
                <a:cxn ang="0">
                  <a:pos x="176" y="368"/>
                </a:cxn>
                <a:cxn ang="0">
                  <a:pos x="220" y="372"/>
                </a:cxn>
                <a:cxn ang="0">
                  <a:pos x="276" y="362"/>
                </a:cxn>
                <a:cxn ang="0">
                  <a:pos x="346" y="318"/>
                </a:cxn>
                <a:cxn ang="0">
                  <a:pos x="390" y="250"/>
                </a:cxn>
                <a:cxn ang="0">
                  <a:pos x="282" y="260"/>
                </a:cxn>
                <a:cxn ang="0">
                  <a:pos x="258" y="282"/>
                </a:cxn>
                <a:cxn ang="0">
                  <a:pos x="230" y="292"/>
                </a:cxn>
                <a:cxn ang="0">
                  <a:pos x="204" y="292"/>
                </a:cxn>
                <a:cxn ang="0">
                  <a:pos x="170" y="276"/>
                </a:cxn>
                <a:cxn ang="0">
                  <a:pos x="148" y="240"/>
                </a:cxn>
                <a:cxn ang="0">
                  <a:pos x="126" y="346"/>
                </a:cxn>
                <a:cxn ang="0">
                  <a:pos x="90" y="358"/>
                </a:cxn>
                <a:cxn ang="0">
                  <a:pos x="56" y="360"/>
                </a:cxn>
                <a:cxn ang="0">
                  <a:pos x="34" y="344"/>
                </a:cxn>
                <a:cxn ang="0">
                  <a:pos x="30" y="318"/>
                </a:cxn>
                <a:cxn ang="0">
                  <a:pos x="42" y="272"/>
                </a:cxn>
                <a:cxn ang="0">
                  <a:pos x="50" y="256"/>
                </a:cxn>
                <a:cxn ang="0">
                  <a:pos x="70" y="296"/>
                </a:cxn>
                <a:cxn ang="0">
                  <a:pos x="100" y="328"/>
                </a:cxn>
                <a:cxn ang="0">
                  <a:pos x="126" y="346"/>
                </a:cxn>
                <a:cxn ang="0">
                  <a:pos x="234" y="108"/>
                </a:cxn>
                <a:cxn ang="0">
                  <a:pos x="270" y="126"/>
                </a:cxn>
                <a:cxn ang="0">
                  <a:pos x="288" y="162"/>
                </a:cxn>
                <a:cxn ang="0">
                  <a:pos x="144" y="174"/>
                </a:cxn>
                <a:cxn ang="0">
                  <a:pos x="162" y="138"/>
                </a:cxn>
                <a:cxn ang="0">
                  <a:pos x="192" y="112"/>
                </a:cxn>
                <a:cxn ang="0">
                  <a:pos x="220" y="106"/>
                </a:cxn>
              </a:cxnLst>
              <a:rect l="0" t="0" r="r" b="b"/>
              <a:pathLst>
                <a:path w="398" h="374">
                  <a:moveTo>
                    <a:pt x="298" y="224"/>
                  </a:moveTo>
                  <a:lnTo>
                    <a:pt x="398" y="224"/>
                  </a:lnTo>
                  <a:lnTo>
                    <a:pt x="398" y="224"/>
                  </a:lnTo>
                  <a:lnTo>
                    <a:pt x="398" y="214"/>
                  </a:lnTo>
                  <a:lnTo>
                    <a:pt x="398" y="202"/>
                  </a:lnTo>
                  <a:lnTo>
                    <a:pt x="398" y="202"/>
                  </a:lnTo>
                  <a:lnTo>
                    <a:pt x="396" y="174"/>
                  </a:lnTo>
                  <a:lnTo>
                    <a:pt x="388" y="148"/>
                  </a:lnTo>
                  <a:lnTo>
                    <a:pt x="376" y="122"/>
                  </a:lnTo>
                  <a:lnTo>
                    <a:pt x="362" y="98"/>
                  </a:lnTo>
                  <a:lnTo>
                    <a:pt x="346" y="78"/>
                  </a:lnTo>
                  <a:lnTo>
                    <a:pt x="326" y="60"/>
                  </a:lnTo>
                  <a:lnTo>
                    <a:pt x="304" y="46"/>
                  </a:lnTo>
                  <a:lnTo>
                    <a:pt x="278" y="36"/>
                  </a:lnTo>
                  <a:lnTo>
                    <a:pt x="284" y="36"/>
                  </a:lnTo>
                  <a:lnTo>
                    <a:pt x="284" y="36"/>
                  </a:lnTo>
                  <a:lnTo>
                    <a:pt x="302" y="30"/>
                  </a:lnTo>
                  <a:lnTo>
                    <a:pt x="322" y="26"/>
                  </a:lnTo>
                  <a:lnTo>
                    <a:pt x="340" y="24"/>
                  </a:lnTo>
                  <a:lnTo>
                    <a:pt x="350" y="26"/>
                  </a:lnTo>
                  <a:lnTo>
                    <a:pt x="358" y="30"/>
                  </a:lnTo>
                  <a:lnTo>
                    <a:pt x="366" y="34"/>
                  </a:lnTo>
                  <a:lnTo>
                    <a:pt x="372" y="42"/>
                  </a:lnTo>
                  <a:lnTo>
                    <a:pt x="374" y="52"/>
                  </a:lnTo>
                  <a:lnTo>
                    <a:pt x="376" y="66"/>
                  </a:lnTo>
                  <a:lnTo>
                    <a:pt x="372" y="84"/>
                  </a:lnTo>
                  <a:lnTo>
                    <a:pt x="366" y="104"/>
                  </a:lnTo>
                  <a:lnTo>
                    <a:pt x="372" y="112"/>
                  </a:lnTo>
                  <a:lnTo>
                    <a:pt x="372" y="112"/>
                  </a:lnTo>
                  <a:lnTo>
                    <a:pt x="376" y="98"/>
                  </a:lnTo>
                  <a:lnTo>
                    <a:pt x="380" y="82"/>
                  </a:lnTo>
                  <a:lnTo>
                    <a:pt x="384" y="64"/>
                  </a:lnTo>
                  <a:lnTo>
                    <a:pt x="384" y="44"/>
                  </a:lnTo>
                  <a:lnTo>
                    <a:pt x="382" y="36"/>
                  </a:lnTo>
                  <a:lnTo>
                    <a:pt x="378" y="26"/>
                  </a:lnTo>
                  <a:lnTo>
                    <a:pt x="374" y="20"/>
                  </a:lnTo>
                  <a:lnTo>
                    <a:pt x="368" y="12"/>
                  </a:lnTo>
                  <a:lnTo>
                    <a:pt x="360" y="8"/>
                  </a:lnTo>
                  <a:lnTo>
                    <a:pt x="350" y="4"/>
                  </a:lnTo>
                  <a:lnTo>
                    <a:pt x="350" y="4"/>
                  </a:lnTo>
                  <a:lnTo>
                    <a:pt x="332" y="0"/>
                  </a:lnTo>
                  <a:lnTo>
                    <a:pt x="312" y="2"/>
                  </a:lnTo>
                  <a:lnTo>
                    <a:pt x="292" y="4"/>
                  </a:lnTo>
                  <a:lnTo>
                    <a:pt x="272" y="10"/>
                  </a:lnTo>
                  <a:lnTo>
                    <a:pt x="242" y="20"/>
                  </a:lnTo>
                  <a:lnTo>
                    <a:pt x="230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20" y="26"/>
                  </a:lnTo>
                  <a:lnTo>
                    <a:pt x="220" y="26"/>
                  </a:lnTo>
                  <a:lnTo>
                    <a:pt x="202" y="26"/>
                  </a:lnTo>
                  <a:lnTo>
                    <a:pt x="186" y="28"/>
                  </a:lnTo>
                  <a:lnTo>
                    <a:pt x="172" y="32"/>
                  </a:lnTo>
                  <a:lnTo>
                    <a:pt x="156" y="36"/>
                  </a:lnTo>
                  <a:lnTo>
                    <a:pt x="142" y="42"/>
                  </a:lnTo>
                  <a:lnTo>
                    <a:pt x="128" y="50"/>
                  </a:lnTo>
                  <a:lnTo>
                    <a:pt x="114" y="58"/>
                  </a:lnTo>
                  <a:lnTo>
                    <a:pt x="102" y="66"/>
                  </a:lnTo>
                  <a:lnTo>
                    <a:pt x="92" y="76"/>
                  </a:lnTo>
                  <a:lnTo>
                    <a:pt x="82" y="88"/>
                  </a:lnTo>
                  <a:lnTo>
                    <a:pt x="72" y="98"/>
                  </a:lnTo>
                  <a:lnTo>
                    <a:pt x="64" y="112"/>
                  </a:lnTo>
                  <a:lnTo>
                    <a:pt x="56" y="124"/>
                  </a:lnTo>
                  <a:lnTo>
                    <a:pt x="50" y="138"/>
                  </a:lnTo>
                  <a:lnTo>
                    <a:pt x="46" y="154"/>
                  </a:lnTo>
                  <a:lnTo>
                    <a:pt x="42" y="168"/>
                  </a:lnTo>
                  <a:lnTo>
                    <a:pt x="42" y="168"/>
                  </a:lnTo>
                  <a:lnTo>
                    <a:pt x="54" y="154"/>
                  </a:lnTo>
                  <a:lnTo>
                    <a:pt x="74" y="134"/>
                  </a:lnTo>
                  <a:lnTo>
                    <a:pt x="100" y="112"/>
                  </a:lnTo>
                  <a:lnTo>
                    <a:pt x="114" y="100"/>
                  </a:lnTo>
                  <a:lnTo>
                    <a:pt x="130" y="90"/>
                  </a:lnTo>
                  <a:lnTo>
                    <a:pt x="130" y="90"/>
                  </a:lnTo>
                  <a:lnTo>
                    <a:pt x="118" y="100"/>
                  </a:lnTo>
                  <a:lnTo>
                    <a:pt x="92" y="126"/>
                  </a:lnTo>
                  <a:lnTo>
                    <a:pt x="76" y="142"/>
                  </a:lnTo>
                  <a:lnTo>
                    <a:pt x="62" y="160"/>
                  </a:lnTo>
                  <a:lnTo>
                    <a:pt x="50" y="178"/>
                  </a:lnTo>
                  <a:lnTo>
                    <a:pt x="40" y="198"/>
                  </a:lnTo>
                  <a:lnTo>
                    <a:pt x="40" y="198"/>
                  </a:lnTo>
                  <a:lnTo>
                    <a:pt x="26" y="224"/>
                  </a:lnTo>
                  <a:lnTo>
                    <a:pt x="14" y="248"/>
                  </a:lnTo>
                  <a:lnTo>
                    <a:pt x="6" y="274"/>
                  </a:lnTo>
                  <a:lnTo>
                    <a:pt x="6" y="274"/>
                  </a:lnTo>
                  <a:lnTo>
                    <a:pt x="2" y="296"/>
                  </a:lnTo>
                  <a:lnTo>
                    <a:pt x="0" y="312"/>
                  </a:lnTo>
                  <a:lnTo>
                    <a:pt x="2" y="328"/>
                  </a:lnTo>
                  <a:lnTo>
                    <a:pt x="4" y="342"/>
                  </a:lnTo>
                  <a:lnTo>
                    <a:pt x="8" y="350"/>
                  </a:lnTo>
                  <a:lnTo>
                    <a:pt x="12" y="356"/>
                  </a:lnTo>
                  <a:lnTo>
                    <a:pt x="16" y="362"/>
                  </a:lnTo>
                  <a:lnTo>
                    <a:pt x="24" y="366"/>
                  </a:lnTo>
                  <a:lnTo>
                    <a:pt x="30" y="370"/>
                  </a:lnTo>
                  <a:lnTo>
                    <a:pt x="40" y="372"/>
                  </a:lnTo>
                  <a:lnTo>
                    <a:pt x="40" y="372"/>
                  </a:lnTo>
                  <a:lnTo>
                    <a:pt x="60" y="374"/>
                  </a:lnTo>
                  <a:lnTo>
                    <a:pt x="78" y="372"/>
                  </a:lnTo>
                  <a:lnTo>
                    <a:pt x="94" y="370"/>
                  </a:lnTo>
                  <a:lnTo>
                    <a:pt x="108" y="366"/>
                  </a:lnTo>
                  <a:lnTo>
                    <a:pt x="130" y="358"/>
                  </a:lnTo>
                  <a:lnTo>
                    <a:pt x="138" y="352"/>
                  </a:lnTo>
                  <a:lnTo>
                    <a:pt x="136" y="352"/>
                  </a:lnTo>
                  <a:lnTo>
                    <a:pt x="136" y="352"/>
                  </a:lnTo>
                  <a:lnTo>
                    <a:pt x="156" y="360"/>
                  </a:lnTo>
                  <a:lnTo>
                    <a:pt x="176" y="368"/>
                  </a:lnTo>
                  <a:lnTo>
                    <a:pt x="198" y="370"/>
                  </a:lnTo>
                  <a:lnTo>
                    <a:pt x="220" y="372"/>
                  </a:lnTo>
                  <a:lnTo>
                    <a:pt x="220" y="372"/>
                  </a:lnTo>
                  <a:lnTo>
                    <a:pt x="234" y="372"/>
                  </a:lnTo>
                  <a:lnTo>
                    <a:pt x="248" y="370"/>
                  </a:lnTo>
                  <a:lnTo>
                    <a:pt x="276" y="362"/>
                  </a:lnTo>
                  <a:lnTo>
                    <a:pt x="302" y="352"/>
                  </a:lnTo>
                  <a:lnTo>
                    <a:pt x="326" y="338"/>
                  </a:lnTo>
                  <a:lnTo>
                    <a:pt x="346" y="318"/>
                  </a:lnTo>
                  <a:lnTo>
                    <a:pt x="364" y="298"/>
                  </a:lnTo>
                  <a:lnTo>
                    <a:pt x="378" y="274"/>
                  </a:lnTo>
                  <a:lnTo>
                    <a:pt x="390" y="250"/>
                  </a:lnTo>
                  <a:lnTo>
                    <a:pt x="286" y="250"/>
                  </a:lnTo>
                  <a:lnTo>
                    <a:pt x="286" y="250"/>
                  </a:lnTo>
                  <a:lnTo>
                    <a:pt x="282" y="260"/>
                  </a:lnTo>
                  <a:lnTo>
                    <a:pt x="274" y="268"/>
                  </a:lnTo>
                  <a:lnTo>
                    <a:pt x="266" y="276"/>
                  </a:lnTo>
                  <a:lnTo>
                    <a:pt x="258" y="282"/>
                  </a:lnTo>
                  <a:lnTo>
                    <a:pt x="250" y="286"/>
                  </a:lnTo>
                  <a:lnTo>
                    <a:pt x="240" y="290"/>
                  </a:lnTo>
                  <a:lnTo>
                    <a:pt x="230" y="292"/>
                  </a:lnTo>
                  <a:lnTo>
                    <a:pt x="218" y="292"/>
                  </a:lnTo>
                  <a:lnTo>
                    <a:pt x="218" y="292"/>
                  </a:lnTo>
                  <a:lnTo>
                    <a:pt x="204" y="292"/>
                  </a:lnTo>
                  <a:lnTo>
                    <a:pt x="192" y="288"/>
                  </a:lnTo>
                  <a:lnTo>
                    <a:pt x="180" y="282"/>
                  </a:lnTo>
                  <a:lnTo>
                    <a:pt x="170" y="276"/>
                  </a:lnTo>
                  <a:lnTo>
                    <a:pt x="160" y="266"/>
                  </a:lnTo>
                  <a:lnTo>
                    <a:pt x="154" y="254"/>
                  </a:lnTo>
                  <a:lnTo>
                    <a:pt x="148" y="240"/>
                  </a:lnTo>
                  <a:lnTo>
                    <a:pt x="144" y="224"/>
                  </a:lnTo>
                  <a:lnTo>
                    <a:pt x="298" y="224"/>
                  </a:lnTo>
                  <a:close/>
                  <a:moveTo>
                    <a:pt x="126" y="346"/>
                  </a:moveTo>
                  <a:lnTo>
                    <a:pt x="126" y="346"/>
                  </a:lnTo>
                  <a:lnTo>
                    <a:pt x="106" y="354"/>
                  </a:lnTo>
                  <a:lnTo>
                    <a:pt x="90" y="358"/>
                  </a:lnTo>
                  <a:lnTo>
                    <a:pt x="70" y="362"/>
                  </a:lnTo>
                  <a:lnTo>
                    <a:pt x="70" y="362"/>
                  </a:lnTo>
                  <a:lnTo>
                    <a:pt x="56" y="360"/>
                  </a:lnTo>
                  <a:lnTo>
                    <a:pt x="46" y="356"/>
                  </a:lnTo>
                  <a:lnTo>
                    <a:pt x="38" y="352"/>
                  </a:lnTo>
                  <a:lnTo>
                    <a:pt x="34" y="344"/>
                  </a:lnTo>
                  <a:lnTo>
                    <a:pt x="30" y="336"/>
                  </a:lnTo>
                  <a:lnTo>
                    <a:pt x="30" y="328"/>
                  </a:lnTo>
                  <a:lnTo>
                    <a:pt x="30" y="318"/>
                  </a:lnTo>
                  <a:lnTo>
                    <a:pt x="30" y="308"/>
                  </a:lnTo>
                  <a:lnTo>
                    <a:pt x="36" y="290"/>
                  </a:lnTo>
                  <a:lnTo>
                    <a:pt x="42" y="272"/>
                  </a:lnTo>
                  <a:lnTo>
                    <a:pt x="50" y="256"/>
                  </a:lnTo>
                  <a:lnTo>
                    <a:pt x="50" y="256"/>
                  </a:lnTo>
                  <a:lnTo>
                    <a:pt x="50" y="256"/>
                  </a:lnTo>
                  <a:lnTo>
                    <a:pt x="56" y="270"/>
                  </a:lnTo>
                  <a:lnTo>
                    <a:pt x="62" y="282"/>
                  </a:lnTo>
                  <a:lnTo>
                    <a:pt x="70" y="296"/>
                  </a:lnTo>
                  <a:lnTo>
                    <a:pt x="80" y="308"/>
                  </a:lnTo>
                  <a:lnTo>
                    <a:pt x="90" y="318"/>
                  </a:lnTo>
                  <a:lnTo>
                    <a:pt x="100" y="328"/>
                  </a:lnTo>
                  <a:lnTo>
                    <a:pt x="112" y="338"/>
                  </a:lnTo>
                  <a:lnTo>
                    <a:pt x="126" y="346"/>
                  </a:lnTo>
                  <a:lnTo>
                    <a:pt x="126" y="346"/>
                  </a:lnTo>
                  <a:close/>
                  <a:moveTo>
                    <a:pt x="220" y="106"/>
                  </a:moveTo>
                  <a:lnTo>
                    <a:pt x="220" y="106"/>
                  </a:lnTo>
                  <a:lnTo>
                    <a:pt x="234" y="108"/>
                  </a:lnTo>
                  <a:lnTo>
                    <a:pt x="248" y="112"/>
                  </a:lnTo>
                  <a:lnTo>
                    <a:pt x="260" y="118"/>
                  </a:lnTo>
                  <a:lnTo>
                    <a:pt x="270" y="126"/>
                  </a:lnTo>
                  <a:lnTo>
                    <a:pt x="278" y="136"/>
                  </a:lnTo>
                  <a:lnTo>
                    <a:pt x="284" y="148"/>
                  </a:lnTo>
                  <a:lnTo>
                    <a:pt x="288" y="162"/>
                  </a:lnTo>
                  <a:lnTo>
                    <a:pt x="290" y="174"/>
                  </a:lnTo>
                  <a:lnTo>
                    <a:pt x="144" y="174"/>
                  </a:lnTo>
                  <a:lnTo>
                    <a:pt x="144" y="174"/>
                  </a:lnTo>
                  <a:lnTo>
                    <a:pt x="148" y="162"/>
                  </a:lnTo>
                  <a:lnTo>
                    <a:pt x="154" y="148"/>
                  </a:lnTo>
                  <a:lnTo>
                    <a:pt x="162" y="138"/>
                  </a:lnTo>
                  <a:lnTo>
                    <a:pt x="170" y="126"/>
                  </a:lnTo>
                  <a:lnTo>
                    <a:pt x="180" y="118"/>
                  </a:lnTo>
                  <a:lnTo>
                    <a:pt x="192" y="112"/>
                  </a:lnTo>
                  <a:lnTo>
                    <a:pt x="204" y="108"/>
                  </a:lnTo>
                  <a:lnTo>
                    <a:pt x="220" y="106"/>
                  </a:lnTo>
                  <a:lnTo>
                    <a:pt x="220" y="10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39416" y="2132856"/>
              <a:ext cx="2103633" cy="2103633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10244" y="1694247"/>
            <a:ext cx="642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公事私事分清。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92540" y="2476444"/>
            <a:ext cx="7839964" cy="28411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凡是涉及到公司信息的事情一律在企业</a:t>
            </a:r>
            <a:r>
              <a:rPr lang="en-US" altLang="zh-CN" sz="1200" dirty="0" smtClean="0">
                <a:solidFill>
                  <a:schemeClr val="bg1"/>
                </a:solidFill>
              </a:rPr>
              <a:t>IM</a:t>
            </a:r>
            <a:r>
              <a:rPr lang="zh-CN" altLang="en-US" sz="1200" dirty="0" smtClean="0">
                <a:solidFill>
                  <a:schemeClr val="bg1"/>
                </a:solidFill>
              </a:rPr>
              <a:t>内谈起，不建议在私人聊天内聊起公事。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  <p:pic>
        <p:nvPicPr>
          <p:cNvPr id="13" name="图片 12" descr="qyvx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26" y="2714620"/>
            <a:ext cx="1455732" cy="10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665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231904" y="3113517"/>
            <a:ext cx="1691702" cy="482447"/>
          </a:xfrm>
        </p:spPr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two</a:t>
            </a:r>
            <a:endParaRPr lang="zh-CN" altLang="en-US" dirty="0"/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9304" y="607407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6079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TEXT HERE ADD YOUR TEXT HERE ADD YOUR TEXT HERE 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开发工具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37016" y="2501111"/>
            <a:ext cx="1670545" cy="1670545"/>
            <a:chOff x="839416" y="2132856"/>
            <a:chExt cx="2103633" cy="2103633"/>
          </a:xfrm>
        </p:grpSpPr>
        <p:sp>
          <p:nvSpPr>
            <p:cNvPr id="5" name="Freeform 197"/>
            <p:cNvSpPr>
              <a:spLocks noEditPoints="1"/>
            </p:cNvSpPr>
            <p:nvPr/>
          </p:nvSpPr>
          <p:spPr bwMode="auto">
            <a:xfrm>
              <a:off x="1127448" y="2420888"/>
              <a:ext cx="1455948" cy="1368152"/>
            </a:xfrm>
            <a:custGeom>
              <a:avLst/>
              <a:gdLst/>
              <a:ahLst/>
              <a:cxnLst>
                <a:cxn ang="0">
                  <a:pos x="398" y="224"/>
                </a:cxn>
                <a:cxn ang="0">
                  <a:pos x="398" y="202"/>
                </a:cxn>
                <a:cxn ang="0">
                  <a:pos x="376" y="122"/>
                </a:cxn>
                <a:cxn ang="0">
                  <a:pos x="326" y="60"/>
                </a:cxn>
                <a:cxn ang="0">
                  <a:pos x="284" y="36"/>
                </a:cxn>
                <a:cxn ang="0">
                  <a:pos x="322" y="26"/>
                </a:cxn>
                <a:cxn ang="0">
                  <a:pos x="358" y="30"/>
                </a:cxn>
                <a:cxn ang="0">
                  <a:pos x="374" y="52"/>
                </a:cxn>
                <a:cxn ang="0">
                  <a:pos x="366" y="104"/>
                </a:cxn>
                <a:cxn ang="0">
                  <a:pos x="376" y="98"/>
                </a:cxn>
                <a:cxn ang="0">
                  <a:pos x="384" y="44"/>
                </a:cxn>
                <a:cxn ang="0">
                  <a:pos x="374" y="20"/>
                </a:cxn>
                <a:cxn ang="0">
                  <a:pos x="350" y="4"/>
                </a:cxn>
                <a:cxn ang="0">
                  <a:pos x="312" y="2"/>
                </a:cxn>
                <a:cxn ang="0">
                  <a:pos x="242" y="20"/>
                </a:cxn>
                <a:cxn ang="0">
                  <a:pos x="232" y="26"/>
                </a:cxn>
                <a:cxn ang="0">
                  <a:pos x="202" y="26"/>
                </a:cxn>
                <a:cxn ang="0">
                  <a:pos x="156" y="36"/>
                </a:cxn>
                <a:cxn ang="0">
                  <a:pos x="114" y="58"/>
                </a:cxn>
                <a:cxn ang="0">
                  <a:pos x="82" y="88"/>
                </a:cxn>
                <a:cxn ang="0">
                  <a:pos x="56" y="124"/>
                </a:cxn>
                <a:cxn ang="0">
                  <a:pos x="42" y="168"/>
                </a:cxn>
                <a:cxn ang="0">
                  <a:pos x="74" y="134"/>
                </a:cxn>
                <a:cxn ang="0">
                  <a:pos x="130" y="90"/>
                </a:cxn>
                <a:cxn ang="0">
                  <a:pos x="92" y="126"/>
                </a:cxn>
                <a:cxn ang="0">
                  <a:pos x="50" y="178"/>
                </a:cxn>
                <a:cxn ang="0">
                  <a:pos x="26" y="224"/>
                </a:cxn>
                <a:cxn ang="0">
                  <a:pos x="6" y="274"/>
                </a:cxn>
                <a:cxn ang="0">
                  <a:pos x="2" y="328"/>
                </a:cxn>
                <a:cxn ang="0">
                  <a:pos x="12" y="356"/>
                </a:cxn>
                <a:cxn ang="0">
                  <a:pos x="30" y="370"/>
                </a:cxn>
                <a:cxn ang="0">
                  <a:pos x="60" y="374"/>
                </a:cxn>
                <a:cxn ang="0">
                  <a:pos x="108" y="366"/>
                </a:cxn>
                <a:cxn ang="0">
                  <a:pos x="136" y="352"/>
                </a:cxn>
                <a:cxn ang="0">
                  <a:pos x="176" y="368"/>
                </a:cxn>
                <a:cxn ang="0">
                  <a:pos x="220" y="372"/>
                </a:cxn>
                <a:cxn ang="0">
                  <a:pos x="276" y="362"/>
                </a:cxn>
                <a:cxn ang="0">
                  <a:pos x="346" y="318"/>
                </a:cxn>
                <a:cxn ang="0">
                  <a:pos x="390" y="250"/>
                </a:cxn>
                <a:cxn ang="0">
                  <a:pos x="282" y="260"/>
                </a:cxn>
                <a:cxn ang="0">
                  <a:pos x="258" y="282"/>
                </a:cxn>
                <a:cxn ang="0">
                  <a:pos x="230" y="292"/>
                </a:cxn>
                <a:cxn ang="0">
                  <a:pos x="204" y="292"/>
                </a:cxn>
                <a:cxn ang="0">
                  <a:pos x="170" y="276"/>
                </a:cxn>
                <a:cxn ang="0">
                  <a:pos x="148" y="240"/>
                </a:cxn>
                <a:cxn ang="0">
                  <a:pos x="126" y="346"/>
                </a:cxn>
                <a:cxn ang="0">
                  <a:pos x="90" y="358"/>
                </a:cxn>
                <a:cxn ang="0">
                  <a:pos x="56" y="360"/>
                </a:cxn>
                <a:cxn ang="0">
                  <a:pos x="34" y="344"/>
                </a:cxn>
                <a:cxn ang="0">
                  <a:pos x="30" y="318"/>
                </a:cxn>
                <a:cxn ang="0">
                  <a:pos x="42" y="272"/>
                </a:cxn>
                <a:cxn ang="0">
                  <a:pos x="50" y="256"/>
                </a:cxn>
                <a:cxn ang="0">
                  <a:pos x="70" y="296"/>
                </a:cxn>
                <a:cxn ang="0">
                  <a:pos x="100" y="328"/>
                </a:cxn>
                <a:cxn ang="0">
                  <a:pos x="126" y="346"/>
                </a:cxn>
                <a:cxn ang="0">
                  <a:pos x="234" y="108"/>
                </a:cxn>
                <a:cxn ang="0">
                  <a:pos x="270" y="126"/>
                </a:cxn>
                <a:cxn ang="0">
                  <a:pos x="288" y="162"/>
                </a:cxn>
                <a:cxn ang="0">
                  <a:pos x="144" y="174"/>
                </a:cxn>
                <a:cxn ang="0">
                  <a:pos x="162" y="138"/>
                </a:cxn>
                <a:cxn ang="0">
                  <a:pos x="192" y="112"/>
                </a:cxn>
                <a:cxn ang="0">
                  <a:pos x="220" y="106"/>
                </a:cxn>
              </a:cxnLst>
              <a:rect l="0" t="0" r="r" b="b"/>
              <a:pathLst>
                <a:path w="398" h="374">
                  <a:moveTo>
                    <a:pt x="298" y="224"/>
                  </a:moveTo>
                  <a:lnTo>
                    <a:pt x="398" y="224"/>
                  </a:lnTo>
                  <a:lnTo>
                    <a:pt x="398" y="224"/>
                  </a:lnTo>
                  <a:lnTo>
                    <a:pt x="398" y="214"/>
                  </a:lnTo>
                  <a:lnTo>
                    <a:pt x="398" y="202"/>
                  </a:lnTo>
                  <a:lnTo>
                    <a:pt x="398" y="202"/>
                  </a:lnTo>
                  <a:lnTo>
                    <a:pt x="396" y="174"/>
                  </a:lnTo>
                  <a:lnTo>
                    <a:pt x="388" y="148"/>
                  </a:lnTo>
                  <a:lnTo>
                    <a:pt x="376" y="122"/>
                  </a:lnTo>
                  <a:lnTo>
                    <a:pt x="362" y="98"/>
                  </a:lnTo>
                  <a:lnTo>
                    <a:pt x="346" y="78"/>
                  </a:lnTo>
                  <a:lnTo>
                    <a:pt x="326" y="60"/>
                  </a:lnTo>
                  <a:lnTo>
                    <a:pt x="304" y="46"/>
                  </a:lnTo>
                  <a:lnTo>
                    <a:pt x="278" y="36"/>
                  </a:lnTo>
                  <a:lnTo>
                    <a:pt x="284" y="36"/>
                  </a:lnTo>
                  <a:lnTo>
                    <a:pt x="284" y="36"/>
                  </a:lnTo>
                  <a:lnTo>
                    <a:pt x="302" y="30"/>
                  </a:lnTo>
                  <a:lnTo>
                    <a:pt x="322" y="26"/>
                  </a:lnTo>
                  <a:lnTo>
                    <a:pt x="340" y="24"/>
                  </a:lnTo>
                  <a:lnTo>
                    <a:pt x="350" y="26"/>
                  </a:lnTo>
                  <a:lnTo>
                    <a:pt x="358" y="30"/>
                  </a:lnTo>
                  <a:lnTo>
                    <a:pt x="366" y="34"/>
                  </a:lnTo>
                  <a:lnTo>
                    <a:pt x="372" y="42"/>
                  </a:lnTo>
                  <a:lnTo>
                    <a:pt x="374" y="52"/>
                  </a:lnTo>
                  <a:lnTo>
                    <a:pt x="376" y="66"/>
                  </a:lnTo>
                  <a:lnTo>
                    <a:pt x="372" y="84"/>
                  </a:lnTo>
                  <a:lnTo>
                    <a:pt x="366" y="104"/>
                  </a:lnTo>
                  <a:lnTo>
                    <a:pt x="372" y="112"/>
                  </a:lnTo>
                  <a:lnTo>
                    <a:pt x="372" y="112"/>
                  </a:lnTo>
                  <a:lnTo>
                    <a:pt x="376" y="98"/>
                  </a:lnTo>
                  <a:lnTo>
                    <a:pt x="380" y="82"/>
                  </a:lnTo>
                  <a:lnTo>
                    <a:pt x="384" y="64"/>
                  </a:lnTo>
                  <a:lnTo>
                    <a:pt x="384" y="44"/>
                  </a:lnTo>
                  <a:lnTo>
                    <a:pt x="382" y="36"/>
                  </a:lnTo>
                  <a:lnTo>
                    <a:pt x="378" y="26"/>
                  </a:lnTo>
                  <a:lnTo>
                    <a:pt x="374" y="20"/>
                  </a:lnTo>
                  <a:lnTo>
                    <a:pt x="368" y="12"/>
                  </a:lnTo>
                  <a:lnTo>
                    <a:pt x="360" y="8"/>
                  </a:lnTo>
                  <a:lnTo>
                    <a:pt x="350" y="4"/>
                  </a:lnTo>
                  <a:lnTo>
                    <a:pt x="350" y="4"/>
                  </a:lnTo>
                  <a:lnTo>
                    <a:pt x="332" y="0"/>
                  </a:lnTo>
                  <a:lnTo>
                    <a:pt x="312" y="2"/>
                  </a:lnTo>
                  <a:lnTo>
                    <a:pt x="292" y="4"/>
                  </a:lnTo>
                  <a:lnTo>
                    <a:pt x="272" y="10"/>
                  </a:lnTo>
                  <a:lnTo>
                    <a:pt x="242" y="20"/>
                  </a:lnTo>
                  <a:lnTo>
                    <a:pt x="230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20" y="26"/>
                  </a:lnTo>
                  <a:lnTo>
                    <a:pt x="220" y="26"/>
                  </a:lnTo>
                  <a:lnTo>
                    <a:pt x="202" y="26"/>
                  </a:lnTo>
                  <a:lnTo>
                    <a:pt x="186" y="28"/>
                  </a:lnTo>
                  <a:lnTo>
                    <a:pt x="172" y="32"/>
                  </a:lnTo>
                  <a:lnTo>
                    <a:pt x="156" y="36"/>
                  </a:lnTo>
                  <a:lnTo>
                    <a:pt x="142" y="42"/>
                  </a:lnTo>
                  <a:lnTo>
                    <a:pt x="128" y="50"/>
                  </a:lnTo>
                  <a:lnTo>
                    <a:pt x="114" y="58"/>
                  </a:lnTo>
                  <a:lnTo>
                    <a:pt x="102" y="66"/>
                  </a:lnTo>
                  <a:lnTo>
                    <a:pt x="92" y="76"/>
                  </a:lnTo>
                  <a:lnTo>
                    <a:pt x="82" y="88"/>
                  </a:lnTo>
                  <a:lnTo>
                    <a:pt x="72" y="98"/>
                  </a:lnTo>
                  <a:lnTo>
                    <a:pt x="64" y="112"/>
                  </a:lnTo>
                  <a:lnTo>
                    <a:pt x="56" y="124"/>
                  </a:lnTo>
                  <a:lnTo>
                    <a:pt x="50" y="138"/>
                  </a:lnTo>
                  <a:lnTo>
                    <a:pt x="46" y="154"/>
                  </a:lnTo>
                  <a:lnTo>
                    <a:pt x="42" y="168"/>
                  </a:lnTo>
                  <a:lnTo>
                    <a:pt x="42" y="168"/>
                  </a:lnTo>
                  <a:lnTo>
                    <a:pt x="54" y="154"/>
                  </a:lnTo>
                  <a:lnTo>
                    <a:pt x="74" y="134"/>
                  </a:lnTo>
                  <a:lnTo>
                    <a:pt x="100" y="112"/>
                  </a:lnTo>
                  <a:lnTo>
                    <a:pt x="114" y="100"/>
                  </a:lnTo>
                  <a:lnTo>
                    <a:pt x="130" y="90"/>
                  </a:lnTo>
                  <a:lnTo>
                    <a:pt x="130" y="90"/>
                  </a:lnTo>
                  <a:lnTo>
                    <a:pt x="118" y="100"/>
                  </a:lnTo>
                  <a:lnTo>
                    <a:pt x="92" y="126"/>
                  </a:lnTo>
                  <a:lnTo>
                    <a:pt x="76" y="142"/>
                  </a:lnTo>
                  <a:lnTo>
                    <a:pt x="62" y="160"/>
                  </a:lnTo>
                  <a:lnTo>
                    <a:pt x="50" y="178"/>
                  </a:lnTo>
                  <a:lnTo>
                    <a:pt x="40" y="198"/>
                  </a:lnTo>
                  <a:lnTo>
                    <a:pt x="40" y="198"/>
                  </a:lnTo>
                  <a:lnTo>
                    <a:pt x="26" y="224"/>
                  </a:lnTo>
                  <a:lnTo>
                    <a:pt x="14" y="248"/>
                  </a:lnTo>
                  <a:lnTo>
                    <a:pt x="6" y="274"/>
                  </a:lnTo>
                  <a:lnTo>
                    <a:pt x="6" y="274"/>
                  </a:lnTo>
                  <a:lnTo>
                    <a:pt x="2" y="296"/>
                  </a:lnTo>
                  <a:lnTo>
                    <a:pt x="0" y="312"/>
                  </a:lnTo>
                  <a:lnTo>
                    <a:pt x="2" y="328"/>
                  </a:lnTo>
                  <a:lnTo>
                    <a:pt x="4" y="342"/>
                  </a:lnTo>
                  <a:lnTo>
                    <a:pt x="8" y="350"/>
                  </a:lnTo>
                  <a:lnTo>
                    <a:pt x="12" y="356"/>
                  </a:lnTo>
                  <a:lnTo>
                    <a:pt x="16" y="362"/>
                  </a:lnTo>
                  <a:lnTo>
                    <a:pt x="24" y="366"/>
                  </a:lnTo>
                  <a:lnTo>
                    <a:pt x="30" y="370"/>
                  </a:lnTo>
                  <a:lnTo>
                    <a:pt x="40" y="372"/>
                  </a:lnTo>
                  <a:lnTo>
                    <a:pt x="40" y="372"/>
                  </a:lnTo>
                  <a:lnTo>
                    <a:pt x="60" y="374"/>
                  </a:lnTo>
                  <a:lnTo>
                    <a:pt x="78" y="372"/>
                  </a:lnTo>
                  <a:lnTo>
                    <a:pt x="94" y="370"/>
                  </a:lnTo>
                  <a:lnTo>
                    <a:pt x="108" y="366"/>
                  </a:lnTo>
                  <a:lnTo>
                    <a:pt x="130" y="358"/>
                  </a:lnTo>
                  <a:lnTo>
                    <a:pt x="138" y="352"/>
                  </a:lnTo>
                  <a:lnTo>
                    <a:pt x="136" y="352"/>
                  </a:lnTo>
                  <a:lnTo>
                    <a:pt x="136" y="352"/>
                  </a:lnTo>
                  <a:lnTo>
                    <a:pt x="156" y="360"/>
                  </a:lnTo>
                  <a:lnTo>
                    <a:pt x="176" y="368"/>
                  </a:lnTo>
                  <a:lnTo>
                    <a:pt x="198" y="370"/>
                  </a:lnTo>
                  <a:lnTo>
                    <a:pt x="220" y="372"/>
                  </a:lnTo>
                  <a:lnTo>
                    <a:pt x="220" y="372"/>
                  </a:lnTo>
                  <a:lnTo>
                    <a:pt x="234" y="372"/>
                  </a:lnTo>
                  <a:lnTo>
                    <a:pt x="248" y="370"/>
                  </a:lnTo>
                  <a:lnTo>
                    <a:pt x="276" y="362"/>
                  </a:lnTo>
                  <a:lnTo>
                    <a:pt x="302" y="352"/>
                  </a:lnTo>
                  <a:lnTo>
                    <a:pt x="326" y="338"/>
                  </a:lnTo>
                  <a:lnTo>
                    <a:pt x="346" y="318"/>
                  </a:lnTo>
                  <a:lnTo>
                    <a:pt x="364" y="298"/>
                  </a:lnTo>
                  <a:lnTo>
                    <a:pt x="378" y="274"/>
                  </a:lnTo>
                  <a:lnTo>
                    <a:pt x="390" y="250"/>
                  </a:lnTo>
                  <a:lnTo>
                    <a:pt x="286" y="250"/>
                  </a:lnTo>
                  <a:lnTo>
                    <a:pt x="286" y="250"/>
                  </a:lnTo>
                  <a:lnTo>
                    <a:pt x="282" y="260"/>
                  </a:lnTo>
                  <a:lnTo>
                    <a:pt x="274" y="268"/>
                  </a:lnTo>
                  <a:lnTo>
                    <a:pt x="266" y="276"/>
                  </a:lnTo>
                  <a:lnTo>
                    <a:pt x="258" y="282"/>
                  </a:lnTo>
                  <a:lnTo>
                    <a:pt x="250" y="286"/>
                  </a:lnTo>
                  <a:lnTo>
                    <a:pt x="240" y="290"/>
                  </a:lnTo>
                  <a:lnTo>
                    <a:pt x="230" y="292"/>
                  </a:lnTo>
                  <a:lnTo>
                    <a:pt x="218" y="292"/>
                  </a:lnTo>
                  <a:lnTo>
                    <a:pt x="218" y="292"/>
                  </a:lnTo>
                  <a:lnTo>
                    <a:pt x="204" y="292"/>
                  </a:lnTo>
                  <a:lnTo>
                    <a:pt x="192" y="288"/>
                  </a:lnTo>
                  <a:lnTo>
                    <a:pt x="180" y="282"/>
                  </a:lnTo>
                  <a:lnTo>
                    <a:pt x="170" y="276"/>
                  </a:lnTo>
                  <a:lnTo>
                    <a:pt x="160" y="266"/>
                  </a:lnTo>
                  <a:lnTo>
                    <a:pt x="154" y="254"/>
                  </a:lnTo>
                  <a:lnTo>
                    <a:pt x="148" y="240"/>
                  </a:lnTo>
                  <a:lnTo>
                    <a:pt x="144" y="224"/>
                  </a:lnTo>
                  <a:lnTo>
                    <a:pt x="298" y="224"/>
                  </a:lnTo>
                  <a:close/>
                  <a:moveTo>
                    <a:pt x="126" y="346"/>
                  </a:moveTo>
                  <a:lnTo>
                    <a:pt x="126" y="346"/>
                  </a:lnTo>
                  <a:lnTo>
                    <a:pt x="106" y="354"/>
                  </a:lnTo>
                  <a:lnTo>
                    <a:pt x="90" y="358"/>
                  </a:lnTo>
                  <a:lnTo>
                    <a:pt x="70" y="362"/>
                  </a:lnTo>
                  <a:lnTo>
                    <a:pt x="70" y="362"/>
                  </a:lnTo>
                  <a:lnTo>
                    <a:pt x="56" y="360"/>
                  </a:lnTo>
                  <a:lnTo>
                    <a:pt x="46" y="356"/>
                  </a:lnTo>
                  <a:lnTo>
                    <a:pt x="38" y="352"/>
                  </a:lnTo>
                  <a:lnTo>
                    <a:pt x="34" y="344"/>
                  </a:lnTo>
                  <a:lnTo>
                    <a:pt x="30" y="336"/>
                  </a:lnTo>
                  <a:lnTo>
                    <a:pt x="30" y="328"/>
                  </a:lnTo>
                  <a:lnTo>
                    <a:pt x="30" y="318"/>
                  </a:lnTo>
                  <a:lnTo>
                    <a:pt x="30" y="308"/>
                  </a:lnTo>
                  <a:lnTo>
                    <a:pt x="36" y="290"/>
                  </a:lnTo>
                  <a:lnTo>
                    <a:pt x="42" y="272"/>
                  </a:lnTo>
                  <a:lnTo>
                    <a:pt x="50" y="256"/>
                  </a:lnTo>
                  <a:lnTo>
                    <a:pt x="50" y="256"/>
                  </a:lnTo>
                  <a:lnTo>
                    <a:pt x="50" y="256"/>
                  </a:lnTo>
                  <a:lnTo>
                    <a:pt x="56" y="270"/>
                  </a:lnTo>
                  <a:lnTo>
                    <a:pt x="62" y="282"/>
                  </a:lnTo>
                  <a:lnTo>
                    <a:pt x="70" y="296"/>
                  </a:lnTo>
                  <a:lnTo>
                    <a:pt x="80" y="308"/>
                  </a:lnTo>
                  <a:lnTo>
                    <a:pt x="90" y="318"/>
                  </a:lnTo>
                  <a:lnTo>
                    <a:pt x="100" y="328"/>
                  </a:lnTo>
                  <a:lnTo>
                    <a:pt x="112" y="338"/>
                  </a:lnTo>
                  <a:lnTo>
                    <a:pt x="126" y="346"/>
                  </a:lnTo>
                  <a:lnTo>
                    <a:pt x="126" y="346"/>
                  </a:lnTo>
                  <a:close/>
                  <a:moveTo>
                    <a:pt x="220" y="106"/>
                  </a:moveTo>
                  <a:lnTo>
                    <a:pt x="220" y="106"/>
                  </a:lnTo>
                  <a:lnTo>
                    <a:pt x="234" y="108"/>
                  </a:lnTo>
                  <a:lnTo>
                    <a:pt x="248" y="112"/>
                  </a:lnTo>
                  <a:lnTo>
                    <a:pt x="260" y="118"/>
                  </a:lnTo>
                  <a:lnTo>
                    <a:pt x="270" y="126"/>
                  </a:lnTo>
                  <a:lnTo>
                    <a:pt x="278" y="136"/>
                  </a:lnTo>
                  <a:lnTo>
                    <a:pt x="284" y="148"/>
                  </a:lnTo>
                  <a:lnTo>
                    <a:pt x="288" y="162"/>
                  </a:lnTo>
                  <a:lnTo>
                    <a:pt x="290" y="174"/>
                  </a:lnTo>
                  <a:lnTo>
                    <a:pt x="144" y="174"/>
                  </a:lnTo>
                  <a:lnTo>
                    <a:pt x="144" y="174"/>
                  </a:lnTo>
                  <a:lnTo>
                    <a:pt x="148" y="162"/>
                  </a:lnTo>
                  <a:lnTo>
                    <a:pt x="154" y="148"/>
                  </a:lnTo>
                  <a:lnTo>
                    <a:pt x="162" y="138"/>
                  </a:lnTo>
                  <a:lnTo>
                    <a:pt x="170" y="126"/>
                  </a:lnTo>
                  <a:lnTo>
                    <a:pt x="180" y="118"/>
                  </a:lnTo>
                  <a:lnTo>
                    <a:pt x="192" y="112"/>
                  </a:lnTo>
                  <a:lnTo>
                    <a:pt x="204" y="108"/>
                  </a:lnTo>
                  <a:lnTo>
                    <a:pt x="220" y="106"/>
                  </a:lnTo>
                  <a:lnTo>
                    <a:pt x="220" y="10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39416" y="2132856"/>
              <a:ext cx="2103633" cy="2103633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10244" y="1694247"/>
            <a:ext cx="642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</a:rPr>
              <a:t>Jetbrains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全家桶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。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92540" y="2476444"/>
            <a:ext cx="7839964" cy="28558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服务器</a:t>
            </a:r>
            <a:r>
              <a:rPr lang="en-US" altLang="zh-CN" sz="1200" dirty="0" smtClean="0">
                <a:solidFill>
                  <a:schemeClr val="bg1"/>
                </a:solidFill>
              </a:rPr>
              <a:t>L</a:t>
            </a:r>
            <a:r>
              <a:rPr lang="en-US" altLang="zh-CN" sz="1200" dirty="0" smtClean="0">
                <a:solidFill>
                  <a:schemeClr val="bg1"/>
                </a:solidFill>
              </a:rPr>
              <a:t>icense , </a:t>
            </a:r>
            <a:r>
              <a:rPr lang="zh-CN" altLang="en-US" sz="1200" dirty="0" smtClean="0">
                <a:solidFill>
                  <a:schemeClr val="bg1"/>
                </a:solidFill>
              </a:rPr>
              <a:t>学生套餐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  <p:pic>
        <p:nvPicPr>
          <p:cNvPr id="11" name="图片 10" descr="p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26" y="2643182"/>
            <a:ext cx="1428760" cy="142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665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TEXT HERE ADD YOUR TEXT HERE ADD YOUR TEXT HERE 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常用插件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0244" y="1694247"/>
            <a:ext cx="642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</a:rPr>
              <a:t>SonarLint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92540" y="2476444"/>
            <a:ext cx="7839964" cy="28558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静态检查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SonarLint</a:t>
            </a:r>
            <a:r>
              <a:rPr lang="zh-CN" altLang="en-US" sz="1200" dirty="0" smtClean="0">
                <a:solidFill>
                  <a:schemeClr val="bg1"/>
                </a:solidFill>
              </a:rPr>
              <a:t>，代码统计  </a:t>
            </a:r>
            <a:r>
              <a:rPr lang="en-US" altLang="zh-CN" sz="1200" dirty="0" smtClean="0">
                <a:solidFill>
                  <a:schemeClr val="bg1"/>
                </a:solidFill>
              </a:rPr>
              <a:t>Statistic</a:t>
            </a:r>
            <a:r>
              <a:rPr lang="zh-CN" altLang="en-US" sz="1200" dirty="0" smtClean="0">
                <a:solidFill>
                  <a:schemeClr val="bg1"/>
                </a:solidFill>
              </a:rPr>
              <a:t>，</a:t>
            </a:r>
            <a:r>
              <a:rPr lang="en-US" altLang="zh-CN" sz="1200" dirty="0" smtClean="0">
                <a:solidFill>
                  <a:schemeClr val="bg1"/>
                </a:solidFill>
              </a:rPr>
              <a:t>Code format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  <p:pic>
        <p:nvPicPr>
          <p:cNvPr id="13" name="图片 12" descr="sonar.ic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88" y="2500306"/>
            <a:ext cx="1500198" cy="15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665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TEXT HERE ADD YOUR TEXT HERE ADD YOUR TEXT HERE 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28604"/>
            <a:ext cx="2105001" cy="454170"/>
          </a:xfrm>
        </p:spPr>
        <p:txBody>
          <a:bodyPr/>
          <a:lstStyle/>
          <a:p>
            <a:r>
              <a:rPr lang="zh-CN" altLang="en-US" dirty="0" smtClean="0"/>
              <a:t>文本编辑器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0244" y="1694247"/>
            <a:ext cx="642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VS Code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92540" y="2476444"/>
            <a:ext cx="7839964" cy="28558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轻文本编辑器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  <p:pic>
        <p:nvPicPr>
          <p:cNvPr id="8" name="图片 7" descr="V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50" y="2357430"/>
            <a:ext cx="1357322" cy="13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665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4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D4F69"/>
      </a:accent1>
      <a:accent2>
        <a:srgbClr val="FFE644"/>
      </a:accent2>
      <a:accent3>
        <a:srgbClr val="00D582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自定义 4">
      <a:majorFont>
        <a:latin typeface="Segoe UI Light"/>
        <a:ea typeface="微软雅黑"/>
        <a:cs typeface=""/>
      </a:majorFont>
      <a:minorFont>
        <a:latin typeface="Segoe U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441</Words>
  <Application>Microsoft Macintosh PowerPoint</Application>
  <PresentationFormat>自定义</PresentationFormat>
  <Paragraphs>74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admin</cp:lastModifiedBy>
  <cp:revision>33</cp:revision>
  <dcterms:created xsi:type="dcterms:W3CDTF">2015-10-09T06:29:32Z</dcterms:created>
  <dcterms:modified xsi:type="dcterms:W3CDTF">2018-04-13T06:16:34Z</dcterms:modified>
</cp:coreProperties>
</file>