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66" r:id="rId6"/>
    <p:sldId id="267" r:id="rId7"/>
    <p:sldId id="268" r:id="rId8"/>
    <p:sldId id="262" r:id="rId9"/>
    <p:sldId id="264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5" autoAdjust="0"/>
  </p:normalViewPr>
  <p:slideViewPr>
    <p:cSldViewPr snapToGrid="0">
      <p:cViewPr varScale="1">
        <p:scale>
          <a:sx n="54" d="100"/>
          <a:sy n="54" d="100"/>
        </p:scale>
        <p:origin x="-636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634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PT底版-0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底版-06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0" y="4236754"/>
            <a:ext cx="13188462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Light"/>
              </a:rPr>
              <a:t>从单机软件到服务网格：</a:t>
            </a:r>
            <a:endParaRPr kumimoji="0" lang="en-US" altLang="zh-CN" sz="6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Light"/>
            </a:endParaRPr>
          </a:p>
          <a:p>
            <a:r>
              <a:rPr lang="zh-CN" altLang="en-US" sz="6600" dirty="0"/>
              <a:t>一般互联网网站的架构演进</a:t>
            </a:r>
            <a:endParaRPr kumimoji="0" lang="zh-CN" alt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82955" y="8073341"/>
            <a:ext cx="1086729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付铖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45262" y="6791260"/>
            <a:ext cx="12115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谢谢！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7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IT</a:t>
            </a: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企业技术演进的源动力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231" y="6720921"/>
            <a:ext cx="508195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利润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3170" y="5986279"/>
            <a:ext cx="350813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提升效率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降低成本</a:t>
            </a:r>
            <a:endParaRPr lang="en-US" altLang="zh-CN" dirty="0" smtClean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扩大规模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33582" y="5279297"/>
            <a:ext cx="9056077" cy="3949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1.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提供</a:t>
            </a:r>
            <a:r>
              <a:rPr lang="zh-CN" altLang="en-US" dirty="0" smtClean="0"/>
              <a:t>更好的服务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2.</a:t>
            </a:r>
            <a:r>
              <a:rPr lang="zh-CN" altLang="en-US" dirty="0" smtClean="0"/>
              <a:t>降低软硬件成本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降低人力成本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4.</a:t>
            </a:r>
            <a:r>
              <a:rPr lang="zh-CN" altLang="en-US" dirty="0" smtClean="0"/>
              <a:t>降低管理成本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5.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降低时间成本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642338" y="6720921"/>
            <a:ext cx="1758462" cy="872034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796954" y="6720921"/>
            <a:ext cx="2461846" cy="1066551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最初的网站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48" y="2438710"/>
            <a:ext cx="8736806" cy="1008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165" y="2561801"/>
            <a:ext cx="12979819" cy="880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2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单机</a:t>
            </a:r>
            <a:r>
              <a:rPr lang="en-US" altLang="zh-CN" sz="66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-&gt;</a:t>
            </a:r>
            <a:r>
              <a:rPr lang="zh-CN" altLang="en-US" sz="6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系统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38709"/>
            <a:ext cx="8736806" cy="1008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63" y="2438710"/>
            <a:ext cx="9070364" cy="1031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08969" y="5383559"/>
            <a:ext cx="4783016" cy="419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支持横向纵向扩展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更好的服务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软硬件成本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人均成本下降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>
                <a:solidFill>
                  <a:srgbClr val="FF0000"/>
                </a:solidFill>
              </a:rPr>
              <a:t>管理成本略微提升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9009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服务化（</a:t>
            </a: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SOA</a:t>
            </a: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）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2" y="2322925"/>
            <a:ext cx="9070364" cy="1031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08969" y="4552562"/>
            <a:ext cx="4783016" cy="5858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支持横向纵向扩展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更好的服务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软硬件成本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人均成本、单机成本下降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团队拆分，团队自组织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降低管理成</a:t>
            </a:r>
            <a:r>
              <a:rPr lang="zh-CN" altLang="en-US" sz="3600" dirty="0" smtClean="0"/>
              <a:t>本</a:t>
            </a:r>
            <a:r>
              <a:rPr lang="zh-CN" altLang="en-US" sz="3600" dirty="0"/>
              <a:t>和</a:t>
            </a:r>
            <a:r>
              <a:rPr lang="zh-CN" altLang="en-US" sz="3600" dirty="0" smtClean="0"/>
              <a:t>时间成本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>
                <a:solidFill>
                  <a:srgbClr val="FF0000"/>
                </a:solidFill>
              </a:rPr>
              <a:t>运</a:t>
            </a:r>
            <a:r>
              <a:rPr lang="zh-CN" altLang="en-US" sz="3600" dirty="0" smtClean="0">
                <a:solidFill>
                  <a:srgbClr val="FF0000"/>
                </a:solidFill>
              </a:rPr>
              <a:t>维成本升高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65" y="2322925"/>
            <a:ext cx="8906973" cy="1069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650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微服务化</a:t>
            </a: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(</a:t>
            </a:r>
            <a:r>
              <a:rPr kumimoji="0" lang="en-US" altLang="zh-CN" sz="6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MicroService</a:t>
            </a: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)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8969" y="2059573"/>
            <a:ext cx="4783016" cy="1084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支持</a:t>
            </a:r>
            <a:r>
              <a:rPr lang="zh-CN" altLang="en-US" sz="3600" dirty="0"/>
              <a:t>更</a:t>
            </a:r>
            <a:r>
              <a:rPr lang="zh-CN" altLang="en-US" sz="3600" dirty="0" smtClean="0"/>
              <a:t>复杂的业务、异构业务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更好的服务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支撑更大流量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软硬件成本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人均成本、单机成本下降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支持业务高度并行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时间成本</a:t>
            </a:r>
            <a:r>
              <a:rPr lang="en-US" altLang="zh-CN" sz="3600" dirty="0" smtClean="0"/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/>
              <a:t>支持更细粒度的拆分，业务线自治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管理成本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>
                <a:solidFill>
                  <a:srgbClr val="FF0000"/>
                </a:solidFill>
              </a:rPr>
              <a:t>运</a:t>
            </a:r>
            <a:r>
              <a:rPr lang="zh-CN" altLang="en-US" sz="3600" dirty="0" smtClean="0">
                <a:solidFill>
                  <a:srgbClr val="FF0000"/>
                </a:solidFill>
              </a:rPr>
              <a:t>维成本升高</a:t>
            </a:r>
            <a:r>
              <a:rPr lang="en-US" altLang="zh-CN" sz="3600" dirty="0" smtClean="0">
                <a:solidFill>
                  <a:srgbClr val="FF0000"/>
                </a:solidFill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</a:rPr>
              <a:t>业务深度、专业深度、部门墙</a:t>
            </a:r>
            <a:r>
              <a:rPr lang="en-US" altLang="zh-CN" sz="3600" dirty="0" smtClean="0">
                <a:solidFill>
                  <a:srgbClr val="FF0000"/>
                </a:solidFill>
              </a:rPr>
              <a:t>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 smtClean="0">
                <a:solidFill>
                  <a:srgbClr val="FF0000"/>
                </a:solidFill>
              </a:rPr>
              <a:t>人力成本升高（调试、追踪、部署、新服务接入成本）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3600" dirty="0">
                <a:solidFill>
                  <a:srgbClr val="FF0000"/>
                </a:solidFill>
              </a:rPr>
              <a:t>技术</a:t>
            </a:r>
            <a:r>
              <a:rPr lang="zh-CN" altLang="en-US" sz="3600" dirty="0" smtClean="0">
                <a:solidFill>
                  <a:srgbClr val="FF0000"/>
                </a:solidFill>
              </a:rPr>
              <a:t>架构更新变难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64" y="1874919"/>
            <a:ext cx="12645905" cy="118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28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微服务化的威力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783" y="3762374"/>
            <a:ext cx="7400709" cy="61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92" y="2098798"/>
            <a:ext cx="11991608" cy="1147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89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99" y="288515"/>
            <a:ext cx="16837269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如何解决微服务化的问题</a:t>
            </a: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---</a:t>
            </a: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容器和容器编排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21" y="2723052"/>
            <a:ext cx="13371453" cy="90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081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88515"/>
            <a:ext cx="1165860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服务</a:t>
            </a: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网格</a:t>
            </a:r>
            <a:r>
              <a:rPr kumimoji="0" lang="en-US" altLang="zh-CN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---</a:t>
            </a: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sym typeface="Helvetica Light"/>
              </a:rPr>
              <a:t>下一代的微服务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sym typeface="Helvetica 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6" y="2247044"/>
            <a:ext cx="11664854" cy="1088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41" y="1769440"/>
            <a:ext cx="11168632" cy="1177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05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230</Words>
  <Application>Microsoft Office PowerPoint</Application>
  <PresentationFormat>自定义</PresentationFormat>
  <Paragraphs>36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fucheng</dc:creator>
  <cp:lastModifiedBy>0</cp:lastModifiedBy>
  <cp:revision>19</cp:revision>
  <dcterms:modified xsi:type="dcterms:W3CDTF">2018-06-29T08:40:49Z</dcterms:modified>
</cp:coreProperties>
</file>