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86" r:id="rId5"/>
    <p:sldId id="259" r:id="rId6"/>
    <p:sldId id="258" r:id="rId7"/>
    <p:sldId id="301" r:id="rId8"/>
    <p:sldId id="323" r:id="rId9"/>
    <p:sldId id="287" r:id="rId10"/>
    <p:sldId id="262" r:id="rId11"/>
    <p:sldId id="264" r:id="rId12"/>
    <p:sldId id="324" r:id="rId13"/>
    <p:sldId id="270" r:id="rId14"/>
    <p:sldId id="289" r:id="rId15"/>
    <p:sldId id="290" r:id="rId16"/>
    <p:sldId id="291" r:id="rId17"/>
    <p:sldId id="292" r:id="rId18"/>
    <p:sldId id="305" r:id="rId19"/>
    <p:sldId id="302" r:id="rId20"/>
    <p:sldId id="303" r:id="rId21"/>
    <p:sldId id="304" r:id="rId22"/>
    <p:sldId id="306" r:id="rId23"/>
    <p:sldId id="318" r:id="rId24"/>
    <p:sldId id="319" r:id="rId25"/>
    <p:sldId id="320" r:id="rId26"/>
    <p:sldId id="321" r:id="rId27"/>
    <p:sldId id="322" r:id="rId28"/>
    <p:sldId id="279" r:id="rId29"/>
    <p:sldId id="326" r:id="rId30"/>
    <p:sldId id="327" r:id="rId31"/>
    <p:sldId id="347" r:id="rId32"/>
    <p:sldId id="28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E3DD"/>
    <a:srgbClr val="383DD8"/>
    <a:srgbClr val="E72959"/>
    <a:srgbClr val="6265E0"/>
    <a:srgbClr val="D0CECE"/>
    <a:srgbClr val="4472C4"/>
    <a:srgbClr val="000037"/>
    <a:srgbClr val="011425"/>
    <a:srgbClr val="80E8E3"/>
    <a:srgbClr val="A0EE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2" autoAdjust="0"/>
    <p:restoredTop sz="94675" autoAdjust="0"/>
  </p:normalViewPr>
  <p:slideViewPr>
    <p:cSldViewPr snapToGrid="0">
      <p:cViewPr varScale="1">
        <p:scale>
          <a:sx n="69" d="100"/>
          <a:sy n="69" d="100"/>
        </p:scale>
        <p:origin x="712" y="48"/>
      </p:cViewPr>
      <p:guideLst/>
    </p:cSldViewPr>
  </p:slideViewPr>
  <p:notesTextViewPr>
    <p:cViewPr>
      <p:scale>
        <a:sx n="1" d="1"/>
        <a:sy n="1" d="1"/>
      </p:scale>
      <p:origin x="0" y="0"/>
    </p:cViewPr>
  </p:notesTextViewPr>
  <p:sorterViewPr>
    <p:cViewPr>
      <p:scale>
        <a:sx n="100" d="100"/>
        <a:sy n="100" d="100"/>
      </p:scale>
      <p:origin x="0" y="-53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5C7A6-79D2-48A1-8F5F-23C26E80D7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2A797-3DEC-4D04-9FA7-88AFD14B422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统计一下在座的会数据库的</a:t>
            </a:r>
            <a:endParaRPr lang="zh-CN" altLang="en-US"/>
          </a:p>
          <a:p>
            <a:r>
              <a:rPr lang="zh-CN" altLang="en-US"/>
              <a:t>估计没有</a:t>
            </a:r>
            <a:r>
              <a:rPr lang="en-US" altLang="zh-CN"/>
              <a:t>....</a:t>
            </a:r>
            <a:endParaRPr lang="en-US" altLang="zh-CN"/>
          </a:p>
          <a:p>
            <a:r>
              <a:rPr lang="zh-CN" altLang="en-US"/>
              <a:t>统计一下在座会</a:t>
            </a:r>
            <a:r>
              <a:rPr lang="en-US" altLang="zh-CN"/>
              <a:t>python</a:t>
            </a:r>
            <a:r>
              <a:rPr lang="zh-CN" altLang="en-US"/>
              <a:t>的估计没有</a:t>
            </a:r>
            <a:endParaRPr lang="zh-CN" altLang="en-US"/>
          </a:p>
          <a:p>
            <a:r>
              <a:rPr lang="zh-CN" altLang="en-US"/>
              <a:t>统计一下在座的会用</a:t>
            </a:r>
            <a:r>
              <a:rPr lang="en-US" altLang="zh-CN"/>
              <a:t>F12</a:t>
            </a:r>
            <a:r>
              <a:rPr lang="zh-CN" altLang="en-US"/>
              <a:t>的有木有</a:t>
            </a:r>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统计一下在座的会数据库的</a:t>
            </a:r>
            <a:endParaRPr lang="zh-CN" altLang="en-US"/>
          </a:p>
          <a:p>
            <a:r>
              <a:rPr lang="zh-CN" altLang="en-US"/>
              <a:t>估计没有</a:t>
            </a:r>
            <a:r>
              <a:rPr lang="en-US" altLang="zh-CN"/>
              <a:t>....</a:t>
            </a:r>
            <a:endParaRPr lang="en-US" altLang="zh-CN"/>
          </a:p>
          <a:p>
            <a:r>
              <a:rPr lang="zh-CN" altLang="en-US"/>
              <a:t>统计一下在座会</a:t>
            </a:r>
            <a:r>
              <a:rPr lang="en-US" altLang="zh-CN"/>
              <a:t>python</a:t>
            </a:r>
            <a:r>
              <a:rPr lang="zh-CN" altLang="en-US"/>
              <a:t>的估计没有</a:t>
            </a:r>
            <a:endParaRPr lang="zh-CN" altLang="en-US"/>
          </a:p>
          <a:p>
            <a:r>
              <a:rPr lang="zh-CN" altLang="en-US"/>
              <a:t>统计一下在座的会用</a:t>
            </a:r>
            <a:r>
              <a:rPr lang="en-US" altLang="zh-CN"/>
              <a:t>F12</a:t>
            </a:r>
            <a:r>
              <a:rPr lang="zh-CN" altLang="en-US"/>
              <a:t>的有木有</a:t>
            </a:r>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统计一下在座的会数据库的</a:t>
            </a:r>
            <a:endParaRPr lang="zh-CN" altLang="en-US"/>
          </a:p>
          <a:p>
            <a:r>
              <a:rPr lang="zh-CN" altLang="en-US"/>
              <a:t>估计没有</a:t>
            </a:r>
            <a:r>
              <a:rPr lang="en-US" altLang="zh-CN"/>
              <a:t>....</a:t>
            </a:r>
            <a:endParaRPr lang="en-US" altLang="zh-CN"/>
          </a:p>
          <a:p>
            <a:r>
              <a:rPr lang="zh-CN" altLang="en-US"/>
              <a:t>统计一下在座会</a:t>
            </a:r>
            <a:r>
              <a:rPr lang="en-US" altLang="zh-CN"/>
              <a:t>python</a:t>
            </a:r>
            <a:r>
              <a:rPr lang="zh-CN" altLang="en-US"/>
              <a:t>的估计没有</a:t>
            </a:r>
            <a:endParaRPr lang="zh-CN" altLang="en-US"/>
          </a:p>
          <a:p>
            <a:r>
              <a:rPr lang="zh-CN" altLang="en-US"/>
              <a:t>统计一下在座的会用</a:t>
            </a:r>
            <a:r>
              <a:rPr lang="en-US" altLang="zh-CN"/>
              <a:t>F12</a:t>
            </a:r>
            <a:r>
              <a:rPr lang="zh-CN" altLang="en-US"/>
              <a:t>的有木有</a:t>
            </a:r>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统计一下在座的会数据库的</a:t>
            </a:r>
            <a:endParaRPr lang="zh-CN" altLang="en-US"/>
          </a:p>
          <a:p>
            <a:r>
              <a:rPr lang="zh-CN" altLang="en-US"/>
              <a:t>估计没有</a:t>
            </a:r>
            <a:r>
              <a:rPr lang="en-US" altLang="zh-CN"/>
              <a:t>....</a:t>
            </a:r>
            <a:endParaRPr lang="en-US" altLang="zh-CN"/>
          </a:p>
          <a:p>
            <a:r>
              <a:rPr lang="zh-CN" altLang="en-US"/>
              <a:t>统计一下在座会</a:t>
            </a:r>
            <a:r>
              <a:rPr lang="en-US" altLang="zh-CN"/>
              <a:t>python</a:t>
            </a:r>
            <a:r>
              <a:rPr lang="zh-CN" altLang="en-US"/>
              <a:t>的估计没有</a:t>
            </a:r>
            <a:endParaRPr lang="zh-CN" altLang="en-US"/>
          </a:p>
          <a:p>
            <a:r>
              <a:rPr lang="zh-CN" altLang="en-US"/>
              <a:t>统计一下在座的会用</a:t>
            </a:r>
            <a:r>
              <a:rPr lang="en-US" altLang="zh-CN"/>
              <a:t>F12</a:t>
            </a:r>
            <a:r>
              <a:rPr lang="zh-CN" altLang="en-US"/>
              <a:t>的有木有</a:t>
            </a:r>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统计一下在座的会数据库的</a:t>
            </a:r>
            <a:endParaRPr lang="zh-CN" altLang="en-US"/>
          </a:p>
          <a:p>
            <a:r>
              <a:rPr lang="zh-CN" altLang="en-US"/>
              <a:t>估计没有</a:t>
            </a:r>
            <a:r>
              <a:rPr lang="en-US" altLang="zh-CN"/>
              <a:t>....</a:t>
            </a:r>
            <a:endParaRPr lang="en-US" altLang="zh-CN"/>
          </a:p>
          <a:p>
            <a:r>
              <a:rPr lang="zh-CN" altLang="en-US"/>
              <a:t>统计一下在座会</a:t>
            </a:r>
            <a:r>
              <a:rPr lang="en-US" altLang="zh-CN"/>
              <a:t>python</a:t>
            </a:r>
            <a:r>
              <a:rPr lang="zh-CN" altLang="en-US"/>
              <a:t>的估计没有</a:t>
            </a:r>
            <a:endParaRPr lang="zh-CN" altLang="en-US"/>
          </a:p>
          <a:p>
            <a:r>
              <a:rPr lang="zh-CN" altLang="en-US"/>
              <a:t>统计一下在座的会用</a:t>
            </a:r>
            <a:r>
              <a:rPr lang="en-US" altLang="zh-CN"/>
              <a:t>F12</a:t>
            </a:r>
            <a:r>
              <a:rPr lang="zh-CN" altLang="en-US"/>
              <a:t>的有木有</a:t>
            </a:r>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统计一下在座的会数据库的</a:t>
            </a:r>
            <a:endParaRPr lang="zh-CN" altLang="en-US"/>
          </a:p>
          <a:p>
            <a:r>
              <a:rPr lang="zh-CN" altLang="en-US"/>
              <a:t>估计没有</a:t>
            </a:r>
            <a:r>
              <a:rPr lang="en-US" altLang="zh-CN"/>
              <a:t>....</a:t>
            </a:r>
            <a:endParaRPr lang="en-US" altLang="zh-CN"/>
          </a:p>
          <a:p>
            <a:r>
              <a:rPr lang="zh-CN" altLang="en-US"/>
              <a:t>统计一下在座会</a:t>
            </a:r>
            <a:r>
              <a:rPr lang="en-US" altLang="zh-CN"/>
              <a:t>python</a:t>
            </a:r>
            <a:r>
              <a:rPr lang="zh-CN" altLang="en-US"/>
              <a:t>的估计没有</a:t>
            </a:r>
            <a:endParaRPr lang="zh-CN" altLang="en-US"/>
          </a:p>
          <a:p>
            <a:r>
              <a:rPr lang="zh-CN" altLang="en-US"/>
              <a:t>统计一下在座的会用</a:t>
            </a:r>
            <a:r>
              <a:rPr lang="en-US" altLang="zh-CN"/>
              <a:t>F12</a:t>
            </a:r>
            <a:r>
              <a:rPr lang="zh-CN" altLang="en-US"/>
              <a:t>的有木有</a:t>
            </a:r>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统计一下在座的会数据库的</a:t>
            </a:r>
            <a:endParaRPr lang="zh-CN" altLang="en-US"/>
          </a:p>
          <a:p>
            <a:r>
              <a:rPr lang="zh-CN" altLang="en-US"/>
              <a:t>估计没有</a:t>
            </a:r>
            <a:r>
              <a:rPr lang="en-US" altLang="zh-CN"/>
              <a:t>....</a:t>
            </a:r>
            <a:endParaRPr lang="en-US" altLang="zh-CN"/>
          </a:p>
          <a:p>
            <a:r>
              <a:rPr lang="zh-CN" altLang="en-US"/>
              <a:t>统计一下在座会</a:t>
            </a:r>
            <a:r>
              <a:rPr lang="en-US" altLang="zh-CN"/>
              <a:t>python</a:t>
            </a:r>
            <a:r>
              <a:rPr lang="zh-CN" altLang="en-US"/>
              <a:t>的估计没有</a:t>
            </a:r>
            <a:endParaRPr lang="zh-CN" altLang="en-US"/>
          </a:p>
          <a:p>
            <a:r>
              <a:rPr lang="zh-CN" altLang="en-US"/>
              <a:t>统计一下在座的会用</a:t>
            </a:r>
            <a:r>
              <a:rPr lang="en-US" altLang="zh-CN"/>
              <a:t>F12</a:t>
            </a:r>
            <a:r>
              <a:rPr lang="zh-CN" altLang="en-US"/>
              <a:t>的有木有</a:t>
            </a:r>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统计一下在座的会数据库的</a:t>
            </a:r>
            <a:endParaRPr lang="zh-CN" altLang="en-US"/>
          </a:p>
          <a:p>
            <a:r>
              <a:rPr lang="zh-CN" altLang="en-US"/>
              <a:t>估计没有</a:t>
            </a:r>
            <a:r>
              <a:rPr lang="en-US" altLang="zh-CN"/>
              <a:t>....</a:t>
            </a:r>
            <a:endParaRPr lang="en-US" altLang="zh-CN"/>
          </a:p>
          <a:p>
            <a:r>
              <a:rPr lang="zh-CN" altLang="en-US"/>
              <a:t>统计一下在座会</a:t>
            </a:r>
            <a:r>
              <a:rPr lang="en-US" altLang="zh-CN"/>
              <a:t>python</a:t>
            </a:r>
            <a:r>
              <a:rPr lang="zh-CN" altLang="en-US"/>
              <a:t>的估计没有</a:t>
            </a:r>
            <a:endParaRPr lang="zh-CN" altLang="en-US"/>
          </a:p>
          <a:p>
            <a:r>
              <a:rPr lang="zh-CN" altLang="en-US"/>
              <a:t>统计一下在座的会用</a:t>
            </a:r>
            <a:r>
              <a:rPr lang="en-US" altLang="zh-CN"/>
              <a:t>F12</a:t>
            </a:r>
            <a:r>
              <a:rPr lang="zh-CN" altLang="en-US"/>
              <a:t>的有木有</a:t>
            </a:r>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统计一下在座的会数据库的</a:t>
            </a:r>
            <a:endParaRPr lang="zh-CN" altLang="en-US"/>
          </a:p>
          <a:p>
            <a:r>
              <a:rPr lang="zh-CN" altLang="en-US"/>
              <a:t>估计没有</a:t>
            </a:r>
            <a:r>
              <a:rPr lang="en-US" altLang="zh-CN"/>
              <a:t>....</a:t>
            </a:r>
            <a:endParaRPr lang="en-US" altLang="zh-CN"/>
          </a:p>
          <a:p>
            <a:r>
              <a:rPr lang="zh-CN" altLang="en-US"/>
              <a:t>统计一下在座会</a:t>
            </a:r>
            <a:r>
              <a:rPr lang="en-US" altLang="zh-CN"/>
              <a:t>python</a:t>
            </a:r>
            <a:r>
              <a:rPr lang="zh-CN" altLang="en-US"/>
              <a:t>的估计没有</a:t>
            </a:r>
            <a:endParaRPr lang="zh-CN" altLang="en-US"/>
          </a:p>
          <a:p>
            <a:r>
              <a:rPr lang="zh-CN" altLang="en-US"/>
              <a:t>统计一下在座的会用</a:t>
            </a:r>
            <a:r>
              <a:rPr lang="en-US" altLang="zh-CN"/>
              <a:t>F12</a:t>
            </a:r>
            <a:r>
              <a:rPr lang="zh-CN" altLang="en-US"/>
              <a:t>的有木有</a:t>
            </a:r>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C42A797-3DEC-4D04-9FA7-88AFD14B42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C42A797-3DEC-4D04-9FA7-88AFD14B422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左边涛涛，右边包包</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ISC 互联网安全大会（原中国互联网安全大会）步入了第六个年头，已成为亚太地区规格、规模极高、影响力非常深远的安全盛会，并逐步发展成为全球网络安全行业的风向标。</a:t>
            </a:r>
            <a:endParaRPr lang="en-US" altLang="zh-CN"/>
          </a:p>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ISC 互联网安全大会（原中国互联网安全大会）步入了第六个年头，已成为亚太地区规格、规模极高、影响力非常深远的安全盛会，并逐步发展成为全球网络安全行业的风向标。</a:t>
            </a:r>
            <a:endParaRPr lang="en-US" altLang="zh-CN"/>
          </a:p>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仅仅罗列了一些比较关键的方向，还有一些细分的方向不罗列了。密码学吹一波牛老师！</a:t>
            </a:r>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42A797-3DEC-4D04-9FA7-88AFD14B422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cstate="email"/>
          <a:stretch>
            <a:fillRect/>
          </a:stretch>
        </p:blipFill>
        <p:spPr>
          <a:xfrm rot="5400000">
            <a:off x="2667000" y="-2666999"/>
            <a:ext cx="6857999" cy="12192000"/>
          </a:xfrm>
          <a:prstGeom prst="rect">
            <a:avLst/>
          </a:prstGeom>
        </p:spPr>
      </p:pic>
      <p:cxnSp>
        <p:nvCxnSpPr>
          <p:cNvPr id="8" name="直接连接符 7"/>
          <p:cNvCxnSpPr/>
          <p:nvPr/>
        </p:nvCxnSpPr>
        <p:spPr>
          <a:xfrm flipH="1">
            <a:off x="8816115" y="6358574"/>
            <a:ext cx="1045029" cy="0"/>
          </a:xfrm>
          <a:prstGeom prst="line">
            <a:avLst/>
          </a:prstGeom>
          <a:ln w="31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440977" y="2885347"/>
            <a:ext cx="83023" cy="9082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hasCustomPrompt="1"/>
          </p:nvPr>
        </p:nvSpPr>
        <p:spPr>
          <a:xfrm>
            <a:off x="1711568" y="2831678"/>
            <a:ext cx="5719900" cy="701731"/>
          </a:xfrm>
        </p:spPr>
        <p:txBody>
          <a:bodyPr anchor="b">
            <a:normAutofit/>
          </a:bodyPr>
          <a:lstStyle>
            <a:lvl1pPr algn="dist">
              <a:defRPr sz="4400" b="1"/>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711568" y="3578592"/>
            <a:ext cx="5719900" cy="286232"/>
          </a:xfrm>
        </p:spPr>
        <p:txBody>
          <a:bodyPr>
            <a:normAutofit/>
          </a:bodyPr>
          <a:lstStyle>
            <a:lvl1pPr marL="0" indent="0" algn="l">
              <a:buNone/>
              <a:defRPr sz="1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srcRect/>
          <a:stretch>
            <a:fillRect/>
          </a:stretch>
        </p:blipFill>
        <p:spPr>
          <a:xfrm rot="16200000">
            <a:off x="2667004" y="-2667004"/>
            <a:ext cx="6857998" cy="12191999"/>
          </a:xfrm>
          <a:prstGeom prst="rect">
            <a:avLst/>
          </a:prstGeom>
        </p:spPr>
      </p:pic>
      <p:sp>
        <p:nvSpPr>
          <p:cNvPr id="8" name="矩形 7"/>
          <p:cNvSpPr/>
          <p:nvPr/>
        </p:nvSpPr>
        <p:spPr>
          <a:xfrm>
            <a:off x="0" y="1"/>
            <a:ext cx="12192000" cy="6857999"/>
          </a:xfrm>
          <a:prstGeom prst="rect">
            <a:avLst/>
          </a:prstGeom>
          <a:solidFill>
            <a:schemeClr val="tx2">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45559" y="2260598"/>
            <a:ext cx="4505837" cy="212816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2" name="标题 1"/>
          <p:cNvSpPr>
            <a:spLocks noGrp="1"/>
          </p:cNvSpPr>
          <p:nvPr>
            <p:ph type="title" hasCustomPrompt="1"/>
          </p:nvPr>
        </p:nvSpPr>
        <p:spPr>
          <a:xfrm>
            <a:off x="5196115" y="2586589"/>
            <a:ext cx="3077028" cy="842411"/>
          </a:xfrm>
        </p:spPr>
        <p:txBody>
          <a:bodyPr lIns="90000" tIns="46800" rIns="90000" bIns="46800" anchor="b">
            <a:normAutofit/>
          </a:bodyPr>
          <a:lstStyle>
            <a:lvl1pPr algn="ctr">
              <a:defRPr sz="4800" b="1"/>
            </a:lvl1pPr>
          </a:lstStyle>
          <a:p>
            <a:r>
              <a:rPr lang="zh-CN" altLang="en-US" dirty="0"/>
              <a:t>编辑标题</a:t>
            </a:r>
            <a:endParaRPr lang="zh-CN" altLang="en-US" dirty="0"/>
          </a:p>
        </p:txBody>
      </p:sp>
      <p:sp>
        <p:nvSpPr>
          <p:cNvPr id="3" name="文本占位符 2"/>
          <p:cNvSpPr>
            <a:spLocks noGrp="1"/>
          </p:cNvSpPr>
          <p:nvPr>
            <p:ph type="body" idx="1" hasCustomPrompt="1"/>
          </p:nvPr>
        </p:nvSpPr>
        <p:spPr>
          <a:xfrm>
            <a:off x="5457372" y="3499530"/>
            <a:ext cx="2554514" cy="537712"/>
          </a:xfrm>
        </p:spPr>
        <p:txBody>
          <a:bodyPr lIns="90000" tIns="46800" rIns="90000" bIns="46800">
            <a:normAutofit/>
          </a:bodyPr>
          <a:lstStyle>
            <a:lvl1pPr marL="0" indent="0" algn="dist">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stretch>
            <a:fillRect/>
          </a:stretch>
        </p:blipFill>
        <p:spPr>
          <a:xfrm rot="5400000">
            <a:off x="2667000" y="-2666999"/>
            <a:ext cx="6857999" cy="12192000"/>
          </a:xfrm>
          <a:prstGeom prst="rect">
            <a:avLst/>
          </a:prstGeom>
        </p:spPr>
      </p:pic>
      <p:cxnSp>
        <p:nvCxnSpPr>
          <p:cNvPr id="7" name="直接连接符 6"/>
          <p:cNvCxnSpPr/>
          <p:nvPr/>
        </p:nvCxnSpPr>
        <p:spPr>
          <a:xfrm flipH="1">
            <a:off x="8816115" y="6358574"/>
            <a:ext cx="1045029" cy="0"/>
          </a:xfrm>
          <a:prstGeom prst="line">
            <a:avLst/>
          </a:prstGeom>
          <a:ln w="31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1892301" y="2556641"/>
            <a:ext cx="5653812" cy="701731"/>
          </a:xfrm>
        </p:spPr>
        <p:txBody>
          <a:bodyPr anchor="b" anchorCtr="0">
            <a:normAutofit/>
          </a:bodyPr>
          <a:lstStyle>
            <a:lvl1pPr algn="dist">
              <a:defRPr sz="44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9" name="内容占位符 8"/>
          <p:cNvSpPr>
            <a:spLocks noGrp="1"/>
          </p:cNvSpPr>
          <p:nvPr>
            <p:ph sz="quarter" idx="13"/>
          </p:nvPr>
        </p:nvSpPr>
        <p:spPr>
          <a:xfrm>
            <a:off x="1892300" y="3322638"/>
            <a:ext cx="5653088" cy="286232"/>
          </a:xfrm>
        </p:spPr>
        <p:txBody>
          <a:bodyPr>
            <a:normAutofit/>
          </a:bodyPr>
          <a:lstStyle>
            <a:lvl1pPr marL="0" indent="0" algn="ctr">
              <a:buNone/>
              <a:defRPr sz="1400">
                <a:solidFill>
                  <a:schemeClr val="bg1">
                    <a:lumMod val="7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0.xml"/><Relationship Id="rId7" Type="http://schemas.openxmlformats.org/officeDocument/2006/relationships/image" Target="../media/image3.png"/><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notesSlide" Target="../notesSlides/notesSlide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4" Type="http://schemas.openxmlformats.org/officeDocument/2006/relationships/notesSlide" Target="../notesSlides/notesSlide10.xml"/><Relationship Id="rId13" Type="http://schemas.openxmlformats.org/officeDocument/2006/relationships/slideLayout" Target="../slideLayouts/slideLayout7.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tags" Target="../tags/tag82.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12.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media/image4.png"/><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1" Type="http://schemas.openxmlformats.org/officeDocument/2006/relationships/notesSlide" Target="../notesSlides/notesSlide12.xml"/><Relationship Id="rId10" Type="http://schemas.openxmlformats.org/officeDocument/2006/relationships/slideLayout" Target="../slideLayouts/slideLayout7.xml"/><Relationship Id="rId1" Type="http://schemas.openxmlformats.org/officeDocument/2006/relationships/tags" Target="../tags/tag98.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image" Target="../media/image5.png"/><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notesSlide" Target="../notesSlides/notesSlide13.xml"/><Relationship Id="rId1" Type="http://schemas.openxmlformats.org/officeDocument/2006/relationships/tags" Target="../tags/tag106.xml"/></Relationships>
</file>

<file path=ppt/slides/_rels/slide14.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1" Type="http://schemas.openxmlformats.org/officeDocument/2006/relationships/notesSlide" Target="../notesSlides/notesSlide14.xml"/><Relationship Id="rId10" Type="http://schemas.openxmlformats.org/officeDocument/2006/relationships/slideLayout" Target="../slideLayouts/slideLayout7.xml"/><Relationship Id="rId1" Type="http://schemas.openxmlformats.org/officeDocument/2006/relationships/tags" Target="../tags/tag113.xml"/></Relationships>
</file>

<file path=ppt/slides/_rels/slide15.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notesSlide" Target="../notesSlides/notesSlide15.xml"/><Relationship Id="rId10" Type="http://schemas.openxmlformats.org/officeDocument/2006/relationships/slideLayout" Target="../slideLayouts/slideLayout7.xml"/><Relationship Id="rId1" Type="http://schemas.openxmlformats.org/officeDocument/2006/relationships/tags" Target="../tags/tag120.xml"/></Relationships>
</file>

<file path=ppt/slides/_rels/slide16.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1" Type="http://schemas.openxmlformats.org/officeDocument/2006/relationships/notesSlide" Target="../notesSlides/notesSlide16.xml"/><Relationship Id="rId10" Type="http://schemas.openxmlformats.org/officeDocument/2006/relationships/slideLayout" Target="../slideLayouts/slideLayout7.xml"/><Relationship Id="rId1" Type="http://schemas.openxmlformats.org/officeDocument/2006/relationships/tags" Target="../tags/tag127.xml"/></Relationships>
</file>

<file path=ppt/slides/_rels/slide17.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1" Type="http://schemas.openxmlformats.org/officeDocument/2006/relationships/notesSlide" Target="../notesSlides/notesSlide17.xml"/><Relationship Id="rId10" Type="http://schemas.openxmlformats.org/officeDocument/2006/relationships/slideLayout" Target="../slideLayouts/slideLayout7.xml"/><Relationship Id="rId1" Type="http://schemas.openxmlformats.org/officeDocument/2006/relationships/tags" Target="../tags/tag134.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46.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0" Type="http://schemas.openxmlformats.org/officeDocument/2006/relationships/notesSlide" Target="../notesSlides/notesSlide18.xml"/><Relationship Id="rId1" Type="http://schemas.openxmlformats.org/officeDocument/2006/relationships/tags" Target="../tags/tag141.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52.xml"/><Relationship Id="rId7" Type="http://schemas.openxmlformats.org/officeDocument/2006/relationships/image" Target="../media/image16.png"/><Relationship Id="rId6" Type="http://schemas.openxmlformats.org/officeDocument/2006/relationships/image" Target="../media/image10.png"/><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0" Type="http://schemas.openxmlformats.org/officeDocument/2006/relationships/notesSlide" Target="../notesSlides/notesSlide19.xml"/><Relationship Id="rId1" Type="http://schemas.openxmlformats.org/officeDocument/2006/relationships/tags" Target="../tags/tag14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image" Target="../media/image18.png"/><Relationship Id="rId7" Type="http://schemas.openxmlformats.org/officeDocument/2006/relationships/image" Target="../media/image11.png"/><Relationship Id="rId6" Type="http://schemas.openxmlformats.org/officeDocument/2006/relationships/image" Target="../media/image17.png"/><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1" Type="http://schemas.openxmlformats.org/officeDocument/2006/relationships/notesSlide" Target="../notesSlides/notesSlide20.xml"/><Relationship Id="rId10" Type="http://schemas.openxmlformats.org/officeDocument/2006/relationships/slideLayout" Target="../slideLayouts/slideLayout7.xml"/><Relationship Id="rId1" Type="http://schemas.openxmlformats.org/officeDocument/2006/relationships/tags" Target="../tags/tag153.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22.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image" Target="../media/image20.png"/><Relationship Id="rId13" Type="http://schemas.openxmlformats.org/officeDocument/2006/relationships/notesSlide" Target="../notesSlides/notesSlide22.xml"/><Relationship Id="rId12" Type="http://schemas.openxmlformats.org/officeDocument/2006/relationships/slideLayout" Target="../slideLayouts/slideLayout7.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2.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7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1" Type="http://schemas.openxmlformats.org/officeDocument/2006/relationships/notesSlide" Target="../notesSlides/notesSlide23.xml"/><Relationship Id="rId10" Type="http://schemas.openxmlformats.org/officeDocument/2006/relationships/slideLayout" Target="../slideLayouts/slideLayout7.xml"/><Relationship Id="rId1" Type="http://schemas.openxmlformats.org/officeDocument/2006/relationships/tags" Target="../tags/tag174.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1" Type="http://schemas.openxmlformats.org/officeDocument/2006/relationships/notesSlide" Target="../notesSlides/notesSlide25.xml"/><Relationship Id="rId20" Type="http://schemas.openxmlformats.org/officeDocument/2006/relationships/slideLayout" Target="../slideLayouts/slideLayout7.xml"/><Relationship Id="rId2" Type="http://schemas.openxmlformats.org/officeDocument/2006/relationships/tags" Target="../tags/tag193.xml"/><Relationship Id="rId19" Type="http://schemas.openxmlformats.org/officeDocument/2006/relationships/tags" Target="../tags/tag210.xml"/><Relationship Id="rId18" Type="http://schemas.openxmlformats.org/officeDocument/2006/relationships/tags" Target="../tags/tag209.xml"/><Relationship Id="rId17" Type="http://schemas.openxmlformats.org/officeDocument/2006/relationships/tags" Target="../tags/tag208.xml"/><Relationship Id="rId16" Type="http://schemas.openxmlformats.org/officeDocument/2006/relationships/tags" Target="../tags/tag207.xml"/><Relationship Id="rId15" Type="http://schemas.openxmlformats.org/officeDocument/2006/relationships/tags" Target="../tags/tag206.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tags" Target="../tags/tag19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6.xml"/><Relationship Id="rId2" Type="http://schemas.openxmlformats.org/officeDocument/2006/relationships/tags" Target="../tags/tag212.xml"/><Relationship Id="rId1" Type="http://schemas.openxmlformats.org/officeDocument/2006/relationships/tags" Target="../tags/tag211.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6.xml"/><Relationship Id="rId5" Type="http://schemas.openxmlformats.org/officeDocument/2006/relationships/tags" Target="../tags/tag216.xml"/><Relationship Id="rId4" Type="http://schemas.openxmlformats.org/officeDocument/2006/relationships/image" Target="../media/image3.png"/><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4" Type="http://schemas.openxmlformats.org/officeDocument/2006/relationships/notesSlide" Target="../notesSlides/notesSlide5.xml"/><Relationship Id="rId13" Type="http://schemas.openxmlformats.org/officeDocument/2006/relationships/slideLayout" Target="../slideLayouts/slideLayout7.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notesSlide" Target="../notesSlides/notesSlide6.xml"/><Relationship Id="rId11" Type="http://schemas.openxmlformats.org/officeDocument/2006/relationships/slideLayout" Target="../slideLayouts/slideLayout7.xml"/><Relationship Id="rId10" Type="http://schemas.openxmlformats.org/officeDocument/2006/relationships/tags" Target="../tags/tag48.xml"/><Relationship Id="rId1" Type="http://schemas.openxmlformats.org/officeDocument/2006/relationships/tags" Target="../tags/tag39.xml"/></Relationships>
</file>

<file path=ppt/slides/_rels/slide7.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9" Type="http://schemas.openxmlformats.org/officeDocument/2006/relationships/notesSlide" Target="../notesSlides/notesSlide7.xml"/><Relationship Id="rId18" Type="http://schemas.openxmlformats.org/officeDocument/2006/relationships/slideLayout" Target="../slideLayouts/slideLayout7.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9.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4" Type="http://schemas.openxmlformats.org/officeDocument/2006/relationships/notesSlide" Target="../notesSlides/notesSlide9.xml"/><Relationship Id="rId13" Type="http://schemas.openxmlformats.org/officeDocument/2006/relationships/slideLayout" Target="../slideLayouts/slideLayout7.xml"/><Relationship Id="rId12" Type="http://schemas.openxmlformats.org/officeDocument/2006/relationships/tags" Target="../tags/tag81.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9861143" y="6204686"/>
            <a:ext cx="1974037" cy="309958"/>
          </a:xfrm>
          <a:prstGeom prst="rect">
            <a:avLst/>
          </a:prstGeom>
          <a:noFill/>
        </p:spPr>
        <p:txBody>
          <a:bodyPr wrap="square" lIns="90000" tIns="46800" rIns="90000" bIns="46800" rtlCol="0">
            <a:normAutofit fontScale="97500"/>
          </a:bodyPr>
          <a:lstStyle/>
          <a:p>
            <a:pPr algn="r"/>
            <a:r>
              <a:rPr lang="zh-CN" altLang="en-US" sz="1400">
                <a:solidFill>
                  <a:schemeClr val="bg1">
                    <a:lumMod val="50000"/>
                  </a:schemeClr>
                </a:solidFill>
              </a:rPr>
              <a:t>上海大学开源社区</a:t>
            </a:r>
            <a:endParaRPr lang="zh-CN" altLang="en-US" sz="1400">
              <a:solidFill>
                <a:schemeClr val="bg1">
                  <a:lumMod val="50000"/>
                </a:schemeClr>
              </a:solidFill>
            </a:endParaRPr>
          </a:p>
        </p:txBody>
      </p:sp>
      <p:cxnSp>
        <p:nvCxnSpPr>
          <p:cNvPr id="13" name="直接连接符 12"/>
          <p:cNvCxnSpPr/>
          <p:nvPr>
            <p:custDataLst>
              <p:tags r:id="rId2"/>
            </p:custDataLst>
          </p:nvPr>
        </p:nvCxnSpPr>
        <p:spPr>
          <a:xfrm flipH="1">
            <a:off x="8816115" y="6358574"/>
            <a:ext cx="1045029" cy="0"/>
          </a:xfrm>
          <a:prstGeom prst="line">
            <a:avLst/>
          </a:prstGeom>
          <a:ln w="31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custDataLst>
              <p:tags r:id="rId3"/>
            </p:custDataLst>
          </p:nvPr>
        </p:nvSpPr>
        <p:spPr>
          <a:xfrm>
            <a:off x="1440977" y="2885347"/>
            <a:ext cx="83023" cy="9082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custDataLst>
              <p:tags r:id="rId4"/>
            </p:custDataLst>
          </p:nvPr>
        </p:nvSpPr>
        <p:spPr>
          <a:xfrm>
            <a:off x="10695940" y="329565"/>
            <a:ext cx="1276350" cy="1284605"/>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custDataLst>
              <p:tags r:id="rId5"/>
            </p:custDataLst>
          </p:nvPr>
        </p:nvSpPr>
        <p:spPr>
          <a:xfrm>
            <a:off x="1711325" y="2831465"/>
            <a:ext cx="9541510" cy="701675"/>
          </a:xfrm>
        </p:spPr>
        <p:txBody>
          <a:bodyPr>
            <a:normAutofit/>
          </a:bodyPr>
          <a:lstStyle/>
          <a:p>
            <a:r>
              <a:rPr lang="zh-CN" altLang="en-US">
                <a:sym typeface="+mn-ea"/>
              </a:rPr>
              <a:t>信息安全二进制与网络方向入门指南</a:t>
            </a:r>
            <a:endParaRPr lang="zh-CN" altLang="en-US">
              <a:sym typeface="+mn-ea"/>
            </a:endParaRPr>
          </a:p>
        </p:txBody>
      </p:sp>
      <p:sp>
        <p:nvSpPr>
          <p:cNvPr id="3" name="副标题 2"/>
          <p:cNvSpPr>
            <a:spLocks noGrp="1"/>
          </p:cNvSpPr>
          <p:nvPr>
            <p:ph type="subTitle" idx="1"/>
            <p:custDataLst>
              <p:tags r:id="rId6"/>
            </p:custDataLst>
          </p:nvPr>
        </p:nvSpPr>
        <p:spPr>
          <a:xfrm>
            <a:off x="1711568" y="3691622"/>
            <a:ext cx="5719900" cy="286232"/>
          </a:xfrm>
        </p:spPr>
        <p:txBody>
          <a:bodyPr>
            <a:noAutofit/>
          </a:bodyPr>
          <a:lstStyle/>
          <a:p>
            <a:r>
              <a:rPr lang="zh-CN" altLang="en-US" sz="1800"/>
              <a:t>主讲人 罗天涵 卢瑀涛</a:t>
            </a:r>
            <a:endParaRPr lang="zh-CN" altLang="en-US" sz="1800"/>
          </a:p>
        </p:txBody>
      </p:sp>
      <p:pic>
        <p:nvPicPr>
          <p:cNvPr id="5" name="图片 4" descr="5559593"/>
          <p:cNvPicPr>
            <a:picLocks noChangeAspect="1"/>
          </p:cNvPicPr>
          <p:nvPr/>
        </p:nvPicPr>
        <p:blipFill>
          <a:blip r:embed="rId7"/>
          <a:stretch>
            <a:fillRect/>
          </a:stretch>
        </p:blipFill>
        <p:spPr>
          <a:xfrm>
            <a:off x="10695940" y="294005"/>
            <a:ext cx="1355725" cy="1355725"/>
          </a:xfrm>
          <a:prstGeom prst="rect">
            <a:avLst/>
          </a:prstGeom>
        </p:spPr>
      </p:pic>
    </p:spTree>
    <p:custDataLst>
      <p:tags r:id="rId8"/>
    </p:custDataLst>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3962400"/>
            <a:ext cx="2824871" cy="508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11" name="矩形 10"/>
          <p:cNvSpPr/>
          <p:nvPr>
            <p:custDataLst>
              <p:tags r:id="rId2"/>
            </p:custDataLst>
          </p:nvPr>
        </p:nvSpPr>
        <p:spPr>
          <a:xfrm>
            <a:off x="7562850" y="881380"/>
            <a:ext cx="3990975" cy="5168265"/>
          </a:xfrm>
          <a:prstGeom prst="rect">
            <a:avLst/>
          </a:prstGeom>
          <a:noFill/>
          <a:ln w="44450">
            <a:gradFill>
              <a:gsLst>
                <a:gs pos="0">
                  <a:schemeClr val="accent2">
                    <a:lumMod val="75000"/>
                  </a:schemeClr>
                </a:gs>
                <a:gs pos="100000">
                  <a:schemeClr val="accent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lnSpc>
                <a:spcPct val="130000"/>
              </a:lnSpc>
            </a:pPr>
            <a:endParaRPr lang="en-US">
              <a:solidFill>
                <a:schemeClr val="bg1"/>
              </a:solidFill>
            </a:endParaRPr>
          </a:p>
        </p:txBody>
      </p:sp>
      <p:sp>
        <p:nvSpPr>
          <p:cNvPr id="13" name="矩形 12"/>
          <p:cNvSpPr/>
          <p:nvPr>
            <p:custDataLst>
              <p:tags r:id="rId3"/>
            </p:custDataLst>
          </p:nvPr>
        </p:nvSpPr>
        <p:spPr>
          <a:xfrm>
            <a:off x="3370580" y="881380"/>
            <a:ext cx="3990975" cy="51689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endParaRPr lang="en-US" sz="2000"/>
          </a:p>
        </p:txBody>
      </p:sp>
      <p:sp>
        <p:nvSpPr>
          <p:cNvPr id="2" name="文本框 1"/>
          <p:cNvSpPr txBox="1"/>
          <p:nvPr>
            <p:custDataLst>
              <p:tags r:id="rId4"/>
            </p:custDataLst>
          </p:nvPr>
        </p:nvSpPr>
        <p:spPr>
          <a:xfrm>
            <a:off x="3491800" y="2039508"/>
            <a:ext cx="3748175" cy="3497692"/>
          </a:xfrm>
          <a:prstGeom prst="rect">
            <a:avLst/>
          </a:prstGeom>
          <a:noFill/>
        </p:spPr>
        <p:txBody>
          <a:bodyPr wrap="square" tIns="46800" bIns="46800" rtlCol="0">
            <a:noAutofit/>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2000" dirty="0">
                <a:latin typeface="宋体" panose="02010600030101010101" pitchFamily="2" charset="-122"/>
                <a:ea typeface="宋体" panose="02010600030101010101" pitchFamily="2" charset="-122"/>
              </a:rPr>
              <a:t>了解常见加密算法和编码识别</a:t>
            </a:r>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掌握脱壳技术</a:t>
            </a:r>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破解反调试技术和花指令</a:t>
            </a:r>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辨别虚拟化指令</a:t>
            </a:r>
            <a:endParaRPr lang="zh-CN" altLang="en-US" sz="2000" dirty="0">
              <a:latin typeface="宋体" panose="02010600030101010101" pitchFamily="2" charset="-122"/>
              <a:ea typeface="宋体" panose="02010600030101010101" pitchFamily="2" charset="-122"/>
            </a:endParaRPr>
          </a:p>
          <a:p>
            <a:r>
              <a:rPr lang="en-US" altLang="zh-CN" sz="2000" dirty="0" err="1">
                <a:latin typeface="宋体" panose="02010600030101010101" pitchFamily="2" charset="-122"/>
                <a:ea typeface="宋体" panose="02010600030101010101" pitchFamily="2" charset="-122"/>
              </a:rPr>
              <a:t>Liunx</a:t>
            </a:r>
            <a:r>
              <a:rPr lang="zh-CN" altLang="en-US" sz="2000" dirty="0">
                <a:latin typeface="宋体" panose="02010600030101010101" pitchFamily="2" charset="-122"/>
                <a:ea typeface="宋体" panose="02010600030101010101" pitchFamily="2" charset="-122"/>
              </a:rPr>
              <a:t>平台和迷宫问题</a:t>
            </a:r>
            <a:endParaRPr lang="zh-CN" altLang="en-US" sz="2000" dirty="0">
              <a:latin typeface="宋体" panose="02010600030101010101" pitchFamily="2" charset="-122"/>
              <a:ea typeface="宋体" panose="02010600030101010101" pitchFamily="2" charset="-122"/>
            </a:endParaRPr>
          </a:p>
        </p:txBody>
      </p:sp>
      <p:sp>
        <p:nvSpPr>
          <p:cNvPr id="3" name="文本框 2"/>
          <p:cNvSpPr txBox="1"/>
          <p:nvPr>
            <p:custDataLst>
              <p:tags r:id="rId5"/>
            </p:custDataLst>
          </p:nvPr>
        </p:nvSpPr>
        <p:spPr>
          <a:xfrm>
            <a:off x="7631240" y="2061098"/>
            <a:ext cx="3748175" cy="3853291"/>
          </a:xfrm>
          <a:prstGeom prst="rect">
            <a:avLst/>
          </a:prstGeom>
          <a:noFill/>
        </p:spPr>
        <p:txBody>
          <a:bodyPr wrap="square" tIns="46800" bIns="46800" rtlCol="0">
            <a:noAutofit/>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2000" dirty="0">
                <a:latin typeface="宋体" panose="02010600030101010101" pitchFamily="2" charset="-122"/>
                <a:ea typeface="宋体" panose="02010600030101010101" pitchFamily="2" charset="-122"/>
              </a:rPr>
              <a:t>了解文件格式（</a:t>
            </a:r>
            <a:r>
              <a:rPr lang="en-US" altLang="zh-CN" sz="2000" dirty="0" err="1">
                <a:latin typeface="宋体" panose="02010600030101010101" pitchFamily="2" charset="-122"/>
                <a:ea typeface="宋体" panose="02010600030101010101" pitchFamily="2" charset="-122"/>
              </a:rPr>
              <a:t>liunx</a:t>
            </a:r>
            <a:r>
              <a:rPr lang="zh-CN" altLang="en-US" sz="2000" dirty="0">
                <a:latin typeface="宋体" panose="02010600030101010101" pitchFamily="2" charset="-122"/>
                <a:ea typeface="宋体" panose="02010600030101010101" pitchFamily="2" charset="-122"/>
              </a:rPr>
              <a:t>下为</a:t>
            </a:r>
            <a:r>
              <a:rPr lang="en-US" altLang="zh-CN" sz="2000" dirty="0">
                <a:latin typeface="宋体" panose="02010600030101010101" pitchFamily="2" charset="-122"/>
                <a:ea typeface="宋体" panose="02010600030101010101" pitchFamily="2" charset="-122"/>
              </a:rPr>
              <a:t>elf</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掌握</a:t>
            </a:r>
            <a:r>
              <a:rPr lang="zh-CN" altLang="en-US" sz="2000" b="1" dirty="0">
                <a:latin typeface="宋体" panose="02010600030101010101" pitchFamily="2" charset="-122"/>
                <a:ea typeface="宋体" panose="02010600030101010101" pitchFamily="2" charset="-122"/>
              </a:rPr>
              <a:t>栈溢出</a:t>
            </a:r>
            <a:r>
              <a:rPr lang="zh-CN" altLang="en-US" sz="2000"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堆利用</a:t>
            </a:r>
            <a:endParaRPr lang="zh-CN" altLang="en-US" sz="2000" b="1"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计算格式化漏洞偏移</a:t>
            </a:r>
            <a:endParaRPr lang="zh-CN" altLang="en-US"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劫持</a:t>
            </a:r>
            <a:r>
              <a:rPr lang="en-US" altLang="zh-CN" sz="2000" dirty="0">
                <a:latin typeface="宋体" panose="02010600030101010101" pitchFamily="2" charset="-122"/>
                <a:ea typeface="宋体" panose="02010600030101010101" pitchFamily="2" charset="-122"/>
              </a:rPr>
              <a:t>IO_FILE</a:t>
            </a:r>
            <a:r>
              <a:rPr lang="zh-CN" altLang="en-US" sz="2000" dirty="0">
                <a:latin typeface="宋体" panose="02010600030101010101" pitchFamily="2" charset="-122"/>
                <a:ea typeface="宋体" panose="02010600030101010101" pitchFamily="2" charset="-122"/>
              </a:rPr>
              <a:t>利用</a:t>
            </a:r>
            <a:endParaRPr lang="zh-CN" altLang="en-US" sz="2000" dirty="0">
              <a:latin typeface="宋体" panose="02010600030101010101" pitchFamily="2" charset="-122"/>
              <a:ea typeface="宋体" panose="02010600030101010101" pitchFamily="2" charset="-122"/>
            </a:endParaRPr>
          </a:p>
          <a:p>
            <a:r>
              <a:rPr lang="en-US" altLang="zh-CN" sz="2000" dirty="0" err="1">
                <a:latin typeface="宋体" panose="02010600030101010101" pitchFamily="2" charset="-122"/>
                <a:ea typeface="宋体" panose="02010600030101010101" pitchFamily="2" charset="-122"/>
              </a:rPr>
              <a:t>Pwn</a:t>
            </a:r>
            <a:r>
              <a:rPr lang="zh-CN" altLang="en-US" sz="2000" dirty="0">
                <a:latin typeface="宋体" panose="02010600030101010101" pitchFamily="2" charset="-122"/>
                <a:ea typeface="宋体" panose="02010600030101010101" pitchFamily="2" charset="-122"/>
              </a:rPr>
              <a:t>环境构造，工具下载</a:t>
            </a:r>
            <a:endParaRPr lang="zh-CN" altLang="en-US" sz="2000" dirty="0">
              <a:latin typeface="宋体" panose="02010600030101010101" pitchFamily="2" charset="-122"/>
              <a:ea typeface="宋体" panose="02010600030101010101" pitchFamily="2" charset="-122"/>
            </a:endParaRPr>
          </a:p>
        </p:txBody>
      </p:sp>
      <p:sp>
        <p:nvSpPr>
          <p:cNvPr id="17" name="文本框 16"/>
          <p:cNvSpPr txBox="1"/>
          <p:nvPr>
            <p:custDataLst>
              <p:tags r:id="rId6"/>
            </p:custDataLst>
          </p:nvPr>
        </p:nvSpPr>
        <p:spPr>
          <a:xfrm>
            <a:off x="849630" y="4205605"/>
            <a:ext cx="1974850" cy="557530"/>
          </a:xfrm>
          <a:prstGeom prst="rect">
            <a:avLst/>
          </a:prstGeom>
          <a:noFill/>
        </p:spPr>
        <p:txBody>
          <a:bodyPr wrap="square" tIns="46800" bIns="46800" rtlCol="0">
            <a:normAutofit/>
          </a:bodyPr>
          <a:lstStyle>
            <a:defPPr>
              <a:defRPr lang="zh-CN"/>
            </a:defPPr>
            <a:lvl1pPr defTabSz="913765">
              <a:lnSpc>
                <a:spcPct val="130000"/>
              </a:lnSpc>
              <a:defRPr sz="1400" b="1">
                <a:solidFill>
                  <a:schemeClr val="bg1"/>
                </a:solidFill>
                <a:latin typeface="+mj-lt"/>
                <a:ea typeface="+mj-ea"/>
                <a:cs typeface="+mj-cs"/>
              </a:defRPr>
            </a:lvl1pPr>
            <a:lvl2pPr defTabSz="913765"/>
            <a:lvl3pPr defTabSz="913765"/>
            <a:lvl4pPr defTabSz="913765"/>
            <a:lvl5pPr defTabSz="913765"/>
            <a:lvl6pPr defTabSz="913765"/>
            <a:lvl7pPr defTabSz="913765"/>
            <a:lvl8pPr defTabSz="913765"/>
            <a:lvl9pPr defTabSz="913765"/>
          </a:lstStyle>
          <a:p>
            <a:pPr algn="r"/>
            <a:r>
              <a:rPr lang="zh-CN" altLang="en-US" sz="2000" dirty="0"/>
              <a:t>二进制</a:t>
            </a:r>
            <a:r>
              <a:rPr lang="en-US" altLang="zh-CN" sz="2000" dirty="0"/>
              <a:t> </a:t>
            </a:r>
            <a:r>
              <a:rPr lang="zh-CN" altLang="en-US" sz="2000" dirty="0"/>
              <a:t>方向</a:t>
            </a:r>
            <a:endParaRPr lang="zh-CN" altLang="en-US" dirty="0"/>
          </a:p>
        </p:txBody>
      </p:sp>
      <p:sp>
        <p:nvSpPr>
          <p:cNvPr id="22" name="文本框 21"/>
          <p:cNvSpPr txBox="1"/>
          <p:nvPr>
            <p:custDataLst>
              <p:tags r:id="rId7"/>
            </p:custDataLst>
          </p:nvPr>
        </p:nvSpPr>
        <p:spPr>
          <a:xfrm>
            <a:off x="7669122" y="1008450"/>
            <a:ext cx="3673557" cy="538197"/>
          </a:xfrm>
          <a:prstGeom prst="rect">
            <a:avLst/>
          </a:prstGeom>
          <a:noFill/>
        </p:spPr>
        <p:txBody>
          <a:bodyPr wrap="square" tIns="46800" bIns="46800" rtlCol="0">
            <a:no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2400" dirty="0">
                <a:solidFill>
                  <a:schemeClr val="bg1"/>
                </a:solidFill>
                <a:latin typeface="+mj-lt"/>
                <a:ea typeface="+mj-ea"/>
                <a:cs typeface="+mj-cs"/>
              </a:rPr>
              <a:t>关于</a:t>
            </a:r>
            <a:r>
              <a:rPr lang="en-US" altLang="zh-CN" sz="2400" dirty="0" err="1">
                <a:solidFill>
                  <a:schemeClr val="bg1"/>
                </a:solidFill>
                <a:latin typeface="+mj-lt"/>
                <a:ea typeface="+mj-ea"/>
                <a:cs typeface="+mj-cs"/>
              </a:rPr>
              <a:t>pwn</a:t>
            </a:r>
            <a:r>
              <a:rPr lang="zh-CN" altLang="en-US" sz="2400" dirty="0">
                <a:solidFill>
                  <a:schemeClr val="bg1"/>
                </a:solidFill>
                <a:latin typeface="+mj-lt"/>
                <a:ea typeface="+mj-ea"/>
                <a:cs typeface="+mj-cs"/>
              </a:rPr>
              <a:t>：</a:t>
            </a:r>
            <a:endParaRPr lang="zh-CN" altLang="en-US" sz="2400" dirty="0">
              <a:solidFill>
                <a:schemeClr val="bg1"/>
              </a:solidFill>
              <a:latin typeface="+mj-lt"/>
              <a:ea typeface="+mj-ea"/>
              <a:cs typeface="+mj-cs"/>
            </a:endParaRPr>
          </a:p>
        </p:txBody>
      </p:sp>
      <p:sp>
        <p:nvSpPr>
          <p:cNvPr id="31" name="文本框 30"/>
          <p:cNvSpPr txBox="1"/>
          <p:nvPr>
            <p:custDataLst>
              <p:tags r:id="rId8"/>
            </p:custDataLst>
          </p:nvPr>
        </p:nvSpPr>
        <p:spPr>
          <a:xfrm>
            <a:off x="654467" y="3385455"/>
            <a:ext cx="2272004" cy="402291"/>
          </a:xfrm>
          <a:prstGeom prst="rect">
            <a:avLst/>
          </a:prstGeom>
          <a:noFill/>
        </p:spPr>
        <p:txBody>
          <a:bodyPr wrap="square" tIns="46800" bIns="46800">
            <a:normAutofit fontScale="90000"/>
          </a:bodyPr>
          <a:lstStyle>
            <a:defPPr>
              <a:defRPr lang="zh-CN"/>
            </a:defPPr>
            <a:lvl1pPr algn="ctr">
              <a:defRPr sz="2000" b="1">
                <a:solidFill>
                  <a:schemeClr val="bg1"/>
                </a:solidFill>
              </a:defRPr>
            </a:lvl1pPr>
          </a:lstStyle>
          <a:p>
            <a:r>
              <a:rPr lang="en-US" altLang="zh-CN"/>
              <a:t>Technology Stack</a:t>
            </a:r>
            <a:endParaRPr lang="en-US" altLang="zh-CN"/>
          </a:p>
        </p:txBody>
      </p:sp>
      <p:sp>
        <p:nvSpPr>
          <p:cNvPr id="45" name="矩形 44"/>
          <p:cNvSpPr/>
          <p:nvPr>
            <p:custDataLst>
              <p:tags r:id="rId9"/>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19" name="文本框 18"/>
          <p:cNvSpPr txBox="1"/>
          <p:nvPr/>
        </p:nvSpPr>
        <p:spPr>
          <a:xfrm>
            <a:off x="0" y="89535"/>
            <a:ext cx="3718560" cy="368300"/>
          </a:xfrm>
          <a:prstGeom prst="rect">
            <a:avLst/>
          </a:prstGeom>
          <a:noFill/>
        </p:spPr>
        <p:txBody>
          <a:bodyPr wrap="square" rtlCol="0">
            <a:spAutoFit/>
          </a:bodyPr>
          <a:lstStyle/>
          <a:p>
            <a:r>
              <a:rPr lang="en-US" altLang="zh-CN">
                <a:solidFill>
                  <a:schemeClr val="bg1"/>
                </a:solidFill>
                <a:sym typeface="+mn-ea"/>
              </a:rPr>
              <a:t>part 2 </a:t>
            </a:r>
            <a:r>
              <a:rPr lang="zh-CN" altLang="en-US">
                <a:solidFill>
                  <a:schemeClr val="bg1"/>
                </a:solidFill>
                <a:sym typeface="+mn-ea"/>
              </a:rPr>
              <a:t>信息安全技术栈</a:t>
            </a:r>
            <a:endParaRPr lang="zh-CN" altLang="en-US">
              <a:solidFill>
                <a:schemeClr val="bg1"/>
              </a:solidFill>
              <a:sym typeface="+mn-ea"/>
            </a:endParaRPr>
          </a:p>
        </p:txBody>
      </p:sp>
      <p:sp>
        <p:nvSpPr>
          <p:cNvPr id="4" name="文本框 3"/>
          <p:cNvSpPr txBox="1"/>
          <p:nvPr>
            <p:custDataLst>
              <p:tags r:id="rId10"/>
            </p:custDataLst>
          </p:nvPr>
        </p:nvSpPr>
        <p:spPr>
          <a:xfrm>
            <a:off x="3551782" y="1008450"/>
            <a:ext cx="3673557" cy="538197"/>
          </a:xfrm>
          <a:prstGeom prst="rect">
            <a:avLst/>
          </a:prstGeom>
          <a:noFill/>
        </p:spPr>
        <p:txBody>
          <a:bodyPr wrap="square" tIns="46800" bIns="46800" rtlCol="0">
            <a:no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2400" dirty="0">
                <a:solidFill>
                  <a:schemeClr val="bg1"/>
                </a:solidFill>
                <a:latin typeface="+mj-lt"/>
                <a:ea typeface="+mj-ea"/>
                <a:cs typeface="+mj-cs"/>
              </a:rPr>
              <a:t>关于</a:t>
            </a:r>
            <a:r>
              <a:rPr lang="en-US" altLang="zh-CN" sz="2400" dirty="0">
                <a:solidFill>
                  <a:schemeClr val="bg1"/>
                </a:solidFill>
                <a:latin typeface="+mj-lt"/>
                <a:ea typeface="+mj-ea"/>
                <a:cs typeface="+mj-cs"/>
              </a:rPr>
              <a:t>reverse</a:t>
            </a:r>
            <a:r>
              <a:rPr lang="zh-CN" altLang="en-US" sz="2400" dirty="0">
                <a:solidFill>
                  <a:schemeClr val="bg1"/>
                </a:solidFill>
                <a:latin typeface="+mj-lt"/>
                <a:ea typeface="+mj-ea"/>
                <a:cs typeface="+mj-cs"/>
              </a:rPr>
              <a:t>：</a:t>
            </a:r>
            <a:endParaRPr lang="zh-CN" altLang="en-US" sz="2400" dirty="0">
              <a:solidFill>
                <a:schemeClr val="bg1"/>
              </a:solidFill>
              <a:latin typeface="+mj-lt"/>
              <a:ea typeface="+mj-ea"/>
              <a:cs typeface="+mj-cs"/>
            </a:endParaRPr>
          </a:p>
        </p:txBody>
      </p:sp>
      <p:sp>
        <p:nvSpPr>
          <p:cNvPr id="5" name="文本框 4"/>
          <p:cNvSpPr txBox="1"/>
          <p:nvPr>
            <p:custDataLst>
              <p:tags r:id="rId11"/>
            </p:custDataLst>
          </p:nvPr>
        </p:nvSpPr>
        <p:spPr>
          <a:xfrm>
            <a:off x="1015365" y="2860040"/>
            <a:ext cx="1551305" cy="525145"/>
          </a:xfrm>
          <a:prstGeom prst="rect">
            <a:avLst/>
          </a:prstGeom>
          <a:noFill/>
        </p:spPr>
        <p:txBody>
          <a:bodyPr wrap="square" tIns="46800" bIns="46800" rtlCol="0">
            <a:normAutofit fontScale="97500"/>
          </a:bodyPr>
          <a:lstStyle>
            <a:defPPr>
              <a:defRPr lang="zh-CN"/>
            </a:defPPr>
            <a:lvl1pPr algn="dist">
              <a:defRPr sz="2800" b="1">
                <a:solidFill>
                  <a:schemeClr val="bg1"/>
                </a:solidFill>
              </a:defRPr>
            </a:lvl1pPr>
          </a:lstStyle>
          <a:p>
            <a:r>
              <a:rPr lang="zh-CN" altLang="en-US">
                <a:latin typeface="+mj-lt"/>
                <a:ea typeface="+mj-ea"/>
                <a:cs typeface="+mj-cs"/>
              </a:rPr>
              <a:t>技术栈</a:t>
            </a:r>
            <a:endParaRPr lang="zh-CN" altLang="en-US">
              <a:latin typeface="+mj-lt"/>
              <a:ea typeface="+mj-ea"/>
              <a:cs typeface="+mj-cs"/>
            </a:endParaRPr>
          </a:p>
        </p:txBody>
      </p:sp>
    </p:spTree>
    <p:custDataLst>
      <p:tags r:id="rId1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 grpId="0"/>
      <p:bldP spid="3" grpId="0"/>
      <p:bldP spid="2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Part three</a:t>
            </a:r>
            <a:endParaRPr lang="en-US" altLang="zh-CN"/>
          </a:p>
        </p:txBody>
      </p:sp>
      <p:sp>
        <p:nvSpPr>
          <p:cNvPr id="5" name="文本占位符 4"/>
          <p:cNvSpPr>
            <a:spLocks noGrp="1"/>
          </p:cNvSpPr>
          <p:nvPr>
            <p:ph type="body" idx="1"/>
            <p:custDataLst>
              <p:tags r:id="rId2"/>
            </p:custDataLst>
          </p:nvPr>
        </p:nvSpPr>
        <p:spPr>
          <a:xfrm>
            <a:off x="5547360" y="3429000"/>
            <a:ext cx="2374265" cy="956945"/>
          </a:xfrm>
        </p:spPr>
        <p:txBody>
          <a:bodyPr>
            <a:noAutofit/>
          </a:bodyPr>
          <a:lstStyle/>
          <a:p>
            <a:pPr algn="ctr"/>
            <a:r>
              <a:rPr lang="en-US" altLang="zh-CN" sz="2400">
                <a:sym typeface="+mn-ea"/>
              </a:rPr>
              <a:t>WEB </a:t>
            </a:r>
            <a:r>
              <a:rPr lang="zh-CN" altLang="en-US" sz="2400">
                <a:sym typeface="+mn-ea"/>
              </a:rPr>
              <a:t>安全 </a:t>
            </a:r>
            <a:endParaRPr lang="zh-CN" altLang="en-US" sz="2400">
              <a:sym typeface="+mn-ea"/>
            </a:endParaRPr>
          </a:p>
          <a:p>
            <a:pPr algn="ctr"/>
            <a:r>
              <a:rPr lang="zh-CN" altLang="en-US" sz="2400">
                <a:sym typeface="+mn-ea"/>
              </a:rPr>
              <a:t> </a:t>
            </a:r>
            <a:r>
              <a:rPr lang="en-US" altLang="zh-CN" sz="2400">
                <a:sym typeface="+mn-ea"/>
              </a:rPr>
              <a:t>SQL</a:t>
            </a:r>
            <a:r>
              <a:rPr lang="zh-CN" altLang="en-US" sz="2400">
                <a:sym typeface="+mn-ea"/>
              </a:rPr>
              <a:t>注入实战</a:t>
            </a:r>
            <a:endParaRPr lang="zh-CN" altLang="en-US" sz="2400">
              <a:sym typeface="+mn-ea"/>
            </a:endParaRPr>
          </a:p>
        </p:txBody>
      </p:sp>
      <p:sp>
        <p:nvSpPr>
          <p:cNvPr id="10" name="文本框 9"/>
          <p:cNvSpPr txBox="1"/>
          <p:nvPr>
            <p:custDataLst>
              <p:tags r:id="rId3"/>
            </p:custDataLst>
          </p:nvPr>
        </p:nvSpPr>
        <p:spPr>
          <a:xfrm>
            <a:off x="4070262" y="2426970"/>
            <a:ext cx="1080770" cy="1861185"/>
          </a:xfrm>
          <a:prstGeom prst="rect">
            <a:avLst/>
          </a:prstGeom>
          <a:noFill/>
        </p:spPr>
        <p:txBody>
          <a:bodyPr wrap="square" lIns="90000" tIns="46800" rIns="90000" bIns="46800" rtlCol="0">
            <a:normAutofit/>
          </a:bodyPr>
          <a:lstStyle/>
          <a:p>
            <a:r>
              <a:rPr lang="en-US" altLang="zh-CN" sz="11500" b="1">
                <a:solidFill>
                  <a:schemeClr val="bg1"/>
                </a:solidFill>
              </a:rPr>
              <a:t>3</a:t>
            </a:r>
            <a:endParaRPr lang="en-US" altLang="zh-CN" sz="11500" b="1">
              <a:solidFill>
                <a:schemeClr val="bg1"/>
              </a:solidFill>
            </a:endParaRPr>
          </a:p>
        </p:txBody>
      </p:sp>
    </p:spTree>
    <p:custDataLst>
      <p:tags r:id="rId4"/>
    </p:custData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5299514" y="1138976"/>
            <a:ext cx="1592971"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17" name="圆角矩形 5"/>
          <p:cNvSpPr/>
          <p:nvPr>
            <p:custDataLst>
              <p:tags r:id="rId2"/>
            </p:custDataLst>
          </p:nvPr>
        </p:nvSpPr>
        <p:spPr bwMode="auto">
          <a:xfrm>
            <a:off x="1481935" y="1952196"/>
            <a:ext cx="1268583" cy="370488"/>
          </a:xfrm>
          <a:prstGeom prst="roundRect">
            <a:avLst>
              <a:gd name="adj" fmla="val 50000"/>
            </a:avLst>
          </a:prstGeom>
          <a:solidFill>
            <a:schemeClr val="accent2">
              <a:lumMod val="75000"/>
            </a:schemeClr>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r>
              <a:rPr lang="zh-CN" altLang="en-US" sz="1400" b="1">
                <a:solidFill>
                  <a:schemeClr val="bg1">
                    <a:lumMod val="95000"/>
                  </a:schemeClr>
                </a:solidFill>
                <a:latin typeface="+mj-lt"/>
                <a:ea typeface="+mj-ea"/>
                <a:cs typeface="+mj-cs"/>
              </a:rPr>
              <a:t>概念解析</a:t>
            </a:r>
            <a:endParaRPr lang="zh-CN" altLang="en-US" sz="1400" b="1">
              <a:solidFill>
                <a:schemeClr val="bg1">
                  <a:lumMod val="95000"/>
                </a:schemeClr>
              </a:solidFill>
              <a:latin typeface="+mj-lt"/>
              <a:ea typeface="+mj-ea"/>
              <a:cs typeface="+mj-cs"/>
            </a:endParaRPr>
          </a:p>
        </p:txBody>
      </p:sp>
      <p:sp>
        <p:nvSpPr>
          <p:cNvPr id="2" name="文本框 1"/>
          <p:cNvSpPr txBox="1"/>
          <p:nvPr>
            <p:custDataLst>
              <p:tags r:id="rId3"/>
            </p:custDataLst>
          </p:nvPr>
        </p:nvSpPr>
        <p:spPr>
          <a:xfrm>
            <a:off x="1482090" y="2362835"/>
            <a:ext cx="9244330" cy="4081780"/>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r>
              <a:rPr lang="zh-CN" altLang="en-US" sz="1600"/>
              <a:t>注入攻击是</a:t>
            </a:r>
            <a:r>
              <a:rPr lang="en-US" altLang="zh-CN" sz="1600"/>
              <a:t>Web</a:t>
            </a:r>
            <a:r>
              <a:rPr lang="zh-CN" altLang="en-US" sz="1600"/>
              <a:t>安全领域最为常见的一种攻击方式。注入攻击的本质是把用户的输入当做代码来执行。这里有两个关键条件，一个是用户能够控制输入，第二个是原本程序要执行的代码拼接了用户输入的数据。</a:t>
            </a:r>
            <a:endParaRPr lang="zh-CN" altLang="en-US" sz="1600"/>
          </a:p>
          <a:p>
            <a:r>
              <a:rPr lang="zh-CN" altLang="en-US" sz="1600"/>
              <a:t>在讲</a:t>
            </a:r>
            <a:r>
              <a:rPr lang="en-US" altLang="zh-CN" sz="1600"/>
              <a:t>SQL</a:t>
            </a:r>
            <a:r>
              <a:rPr lang="zh-CN" altLang="en-US" sz="1600"/>
              <a:t>的注入之前，我们先来看一个代码拼接的问题。在座的可以访问如下网址</a:t>
            </a:r>
            <a:endParaRPr lang="en-US" altLang="zh-CN" sz="1600"/>
          </a:p>
          <a:p>
            <a:r>
              <a:rPr lang="en-US" altLang="zh-CN" sz="1600"/>
              <a:t>http://shaobaobaoer.cn/webtest/xxx/test2.php</a:t>
            </a:r>
            <a:endParaRPr lang="en-US" altLang="zh-CN" sz="1600"/>
          </a:p>
          <a:p>
            <a:endParaRPr lang="zh-CN" altLang="en-US" sz="1600"/>
          </a:p>
          <a:p>
            <a:endParaRPr lang="zh-CN" altLang="en-US" sz="1600"/>
          </a:p>
          <a:p>
            <a:endParaRPr lang="zh-CN" altLang="en-US" sz="1600"/>
          </a:p>
        </p:txBody>
      </p:sp>
      <p:sp>
        <p:nvSpPr>
          <p:cNvPr id="9" name="文本框 8"/>
          <p:cNvSpPr txBox="1"/>
          <p:nvPr>
            <p:custDataLst>
              <p:tags r:id="rId4"/>
            </p:custDataLst>
          </p:nvPr>
        </p:nvSpPr>
        <p:spPr>
          <a:xfrm>
            <a:off x="4544702" y="534728"/>
            <a:ext cx="3189598" cy="523220"/>
          </a:xfrm>
          <a:prstGeom prst="rect">
            <a:avLst/>
          </a:prstGeom>
          <a:noFill/>
        </p:spPr>
        <p:txBody>
          <a:bodyPr wrap="square" rtlCol="0">
            <a:normAutofit fontScale="90000"/>
          </a:bodyPr>
          <a:lstStyle>
            <a:defPPr>
              <a:defRPr lang="zh-CN"/>
            </a:defPPr>
            <a:lvl1pPr algn="dist">
              <a:defRPr sz="2800" b="1">
                <a:solidFill>
                  <a:schemeClr val="bg1"/>
                </a:solidFill>
              </a:defRPr>
            </a:lvl1pPr>
          </a:lstStyle>
          <a:p>
            <a:r>
              <a:rPr lang="zh-CN" altLang="en-US">
                <a:latin typeface="+mj-lt"/>
                <a:ea typeface="+mj-ea"/>
                <a:cs typeface="+mj-cs"/>
              </a:rPr>
              <a:t>关于代码拼接的问题</a:t>
            </a:r>
            <a:endParaRPr lang="zh-CN" altLang="en-US">
              <a:latin typeface="+mj-lt"/>
              <a:ea typeface="+mj-ea"/>
              <a:cs typeface="+mj-cs"/>
            </a:endParaRPr>
          </a:p>
        </p:txBody>
      </p:sp>
      <p:sp>
        <p:nvSpPr>
          <p:cNvPr id="45" name="矩形 44"/>
          <p:cNvSpPr/>
          <p:nvPr>
            <p:custDataLst>
              <p:tags r:id="rId5"/>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5" name="文本框 4"/>
          <p:cNvSpPr txBox="1"/>
          <p:nvPr/>
        </p:nvSpPr>
        <p:spPr>
          <a:xfrm>
            <a:off x="0" y="89535"/>
            <a:ext cx="3718560" cy="368300"/>
          </a:xfrm>
          <a:prstGeom prst="rect">
            <a:avLst/>
          </a:prstGeom>
          <a:noFill/>
        </p:spPr>
        <p:txBody>
          <a:bodyPr wrap="square" rtlCol="0">
            <a:spAutoFit/>
          </a:bodyPr>
          <a:lstStyle/>
          <a:p>
            <a:pPr algn="ctr"/>
            <a:r>
              <a:rPr lang="en-US" altLang="zh-CN">
                <a:solidFill>
                  <a:schemeClr val="bg1"/>
                </a:solidFill>
                <a:sym typeface="+mn-ea"/>
              </a:rPr>
              <a:t>part 3 WEB 安全 </a:t>
            </a:r>
            <a:r>
              <a:rPr lang="zh-CN" altLang="en-US">
                <a:solidFill>
                  <a:schemeClr val="bg1"/>
                </a:solidFill>
                <a:sym typeface="+mn-ea"/>
              </a:rPr>
              <a:t>之 </a:t>
            </a:r>
            <a:r>
              <a:rPr lang="en-US" altLang="zh-CN">
                <a:solidFill>
                  <a:schemeClr val="bg1"/>
                </a:solidFill>
                <a:sym typeface="+mn-ea"/>
              </a:rPr>
              <a:t>SQL 注入</a:t>
            </a:r>
            <a:endParaRPr lang="en-US" altLang="zh-CN">
              <a:solidFill>
                <a:schemeClr val="bg1"/>
              </a:solidFill>
              <a:sym typeface="+mn-ea"/>
            </a:endParaRPr>
          </a:p>
        </p:txBody>
      </p:sp>
      <p:cxnSp>
        <p:nvCxnSpPr>
          <p:cNvPr id="68" name="直接连接符 67"/>
          <p:cNvCxnSpPr/>
          <p:nvPr>
            <p:custDataLst>
              <p:tags r:id="rId6"/>
            </p:custDataLst>
          </p:nvPr>
        </p:nvCxnSpPr>
        <p:spPr>
          <a:xfrm>
            <a:off x="1118538" y="167948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图片 5" descr="TIM截图20180905203642"/>
          <p:cNvPicPr>
            <a:picLocks noChangeAspect="1"/>
          </p:cNvPicPr>
          <p:nvPr/>
        </p:nvPicPr>
        <p:blipFill>
          <a:blip r:embed="rId7"/>
          <a:stretch>
            <a:fillRect/>
          </a:stretch>
        </p:blipFill>
        <p:spPr>
          <a:xfrm>
            <a:off x="1482090" y="4677410"/>
            <a:ext cx="5713095" cy="1619250"/>
          </a:xfrm>
          <a:prstGeom prst="rect">
            <a:avLst/>
          </a:prstGeom>
        </p:spPr>
      </p:pic>
      <p:cxnSp>
        <p:nvCxnSpPr>
          <p:cNvPr id="11" name="直接连接符 10"/>
          <p:cNvCxnSpPr/>
          <p:nvPr>
            <p:custDataLst>
              <p:tags r:id="rId8"/>
            </p:custDataLst>
          </p:nvPr>
        </p:nvCxnSpPr>
        <p:spPr>
          <a:xfrm>
            <a:off x="11095658" y="167948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9"/>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par>
                                <p:cTn id="15" presetID="55"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strVal val="#ppt_w*0.70"/>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5299514" y="1138976"/>
            <a:ext cx="1592971"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2" name="文本框 1"/>
          <p:cNvSpPr txBox="1"/>
          <p:nvPr>
            <p:custDataLst>
              <p:tags r:id="rId2"/>
            </p:custDataLst>
          </p:nvPr>
        </p:nvSpPr>
        <p:spPr>
          <a:xfrm>
            <a:off x="1473835" y="1679575"/>
            <a:ext cx="9244330" cy="4081780"/>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r>
              <a:rPr lang="zh-CN" sz="1600"/>
              <a:t>以上代码的内容，大概就是会把我们输入的内容原样输出出来。实际上这个问题扩展开去是</a:t>
            </a:r>
            <a:r>
              <a:rPr lang="en-US" altLang="zh-CN" sz="1600"/>
              <a:t>XSS</a:t>
            </a:r>
            <a:r>
              <a:rPr lang="zh-CN" altLang="en-US" sz="1600"/>
              <a:t>（跨站脚本攻击） 的内容，在此我不展开。</a:t>
            </a:r>
            <a:endParaRPr lang="zh-CN" altLang="en-US" sz="1600"/>
          </a:p>
          <a:p>
            <a:pPr>
              <a:lnSpc>
                <a:spcPct val="150000"/>
              </a:lnSpc>
            </a:pPr>
            <a:r>
              <a:rPr lang="zh-CN" altLang="en-US" sz="1600"/>
              <a:t>上述代码实际上已经满足了我们之前说的两个问题</a:t>
            </a:r>
            <a:endParaRPr lang="zh-CN" altLang="en-US" sz="1600"/>
          </a:p>
          <a:p>
            <a:pPr marL="800100" lvl="1" indent="-342900">
              <a:lnSpc>
                <a:spcPct val="150000"/>
              </a:lnSpc>
              <a:buFont typeface="Wingdings" panose="05000000000000000000" charset="0"/>
              <a:buChar char="u"/>
            </a:pPr>
            <a:r>
              <a:rPr lang="zh-CN" altLang="en-US" sz="1600">
                <a:solidFill>
                  <a:srgbClr val="67E3DD"/>
                </a:solidFill>
                <a:sym typeface="+mn-ea"/>
              </a:rPr>
              <a:t>用户能够控制输入</a:t>
            </a:r>
            <a:endParaRPr lang="zh-CN" altLang="en-US" sz="1600">
              <a:solidFill>
                <a:srgbClr val="67E3DD"/>
              </a:solidFill>
              <a:sym typeface="+mn-ea"/>
            </a:endParaRPr>
          </a:p>
          <a:p>
            <a:pPr marL="800100" lvl="1" indent="-342900" algn="l">
              <a:lnSpc>
                <a:spcPct val="150000"/>
              </a:lnSpc>
              <a:buFont typeface="Wingdings" panose="05000000000000000000" charset="0"/>
              <a:buChar char="u"/>
            </a:pPr>
            <a:r>
              <a:rPr lang="zh-CN" altLang="en-US" sz="1600">
                <a:solidFill>
                  <a:srgbClr val="67E3DD"/>
                </a:solidFill>
                <a:sym typeface="+mn-ea"/>
              </a:rPr>
              <a:t>原本程序【也就是我们的浏览器】要执行（解析）的代码拼接了用户输入的数据。</a:t>
            </a:r>
            <a:endParaRPr lang="zh-CN" altLang="en-US" sz="1600">
              <a:solidFill>
                <a:srgbClr val="67E3DD"/>
              </a:solidFill>
              <a:sym typeface="+mn-ea"/>
            </a:endParaRPr>
          </a:p>
          <a:p>
            <a:pPr marL="342900" lvl="0" indent="-342900" algn="l">
              <a:lnSpc>
                <a:spcPct val="150000"/>
              </a:lnSpc>
              <a:buFont typeface="Wingdings" panose="05000000000000000000" charset="0"/>
              <a:buChar char="u"/>
            </a:pPr>
            <a:endParaRPr lang="zh-CN" altLang="en-US" sz="1065">
              <a:solidFill>
                <a:schemeClr val="bg1">
                  <a:lumMod val="95000"/>
                </a:schemeClr>
              </a:solidFill>
            </a:endParaRPr>
          </a:p>
          <a:p>
            <a:pPr marL="800100" lvl="1" indent="-342900" algn="l">
              <a:buFont typeface="Wingdings" panose="05000000000000000000" charset="0"/>
              <a:buChar char="u"/>
            </a:pPr>
            <a:endParaRPr lang="zh-CN" altLang="en-US" sz="1600">
              <a:solidFill>
                <a:schemeClr val="bg1">
                  <a:lumMod val="95000"/>
                </a:schemeClr>
              </a:solidFill>
            </a:endParaRPr>
          </a:p>
          <a:p>
            <a:r>
              <a:rPr lang="zh-CN" altLang="en-US" sz="1600"/>
              <a:t>如果你知道如何用 </a:t>
            </a:r>
            <a:r>
              <a:rPr lang="en-US" altLang="zh-CN" sz="1600"/>
              <a:t>js </a:t>
            </a:r>
            <a:r>
              <a:rPr lang="zh-CN" altLang="en-US" sz="1600"/>
              <a:t>调用一个弹窗的话，你实际上就可以完成一次非常简单的注入攻击了。</a:t>
            </a:r>
            <a:endParaRPr lang="zh-CN" altLang="en-US" sz="1600"/>
          </a:p>
          <a:p>
            <a:r>
              <a:rPr lang="zh-CN" altLang="en-US" sz="1600"/>
              <a:t>在输入框中输入</a:t>
            </a:r>
            <a:endParaRPr lang="zh-CN" altLang="en-US" sz="1600"/>
          </a:p>
          <a:p>
            <a:r>
              <a:rPr lang="en-US" altLang="zh-CN" sz="1600"/>
              <a:t>&lt;script&gt;alert('x')&lt;/script&gt;</a:t>
            </a:r>
            <a:endParaRPr lang="en-US" altLang="zh-CN" sz="1600"/>
          </a:p>
          <a:p>
            <a:r>
              <a:rPr lang="zh-CN" altLang="en-US" sz="1600"/>
              <a:t>就能看到弹窗【因为我们的浏览器解析了 </a:t>
            </a:r>
            <a:r>
              <a:rPr lang="en-US" altLang="zh-CN" sz="1600"/>
              <a:t>&lt;script&gt; </a:t>
            </a:r>
            <a:r>
              <a:rPr lang="zh-CN" altLang="en-US" sz="1600"/>
              <a:t>标签）</a:t>
            </a:r>
            <a:endParaRPr lang="zh-CN" altLang="en-US" sz="1600"/>
          </a:p>
        </p:txBody>
      </p:sp>
      <p:sp>
        <p:nvSpPr>
          <p:cNvPr id="9" name="文本框 8"/>
          <p:cNvSpPr txBox="1"/>
          <p:nvPr>
            <p:custDataLst>
              <p:tags r:id="rId3"/>
            </p:custDataLst>
          </p:nvPr>
        </p:nvSpPr>
        <p:spPr>
          <a:xfrm>
            <a:off x="4544702" y="534728"/>
            <a:ext cx="3189598" cy="523220"/>
          </a:xfrm>
          <a:prstGeom prst="rect">
            <a:avLst/>
          </a:prstGeom>
          <a:noFill/>
        </p:spPr>
        <p:txBody>
          <a:bodyPr wrap="square" rtlCol="0">
            <a:normAutofit fontScale="90000"/>
          </a:bodyPr>
          <a:lstStyle>
            <a:defPPr>
              <a:defRPr lang="zh-CN"/>
            </a:defPPr>
            <a:lvl1pPr algn="dist">
              <a:defRPr sz="2800" b="1">
                <a:solidFill>
                  <a:schemeClr val="bg1"/>
                </a:solidFill>
              </a:defRPr>
            </a:lvl1pPr>
          </a:lstStyle>
          <a:p>
            <a:r>
              <a:rPr lang="zh-CN" altLang="en-US">
                <a:latin typeface="+mj-lt"/>
                <a:ea typeface="+mj-ea"/>
                <a:cs typeface="+mj-cs"/>
              </a:rPr>
              <a:t>关于代码拼接的问题</a:t>
            </a:r>
            <a:endParaRPr lang="zh-CN" altLang="en-US">
              <a:latin typeface="+mj-lt"/>
              <a:ea typeface="+mj-ea"/>
              <a:cs typeface="+mj-cs"/>
            </a:endParaRPr>
          </a:p>
        </p:txBody>
      </p:sp>
      <p:sp>
        <p:nvSpPr>
          <p:cNvPr id="45" name="矩形 44"/>
          <p:cNvSpPr/>
          <p:nvPr>
            <p:custDataLst>
              <p:tags r:id="rId4"/>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5" name="文本框 4"/>
          <p:cNvSpPr txBox="1"/>
          <p:nvPr/>
        </p:nvSpPr>
        <p:spPr>
          <a:xfrm>
            <a:off x="0" y="89535"/>
            <a:ext cx="3718560" cy="368300"/>
          </a:xfrm>
          <a:prstGeom prst="rect">
            <a:avLst/>
          </a:prstGeom>
          <a:noFill/>
        </p:spPr>
        <p:txBody>
          <a:bodyPr wrap="square" rtlCol="0">
            <a:spAutoFit/>
          </a:bodyPr>
          <a:lstStyle/>
          <a:p>
            <a:pPr algn="ctr"/>
            <a:r>
              <a:rPr lang="en-US" altLang="zh-CN">
                <a:solidFill>
                  <a:schemeClr val="bg1"/>
                </a:solidFill>
                <a:sym typeface="+mn-ea"/>
              </a:rPr>
              <a:t>part 3 WEB 安全 </a:t>
            </a:r>
            <a:r>
              <a:rPr lang="zh-CN" altLang="en-US">
                <a:solidFill>
                  <a:schemeClr val="bg1"/>
                </a:solidFill>
                <a:sym typeface="+mn-ea"/>
              </a:rPr>
              <a:t>之 </a:t>
            </a:r>
            <a:r>
              <a:rPr lang="en-US" altLang="zh-CN">
                <a:solidFill>
                  <a:schemeClr val="bg1"/>
                </a:solidFill>
                <a:sym typeface="+mn-ea"/>
              </a:rPr>
              <a:t>SQL 注入</a:t>
            </a:r>
            <a:endParaRPr lang="en-US" altLang="zh-CN">
              <a:solidFill>
                <a:schemeClr val="bg1"/>
              </a:solidFill>
              <a:sym typeface="+mn-ea"/>
            </a:endParaRPr>
          </a:p>
        </p:txBody>
      </p:sp>
      <p:cxnSp>
        <p:nvCxnSpPr>
          <p:cNvPr id="68" name="直接连接符 67"/>
          <p:cNvCxnSpPr/>
          <p:nvPr>
            <p:custDataLst>
              <p:tags r:id="rId5"/>
            </p:custDataLst>
          </p:nvPr>
        </p:nvCxnSpPr>
        <p:spPr>
          <a:xfrm>
            <a:off x="1126158" y="1412153"/>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descr="TIM截图20180905205134"/>
          <p:cNvPicPr>
            <a:picLocks noChangeAspect="1"/>
          </p:cNvPicPr>
          <p:nvPr/>
        </p:nvPicPr>
        <p:blipFill>
          <a:blip r:embed="rId6"/>
          <a:stretch>
            <a:fillRect/>
          </a:stretch>
        </p:blipFill>
        <p:spPr>
          <a:xfrm>
            <a:off x="7220585" y="4722495"/>
            <a:ext cx="3306445" cy="1638300"/>
          </a:xfrm>
          <a:prstGeom prst="rect">
            <a:avLst/>
          </a:prstGeom>
        </p:spPr>
      </p:pic>
      <p:cxnSp>
        <p:nvCxnSpPr>
          <p:cNvPr id="7" name="直接连接符 6"/>
          <p:cNvCxnSpPr/>
          <p:nvPr>
            <p:custDataLst>
              <p:tags r:id="rId7"/>
            </p:custDataLst>
          </p:nvPr>
        </p:nvCxnSpPr>
        <p:spPr>
          <a:xfrm>
            <a:off x="11449353" y="141151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8"/>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04620" y="4312285"/>
            <a:ext cx="9765030" cy="2139950"/>
          </a:xfrm>
          <a:prstGeom prst="rect">
            <a:avLst/>
          </a:prstGeom>
          <a:noFill/>
        </p:spPr>
        <p:txBody>
          <a:bodyPr wrap="square" rtlCol="0">
            <a:spAutoFit/>
          </a:bodyPr>
          <a:lstStyle/>
          <a:p>
            <a:pPr marL="171450" indent="-171450" algn="l">
              <a:lnSpc>
                <a:spcPct val="150000"/>
              </a:lnSpc>
              <a:buFont typeface="Arial" panose="020B0604020202020204" pitchFamily="34" charset="0"/>
              <a:buChar char="•"/>
            </a:pPr>
            <a:r>
              <a:rPr lang="zh-CN" altLang="en-US" sz="1600">
                <a:solidFill>
                  <a:schemeClr val="bg1">
                    <a:lumMod val="95000"/>
                  </a:schemeClr>
                </a:solidFill>
                <a:sym typeface="+mn-ea"/>
              </a:rPr>
              <a:t>SQL 基本语法之 UNION SELECT 语句</a:t>
            </a:r>
            <a:endParaRPr lang="zh-CN" altLang="en-US" sz="1600">
              <a:solidFill>
                <a:schemeClr val="bg1">
                  <a:lumMod val="95000"/>
                </a:schemeClr>
              </a:solidFill>
            </a:endParaRPr>
          </a:p>
          <a:p>
            <a:pPr marL="171450" indent="-171450" algn="l">
              <a:lnSpc>
                <a:spcPct val="150000"/>
              </a:lnSpc>
              <a:buFont typeface="Arial" panose="020B0604020202020204" pitchFamily="34" charset="0"/>
              <a:buChar char="•"/>
            </a:pPr>
            <a:r>
              <a:rPr lang="zh-CN" altLang="en-US" sz="1600">
                <a:solidFill>
                  <a:schemeClr val="bg1">
                    <a:lumMod val="95000"/>
                  </a:schemeClr>
                </a:solidFill>
                <a:sym typeface="+mn-ea"/>
              </a:rPr>
              <a:t>在where &lt;case&gt; 之后加上 UNION SELECT x1,x2 WHERE &lt;case&gt; ;</a:t>
            </a:r>
            <a:endParaRPr lang="zh-CN" altLang="en-US" sz="1600">
              <a:solidFill>
                <a:schemeClr val="bg1">
                  <a:lumMod val="95000"/>
                </a:schemeClr>
              </a:solidFill>
            </a:endParaRPr>
          </a:p>
          <a:p>
            <a:pPr marL="742950" lvl="1" indent="-285750" algn="l">
              <a:lnSpc>
                <a:spcPct val="140000"/>
              </a:lnSpc>
              <a:buFont typeface="Arial" panose="020B0604020202020204" pitchFamily="34" charset="0"/>
              <a:buChar char="•"/>
            </a:pPr>
            <a:r>
              <a:rPr lang="en-US" altLang="zh-CN" sz="1600">
                <a:solidFill>
                  <a:schemeClr val="bg1"/>
                </a:solidFill>
                <a:sym typeface="+mn-ea"/>
              </a:rPr>
              <a:t>e.g </a:t>
            </a:r>
            <a:endParaRPr lang="en-US" altLang="zh-CN" sz="1600">
              <a:solidFill>
                <a:schemeClr val="bg1"/>
              </a:solidFill>
            </a:endParaRPr>
          </a:p>
          <a:p>
            <a:pPr marL="742950" lvl="1" indent="-285750" algn="l">
              <a:lnSpc>
                <a:spcPct val="140000"/>
              </a:lnSpc>
              <a:buFont typeface="Arial" panose="020B0604020202020204" pitchFamily="34" charset="0"/>
              <a:buChar char="•"/>
            </a:pPr>
            <a:r>
              <a:rPr lang="en-US" altLang="zh-CN" sz="1600">
                <a:solidFill>
                  <a:schemeClr val="bg1"/>
                </a:solidFill>
                <a:sym typeface="+mn-ea"/>
              </a:rPr>
              <a:t>SELECT * FROM</a:t>
            </a:r>
            <a:r>
              <a:rPr lang="en-US" altLang="zh-CN" sz="1600">
                <a:solidFill>
                  <a:srgbClr val="67E3DD"/>
                </a:solidFill>
                <a:sym typeface="+mn-ea"/>
              </a:rPr>
              <a:t> test</a:t>
            </a:r>
            <a:r>
              <a:rPr lang="en-US" altLang="zh-CN" sz="1600">
                <a:solidFill>
                  <a:schemeClr val="bg1"/>
                </a:solidFill>
                <a:sym typeface="+mn-ea"/>
              </a:rPr>
              <a:t> WHERE </a:t>
            </a:r>
            <a:r>
              <a:rPr lang="en-US" altLang="zh-CN" sz="1600">
                <a:solidFill>
                  <a:srgbClr val="67E3DD"/>
                </a:solidFill>
                <a:sym typeface="+mn-ea"/>
              </a:rPr>
              <a:t>name </a:t>
            </a:r>
            <a:r>
              <a:rPr lang="en-US" altLang="zh-CN" sz="1600">
                <a:solidFill>
                  <a:schemeClr val="bg1"/>
                </a:solidFill>
                <a:sym typeface="+mn-ea"/>
              </a:rPr>
              <a:t>=</a:t>
            </a:r>
            <a:r>
              <a:rPr lang="en-US" altLang="zh-CN" sz="1600">
                <a:solidFill>
                  <a:srgbClr val="67E3DD"/>
                </a:solidFill>
                <a:sym typeface="+mn-ea"/>
              </a:rPr>
              <a:t> “shaobao”  UNION SELECT 1,2</a:t>
            </a:r>
            <a:endParaRPr lang="en-US" altLang="zh-CN" sz="1600">
              <a:solidFill>
                <a:srgbClr val="67E3DD"/>
              </a:solidFill>
              <a:sym typeface="+mn-ea"/>
            </a:endParaRPr>
          </a:p>
          <a:p>
            <a:pPr marL="742950" lvl="1" indent="-285750" algn="l">
              <a:lnSpc>
                <a:spcPct val="140000"/>
              </a:lnSpc>
              <a:buFont typeface="Arial" panose="020B0604020202020204" pitchFamily="34" charset="0"/>
              <a:buChar char="•"/>
            </a:pPr>
            <a:r>
              <a:rPr lang="en-US" altLang="zh-CN" sz="1600">
                <a:solidFill>
                  <a:schemeClr val="bg1"/>
                </a:solidFill>
                <a:sym typeface="+mn-ea"/>
              </a:rPr>
              <a:t>注意 </a:t>
            </a:r>
            <a:r>
              <a:rPr lang="en-US" altLang="zh-CN" sz="1600">
                <a:solidFill>
                  <a:srgbClr val="67E3DD"/>
                </a:solidFill>
                <a:sym typeface="+mn-ea"/>
              </a:rPr>
              <a:t>UNION SELECT x1,x2,...,xn </a:t>
            </a:r>
            <a:r>
              <a:rPr lang="en-US" altLang="zh-CN" sz="1600">
                <a:solidFill>
                  <a:schemeClr val="bg1"/>
                </a:solidFill>
                <a:sym typeface="+mn-ea"/>
              </a:rPr>
              <a:t>中 n 个数应该和数据表当前的列数相同，不然会报错。</a:t>
            </a:r>
            <a:endParaRPr lang="en-US" altLang="zh-CN" sz="1600">
              <a:solidFill>
                <a:schemeClr val="bg1"/>
              </a:solidFill>
              <a:sym typeface="+mn-ea"/>
            </a:endParaRPr>
          </a:p>
          <a:p>
            <a:endParaRPr lang="zh-CN" altLang="en-US"/>
          </a:p>
        </p:txBody>
      </p:sp>
      <p:sp>
        <p:nvSpPr>
          <p:cNvPr id="4" name="矩形 3"/>
          <p:cNvSpPr/>
          <p:nvPr>
            <p:custDataLst>
              <p:tags r:id="rId1"/>
            </p:custDataLst>
          </p:nvPr>
        </p:nvSpPr>
        <p:spPr>
          <a:xfrm>
            <a:off x="5299514" y="1138976"/>
            <a:ext cx="1592971"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2" name="文本框 1"/>
          <p:cNvSpPr txBox="1"/>
          <p:nvPr>
            <p:custDataLst>
              <p:tags r:id="rId2"/>
            </p:custDataLst>
          </p:nvPr>
        </p:nvSpPr>
        <p:spPr>
          <a:xfrm>
            <a:off x="1474470" y="1679575"/>
            <a:ext cx="9244330" cy="2779395"/>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r>
              <a:rPr lang="zh-CN" sz="1600"/>
              <a:t>我们以 </a:t>
            </a:r>
            <a:r>
              <a:rPr lang="en-US" altLang="zh-CN" sz="1600"/>
              <a:t>mysql </a:t>
            </a:r>
            <a:r>
              <a:rPr lang="zh-CN" altLang="en-US" sz="1600"/>
              <a:t>为例，来阐释一下</a:t>
            </a:r>
            <a:r>
              <a:rPr lang="en-US" sz="1600"/>
              <a:t>SQL </a:t>
            </a:r>
            <a:r>
              <a:rPr lang="zh-CN" altLang="en-US" sz="1600"/>
              <a:t>注入。</a:t>
            </a:r>
            <a:endParaRPr lang="zh-CN" altLang="en-US" sz="1600"/>
          </a:p>
          <a:p>
            <a:r>
              <a:rPr lang="zh-CN" altLang="en-US" sz="1600"/>
              <a:t>演示地址  </a:t>
            </a:r>
            <a:r>
              <a:rPr lang="en-US" altLang="zh-CN" sz="1600"/>
              <a:t>http://shuctf.cn:20081/  </a:t>
            </a:r>
            <a:r>
              <a:rPr lang="zh-CN" altLang="en-US" sz="1600">
                <a:solidFill>
                  <a:schemeClr val="bg1"/>
                </a:solidFill>
                <a:sym typeface="+mn-ea"/>
              </a:rPr>
              <a:t>账户 </a:t>
            </a:r>
            <a:r>
              <a:rPr lang="en-US" sz="1600">
                <a:solidFill>
                  <a:schemeClr val="bg2"/>
                </a:solidFill>
                <a:sym typeface="+mn-ea"/>
              </a:rPr>
              <a:t>test </a:t>
            </a:r>
            <a:r>
              <a:rPr lang="zh-CN" altLang="en-US" sz="1600">
                <a:solidFill>
                  <a:schemeClr val="bg1"/>
                </a:solidFill>
                <a:sym typeface="+mn-ea"/>
              </a:rPr>
              <a:t>密码</a:t>
            </a:r>
            <a:r>
              <a:rPr lang="zh-CN" altLang="en-US" sz="1600">
                <a:solidFill>
                  <a:schemeClr val="bg2"/>
                </a:solidFill>
                <a:sym typeface="+mn-ea"/>
              </a:rPr>
              <a:t> </a:t>
            </a:r>
            <a:r>
              <a:rPr lang="en-US" altLang="zh-CN" sz="1600">
                <a:solidFill>
                  <a:schemeClr val="bg2"/>
                </a:solidFill>
                <a:sym typeface="+mn-ea"/>
              </a:rPr>
              <a:t>123</a:t>
            </a:r>
            <a:endParaRPr lang="zh-CN" altLang="en-US" sz="1600"/>
          </a:p>
          <a:p>
            <a:r>
              <a:rPr lang="zh-CN" altLang="en-US" sz="1600"/>
              <a:t>数据库 </a:t>
            </a:r>
            <a:r>
              <a:rPr lang="en-US" altLang="zh-CN" sz="1600">
                <a:solidFill>
                  <a:schemeClr val="bg2"/>
                </a:solidFill>
              </a:rPr>
              <a:t>shaobao </a:t>
            </a:r>
            <a:r>
              <a:rPr lang="zh-CN" altLang="en-US" sz="1600"/>
              <a:t>数据表</a:t>
            </a:r>
            <a:r>
              <a:rPr lang="zh-CN" altLang="en-US" sz="1600">
                <a:solidFill>
                  <a:schemeClr val="bg2"/>
                </a:solidFill>
              </a:rPr>
              <a:t> </a:t>
            </a:r>
            <a:r>
              <a:rPr lang="en-US" altLang="zh-CN" sz="1600">
                <a:solidFill>
                  <a:schemeClr val="bg2"/>
                </a:solidFill>
              </a:rPr>
              <a:t>test </a:t>
            </a:r>
            <a:endParaRPr lang="en-US" altLang="zh-CN" sz="1600">
              <a:solidFill>
                <a:schemeClr val="bg2"/>
              </a:solidFill>
            </a:endParaRPr>
          </a:p>
          <a:p>
            <a:r>
              <a:rPr lang="en-US" altLang="zh-CN" sz="1600"/>
              <a:t>SQL </a:t>
            </a:r>
            <a:r>
              <a:rPr lang="zh-CN" altLang="en-US" sz="1600"/>
              <a:t>基本语法之 </a:t>
            </a:r>
            <a:r>
              <a:rPr lang="en-US" altLang="zh-CN" sz="1600"/>
              <a:t>SELECT </a:t>
            </a:r>
            <a:r>
              <a:rPr lang="zh-CN" altLang="en-US" sz="1600"/>
              <a:t>语句</a:t>
            </a:r>
            <a:endParaRPr lang="zh-CN" altLang="en-US" sz="1600"/>
          </a:p>
          <a:p>
            <a:r>
              <a:rPr lang="zh-CN" altLang="en-US" sz="1600"/>
              <a:t>SELECT </a:t>
            </a:r>
            <a:r>
              <a:rPr lang="en-US" altLang="zh-CN" sz="1600"/>
              <a:t>&lt;column_name || * &gt; </a:t>
            </a:r>
            <a:r>
              <a:rPr lang="zh-CN" altLang="en-US" sz="1600"/>
              <a:t> FROM table_name </a:t>
            </a:r>
            <a:r>
              <a:rPr lang="en-US" altLang="zh-CN" sz="1600"/>
              <a:t>WHERE &lt;case&gt; </a:t>
            </a:r>
            <a:r>
              <a:rPr lang="zh-CN" altLang="en-US" sz="1600"/>
              <a:t>;</a:t>
            </a:r>
            <a:endParaRPr lang="zh-CN" altLang="en-US" sz="1600"/>
          </a:p>
          <a:p>
            <a:pPr marL="742950" lvl="1" indent="-285750">
              <a:lnSpc>
                <a:spcPct val="140000"/>
              </a:lnSpc>
              <a:buFont typeface="Arial" panose="020B0604020202020204" pitchFamily="34" charset="0"/>
              <a:buChar char="•"/>
            </a:pPr>
            <a:r>
              <a:rPr lang="en-US" altLang="zh-CN" sz="1600">
                <a:solidFill>
                  <a:schemeClr val="bg1"/>
                </a:solidFill>
              </a:rPr>
              <a:t>e.g </a:t>
            </a:r>
            <a:endParaRPr lang="en-US" altLang="zh-CN" sz="1600">
              <a:solidFill>
                <a:schemeClr val="bg1"/>
              </a:solidFill>
            </a:endParaRPr>
          </a:p>
          <a:p>
            <a:pPr marL="742950" lvl="1" indent="-285750">
              <a:lnSpc>
                <a:spcPct val="140000"/>
              </a:lnSpc>
              <a:buFont typeface="Arial" panose="020B0604020202020204" pitchFamily="34" charset="0"/>
              <a:buChar char="•"/>
            </a:pPr>
            <a:r>
              <a:rPr lang="en-US" altLang="zh-CN" sz="1600">
                <a:solidFill>
                  <a:schemeClr val="bg1"/>
                </a:solidFill>
              </a:rPr>
              <a:t>SELECT </a:t>
            </a:r>
            <a:r>
              <a:rPr lang="en-US" altLang="zh-CN" sz="1600">
                <a:solidFill>
                  <a:schemeClr val="bg2"/>
                </a:solidFill>
              </a:rPr>
              <a:t>*</a:t>
            </a:r>
            <a:r>
              <a:rPr lang="en-US" altLang="zh-CN" sz="1600">
                <a:solidFill>
                  <a:schemeClr val="bg1"/>
                </a:solidFill>
              </a:rPr>
              <a:t> FROM </a:t>
            </a:r>
            <a:r>
              <a:rPr lang="en-US" altLang="zh-CN" sz="1600">
                <a:solidFill>
                  <a:schemeClr val="bg2"/>
                </a:solidFill>
              </a:rPr>
              <a:t>test</a:t>
            </a:r>
            <a:r>
              <a:rPr lang="en-US" altLang="zh-CN" sz="1600">
                <a:solidFill>
                  <a:schemeClr val="bg1"/>
                </a:solidFill>
              </a:rPr>
              <a:t> WHERE </a:t>
            </a:r>
            <a:r>
              <a:rPr lang="en-US" altLang="zh-CN" sz="1600">
                <a:solidFill>
                  <a:schemeClr val="bg2"/>
                </a:solidFill>
              </a:rPr>
              <a:t>name </a:t>
            </a:r>
            <a:r>
              <a:rPr lang="en-US" altLang="zh-CN" sz="1600">
                <a:solidFill>
                  <a:schemeClr val="bg1"/>
                </a:solidFill>
              </a:rPr>
              <a:t>=</a:t>
            </a:r>
            <a:r>
              <a:rPr lang="en-US" altLang="zh-CN" sz="1600">
                <a:solidFill>
                  <a:schemeClr val="bg2"/>
                </a:solidFill>
              </a:rPr>
              <a:t> “shaobao” </a:t>
            </a:r>
            <a:r>
              <a:rPr lang="en-US" altLang="zh-CN" sz="1600">
                <a:solidFill>
                  <a:schemeClr val="bg1"/>
                </a:solidFill>
              </a:rPr>
              <a:t> </a:t>
            </a:r>
            <a:endParaRPr lang="zh-CN" altLang="en-US" sz="1600">
              <a:solidFill>
                <a:schemeClr val="bg1">
                  <a:lumMod val="75000"/>
                </a:schemeClr>
              </a:solidFill>
              <a:sym typeface="+mn-ea"/>
            </a:endParaRPr>
          </a:p>
        </p:txBody>
      </p:sp>
      <p:sp>
        <p:nvSpPr>
          <p:cNvPr id="9" name="文本框 8"/>
          <p:cNvSpPr txBox="1"/>
          <p:nvPr>
            <p:custDataLst>
              <p:tags r:id="rId3"/>
            </p:custDataLst>
          </p:nvPr>
        </p:nvSpPr>
        <p:spPr>
          <a:xfrm>
            <a:off x="4544695" y="534670"/>
            <a:ext cx="3375660" cy="523240"/>
          </a:xfrm>
          <a:prstGeom prst="rect">
            <a:avLst/>
          </a:prstGeom>
          <a:noFill/>
        </p:spPr>
        <p:txBody>
          <a:bodyPr wrap="square" rtlCol="0">
            <a:normAutofit fontScale="87500"/>
          </a:bodyPr>
          <a:lstStyle>
            <a:defPPr>
              <a:defRPr lang="zh-CN"/>
            </a:defPPr>
            <a:lvl1pPr algn="dist">
              <a:defRPr sz="2800" b="1">
                <a:solidFill>
                  <a:schemeClr val="bg1"/>
                </a:solidFill>
              </a:defRPr>
            </a:lvl1pPr>
          </a:lstStyle>
          <a:p>
            <a:r>
              <a:rPr lang="zh-CN" altLang="en-US">
                <a:latin typeface="+mj-lt"/>
                <a:ea typeface="+mj-ea"/>
                <a:cs typeface="+mj-cs"/>
              </a:rPr>
              <a:t>关于数据库的基础知识</a:t>
            </a:r>
            <a:endParaRPr lang="zh-CN" altLang="en-US">
              <a:latin typeface="+mj-lt"/>
              <a:ea typeface="+mj-ea"/>
              <a:cs typeface="+mj-cs"/>
            </a:endParaRPr>
          </a:p>
        </p:txBody>
      </p:sp>
      <p:sp>
        <p:nvSpPr>
          <p:cNvPr id="45" name="矩形 44"/>
          <p:cNvSpPr/>
          <p:nvPr>
            <p:custDataLst>
              <p:tags r:id="rId4"/>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5" name="文本框 4"/>
          <p:cNvSpPr txBox="1"/>
          <p:nvPr/>
        </p:nvSpPr>
        <p:spPr>
          <a:xfrm>
            <a:off x="0" y="89535"/>
            <a:ext cx="3718560" cy="368300"/>
          </a:xfrm>
          <a:prstGeom prst="rect">
            <a:avLst/>
          </a:prstGeom>
          <a:noFill/>
        </p:spPr>
        <p:txBody>
          <a:bodyPr wrap="square" rtlCol="0">
            <a:spAutoFit/>
          </a:bodyPr>
          <a:lstStyle/>
          <a:p>
            <a:pPr algn="ctr"/>
            <a:r>
              <a:rPr lang="en-US" altLang="zh-CN">
                <a:solidFill>
                  <a:schemeClr val="bg1"/>
                </a:solidFill>
                <a:sym typeface="+mn-ea"/>
              </a:rPr>
              <a:t>part 3 WEB 安全 </a:t>
            </a:r>
            <a:r>
              <a:rPr lang="zh-CN" altLang="en-US">
                <a:solidFill>
                  <a:schemeClr val="bg1"/>
                </a:solidFill>
                <a:sym typeface="+mn-ea"/>
              </a:rPr>
              <a:t>之 </a:t>
            </a:r>
            <a:r>
              <a:rPr lang="en-US" altLang="zh-CN">
                <a:solidFill>
                  <a:schemeClr val="bg1"/>
                </a:solidFill>
                <a:sym typeface="+mn-ea"/>
              </a:rPr>
              <a:t>SQL 注入</a:t>
            </a:r>
            <a:endParaRPr lang="en-US" altLang="zh-CN">
              <a:solidFill>
                <a:schemeClr val="bg1"/>
              </a:solidFill>
              <a:sym typeface="+mn-ea"/>
            </a:endParaRPr>
          </a:p>
        </p:txBody>
      </p:sp>
      <p:cxnSp>
        <p:nvCxnSpPr>
          <p:cNvPr id="68" name="直接连接符 67"/>
          <p:cNvCxnSpPr/>
          <p:nvPr>
            <p:custDataLst>
              <p:tags r:id="rId5"/>
            </p:custDataLst>
          </p:nvPr>
        </p:nvCxnSpPr>
        <p:spPr>
          <a:xfrm>
            <a:off x="1126158" y="1412153"/>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6"/>
            </p:custDataLst>
          </p:nvPr>
        </p:nvCxnSpPr>
        <p:spPr>
          <a:xfrm>
            <a:off x="11449353" y="141151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图片 5" descr="TIM截图20180905214259"/>
          <p:cNvPicPr>
            <a:picLocks noChangeAspect="1"/>
          </p:cNvPicPr>
          <p:nvPr/>
        </p:nvPicPr>
        <p:blipFill>
          <a:blip r:embed="rId7"/>
          <a:stretch>
            <a:fillRect/>
          </a:stretch>
        </p:blipFill>
        <p:spPr>
          <a:xfrm>
            <a:off x="8100060" y="3401695"/>
            <a:ext cx="1564005" cy="849630"/>
          </a:xfrm>
          <a:prstGeom prst="rect">
            <a:avLst/>
          </a:prstGeom>
        </p:spPr>
      </p:pic>
      <p:pic>
        <p:nvPicPr>
          <p:cNvPr id="8" name="图片 7" descr="TIM截图20180905214542"/>
          <p:cNvPicPr>
            <a:picLocks noChangeAspect="1"/>
          </p:cNvPicPr>
          <p:nvPr/>
        </p:nvPicPr>
        <p:blipFill>
          <a:blip r:embed="rId8"/>
          <a:stretch>
            <a:fillRect/>
          </a:stretch>
        </p:blipFill>
        <p:spPr>
          <a:xfrm>
            <a:off x="9227820" y="4575175"/>
            <a:ext cx="1426845" cy="835660"/>
          </a:xfrm>
          <a:prstGeom prst="rect">
            <a:avLst/>
          </a:prstGeom>
        </p:spPr>
      </p:pic>
    </p:spTree>
    <p:custDataLst>
      <p:tags r:id="rId9"/>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amond(in)">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01140" y="4219575"/>
            <a:ext cx="9745345" cy="1753235"/>
          </a:xfrm>
          <a:prstGeom prst="rect">
            <a:avLst/>
          </a:prstGeom>
          <a:noFill/>
        </p:spPr>
        <p:txBody>
          <a:bodyPr wrap="square" rtlCol="0">
            <a:spAutoFit/>
          </a:bodyPr>
          <a:lstStyle/>
          <a:p>
            <a:pPr marL="285750" indent="-285750">
              <a:buFont typeface="Arial" panose="020B0604020202020204" pitchFamily="34" charset="0"/>
              <a:buChar char="•"/>
            </a:pPr>
            <a:endParaRPr lang="zh-CN" altLang="en-US">
              <a:solidFill>
                <a:schemeClr val="bg1"/>
              </a:solidFill>
              <a:effectLst>
                <a:outerShdw blurRad="38100" dist="25400" dir="5400000" algn="ctr" rotWithShape="0">
                  <a:srgbClr val="6E747A">
                    <a:alpha val="43000"/>
                  </a:srgbClr>
                </a:outerShdw>
              </a:effectLst>
              <a:sym typeface="+mn-ea"/>
            </a:endParaRPr>
          </a:p>
          <a:p>
            <a:pPr marL="171450" indent="-171450" algn="l">
              <a:lnSpc>
                <a:spcPct val="150000"/>
              </a:lnSpc>
              <a:buFont typeface="Arial" panose="020B0604020202020204" pitchFamily="34" charset="0"/>
              <a:buChar char="•"/>
            </a:pPr>
            <a:r>
              <a:rPr lang="zh-CN" altLang="en-US" sz="1600">
                <a:solidFill>
                  <a:schemeClr val="bg1"/>
                </a:solidFill>
                <a:effectLst>
                  <a:outerShdw blurRad="38100" dist="25400" dir="5400000" algn="ctr" rotWithShape="0">
                    <a:srgbClr val="6E747A">
                      <a:alpha val="43000"/>
                    </a:srgbClr>
                  </a:outerShdw>
                </a:effectLst>
                <a:sym typeface="+mn-ea"/>
              </a:rPr>
              <a:t>比如我们可以通过mysql自带的函数来获取mysql的版本和当前的数据库</a:t>
            </a:r>
            <a:endParaRPr lang="zh-CN" altLang="en-US" sz="1600">
              <a:solidFill>
                <a:schemeClr val="bg1"/>
              </a:solidFill>
              <a:effectLst>
                <a:outerShdw blurRad="38100" dist="25400" dir="5400000" algn="ctr" rotWithShape="0">
                  <a:srgbClr val="6E747A">
                    <a:alpha val="43000"/>
                  </a:srgbClr>
                </a:outerShdw>
              </a:effectLst>
              <a:sym typeface="+mn-ea"/>
            </a:endParaRPr>
          </a:p>
          <a:p>
            <a:pPr marL="171450" indent="-171450" algn="l">
              <a:lnSpc>
                <a:spcPct val="150000"/>
              </a:lnSpc>
              <a:buFont typeface="Arial" panose="020B0604020202020204" pitchFamily="34" charset="0"/>
              <a:buChar char="•"/>
            </a:pPr>
            <a:r>
              <a:rPr lang="zh-CN" altLang="en-US" sz="1600">
                <a:solidFill>
                  <a:schemeClr val="bg1"/>
                </a:solidFill>
                <a:effectLst>
                  <a:outerShdw blurRad="38100" dist="25400" dir="5400000" algn="ctr" rotWithShape="0">
                    <a:srgbClr val="6E747A">
                      <a:alpha val="43000"/>
                    </a:srgbClr>
                  </a:outerShdw>
                </a:effectLst>
                <a:sym typeface="+mn-ea"/>
              </a:rPr>
              <a:t>SELECT id,name FROM test WHERE name = ' </a:t>
            </a:r>
            <a:r>
              <a:rPr lang="zh-CN" altLang="en-US" sz="1600">
                <a:solidFill>
                  <a:srgbClr val="67E3DD"/>
                </a:solidFill>
                <a:effectLst>
                  <a:outerShdw blurRad="38100" dist="25400" dir="5400000" algn="ctr" rotWithShape="0">
                    <a:srgbClr val="6E747A">
                      <a:alpha val="43000"/>
                    </a:srgbClr>
                  </a:outerShdw>
                </a:effectLst>
                <a:sym typeface="+mn-ea"/>
              </a:rPr>
              <a:t>' UNION SELECT  version(),database() #</a:t>
            </a:r>
            <a:r>
              <a:rPr lang="zh-CN" altLang="en-US" sz="1600">
                <a:solidFill>
                  <a:schemeClr val="bg1"/>
                </a:solidFill>
                <a:effectLst>
                  <a:outerShdw blurRad="38100" dist="25400" dir="5400000" algn="ctr" rotWithShape="0">
                    <a:srgbClr val="6E747A">
                      <a:alpha val="43000"/>
                    </a:srgbClr>
                  </a:outerShdw>
                </a:effectLst>
                <a:sym typeface="+mn-ea"/>
              </a:rPr>
              <a:t> '</a:t>
            </a:r>
            <a:endParaRPr lang="zh-CN" altLang="en-US" sz="1600">
              <a:solidFill>
                <a:schemeClr val="bg1"/>
              </a:solidFill>
              <a:effectLst>
                <a:outerShdw blurRad="38100" dist="25400" dir="5400000" algn="ctr" rotWithShape="0">
                  <a:srgbClr val="6E747A">
                    <a:alpha val="43000"/>
                  </a:srgbClr>
                </a:outerShdw>
              </a:effectLst>
              <a:sym typeface="+mn-ea"/>
            </a:endParaRPr>
          </a:p>
          <a:p>
            <a:pPr marL="171450" indent="-171450" algn="l">
              <a:lnSpc>
                <a:spcPct val="150000"/>
              </a:lnSpc>
              <a:buFont typeface="Arial" panose="020B0604020202020204" pitchFamily="34" charset="0"/>
              <a:buChar char="•"/>
            </a:pPr>
            <a:endParaRPr lang="zh-CN" altLang="en-US" sz="1600">
              <a:solidFill>
                <a:schemeClr val="bg1"/>
              </a:solidFill>
              <a:effectLst>
                <a:outerShdw blurRad="38100" dist="25400" dir="5400000" algn="ctr" rotWithShape="0">
                  <a:srgbClr val="6E747A">
                    <a:alpha val="43000"/>
                  </a:srgbClr>
                </a:outerShdw>
              </a:effectLst>
              <a:sym typeface="+mn-ea"/>
            </a:endParaRPr>
          </a:p>
          <a:p>
            <a:pPr marL="285750" indent="-285750">
              <a:buFont typeface="Arial" panose="020B0604020202020204" pitchFamily="34" charset="0"/>
              <a:buChar char="•"/>
            </a:pPr>
            <a:endParaRPr lang="zh-CN" altLang="en-US"/>
          </a:p>
        </p:txBody>
      </p:sp>
      <p:sp>
        <p:nvSpPr>
          <p:cNvPr id="4" name="矩形 3"/>
          <p:cNvSpPr/>
          <p:nvPr>
            <p:custDataLst>
              <p:tags r:id="rId1"/>
            </p:custDataLst>
          </p:nvPr>
        </p:nvSpPr>
        <p:spPr>
          <a:xfrm>
            <a:off x="5299514" y="1138976"/>
            <a:ext cx="1592971"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2" name="文本框 1"/>
          <p:cNvSpPr txBox="1"/>
          <p:nvPr>
            <p:custDataLst>
              <p:tags r:id="rId2"/>
            </p:custDataLst>
          </p:nvPr>
        </p:nvSpPr>
        <p:spPr>
          <a:xfrm>
            <a:off x="1501140" y="1678940"/>
            <a:ext cx="9244330" cy="2726690"/>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r>
              <a:rPr lang="zh-CN" altLang="en-US" sz="1600"/>
              <a:t>我们假设</a:t>
            </a:r>
            <a:r>
              <a:rPr lang="en-US" altLang="zh-CN" sz="1600"/>
              <a:t>SQL </a:t>
            </a:r>
            <a:r>
              <a:rPr lang="zh-CN" altLang="en-US" sz="1600"/>
              <a:t>语句是这样写的；程序将返回查询结果集的第一个结果：</a:t>
            </a:r>
            <a:endParaRPr lang="zh-CN" altLang="en-US" sz="1600"/>
          </a:p>
          <a:p>
            <a:endParaRPr lang="zh-CN" altLang="en-US" sz="1600">
              <a:solidFill>
                <a:schemeClr val="bg1"/>
              </a:solidFill>
              <a:sym typeface="+mn-ea"/>
            </a:endParaRPr>
          </a:p>
          <a:p>
            <a:pPr marL="0" lvl="1"/>
            <a:r>
              <a:rPr lang="en-US" altLang="zh-CN" sz="1600">
                <a:solidFill>
                  <a:schemeClr val="bg1"/>
                </a:solidFill>
                <a:sym typeface="+mn-ea"/>
              </a:rPr>
              <a:t>SELECT id,name FROM test WHERE name = ' </a:t>
            </a:r>
            <a:r>
              <a:rPr lang="en-US" altLang="zh-CN" sz="1600">
                <a:solidFill>
                  <a:schemeClr val="accent1"/>
                </a:solidFill>
                <a:effectLst>
                  <a:outerShdw blurRad="38100" dist="25400" dir="5400000" algn="ctr" rotWithShape="0">
                    <a:srgbClr val="6E747A">
                      <a:alpha val="43000"/>
                    </a:srgbClr>
                  </a:outerShdw>
                </a:effectLst>
                <a:sym typeface="+mn-ea"/>
              </a:rPr>
              <a:t>$name</a:t>
            </a:r>
            <a:r>
              <a:rPr lang="en-US" altLang="zh-CN" sz="1600">
                <a:solidFill>
                  <a:schemeClr val="bg1"/>
                </a:solidFill>
                <a:sym typeface="+mn-ea"/>
              </a:rPr>
              <a:t> '  </a:t>
            </a:r>
            <a:endParaRPr lang="zh-CN" altLang="en-US" sz="1600"/>
          </a:p>
          <a:p>
            <a:r>
              <a:rPr lang="zh-CN" altLang="en-US" sz="1600">
                <a:solidFill>
                  <a:schemeClr val="bg1"/>
                </a:solidFill>
                <a:sym typeface="+mn-ea"/>
              </a:rPr>
              <a:t>那么 </a:t>
            </a:r>
            <a:r>
              <a:rPr lang="en-US" altLang="zh-CN" sz="1600">
                <a:solidFill>
                  <a:schemeClr val="bg1"/>
                </a:solidFill>
                <a:sym typeface="+mn-ea"/>
              </a:rPr>
              <a:t>name </a:t>
            </a:r>
            <a:r>
              <a:rPr lang="zh-CN" altLang="en-US" sz="1600">
                <a:solidFill>
                  <a:schemeClr val="bg1"/>
                </a:solidFill>
                <a:sym typeface="+mn-ea"/>
              </a:rPr>
              <a:t>是我们输入的内容，</a:t>
            </a:r>
            <a:r>
              <a:rPr lang="en-US" altLang="zh-CN" sz="1600">
                <a:solidFill>
                  <a:schemeClr val="accent1"/>
                </a:solidFill>
                <a:effectLst>
                  <a:outerShdw blurRad="38100" dist="25400" dir="5400000" algn="ctr" rotWithShape="0">
                    <a:srgbClr val="6E747A">
                      <a:alpha val="43000"/>
                    </a:srgbClr>
                  </a:outerShdw>
                </a:effectLst>
                <a:sym typeface="+mn-ea"/>
              </a:rPr>
              <a:t>$name </a:t>
            </a:r>
            <a:r>
              <a:rPr lang="zh-CN" altLang="en-US" sz="1600">
                <a:solidFill>
                  <a:schemeClr val="bg1"/>
                </a:solidFill>
                <a:effectLst>
                  <a:outerShdw blurRad="38100" dist="25400" dir="5400000" algn="ctr" rotWithShape="0">
                    <a:srgbClr val="6E747A">
                      <a:alpha val="43000"/>
                    </a:srgbClr>
                  </a:outerShdw>
                </a:effectLst>
                <a:sym typeface="+mn-ea"/>
              </a:rPr>
              <a:t>将通过 </a:t>
            </a:r>
            <a:r>
              <a:rPr lang="en-US" altLang="zh-CN" sz="1600">
                <a:solidFill>
                  <a:schemeClr val="bg1"/>
                </a:solidFill>
                <a:effectLst>
                  <a:outerShdw blurRad="38100" dist="25400" dir="5400000" algn="ctr" rotWithShape="0">
                    <a:srgbClr val="6E747A">
                      <a:alpha val="43000"/>
                    </a:srgbClr>
                  </a:outerShdw>
                </a:effectLst>
                <a:sym typeface="+mn-ea"/>
              </a:rPr>
              <a:t>HTTP </a:t>
            </a:r>
            <a:r>
              <a:rPr lang="zh-CN" altLang="en-US" sz="1600">
                <a:solidFill>
                  <a:schemeClr val="bg1"/>
                </a:solidFill>
                <a:effectLst>
                  <a:outerShdw blurRad="38100" dist="25400" dir="5400000" algn="ctr" rotWithShape="0">
                    <a:srgbClr val="6E747A">
                      <a:alpha val="43000"/>
                    </a:srgbClr>
                  </a:outerShdw>
                </a:effectLst>
                <a:sym typeface="+mn-ea"/>
              </a:rPr>
              <a:t>请求来获取。</a:t>
            </a:r>
            <a:endParaRPr lang="zh-CN" altLang="en-US" sz="1600">
              <a:solidFill>
                <a:schemeClr val="bg1"/>
              </a:solidFill>
              <a:effectLst>
                <a:outerShdw blurRad="38100" dist="25400" dir="5400000" algn="ctr" rotWithShape="0">
                  <a:srgbClr val="6E747A">
                    <a:alpha val="43000"/>
                  </a:srgbClr>
                </a:outerShdw>
              </a:effectLst>
              <a:sym typeface="+mn-ea"/>
            </a:endParaRPr>
          </a:p>
          <a:p>
            <a:r>
              <a:rPr lang="zh-CN" altLang="en-US" sz="1600">
                <a:solidFill>
                  <a:schemeClr val="bg1"/>
                </a:solidFill>
                <a:effectLst>
                  <a:outerShdw blurRad="38100" dist="25400" dir="5400000" algn="ctr" rotWithShape="0">
                    <a:srgbClr val="6E747A">
                      <a:alpha val="43000"/>
                    </a:srgbClr>
                  </a:outerShdw>
                </a:effectLst>
                <a:sym typeface="+mn-ea"/>
              </a:rPr>
              <a:t>那么，当我们前端输入</a:t>
            </a:r>
            <a:r>
              <a:rPr lang="zh-CN" altLang="en-US" sz="1600">
                <a:solidFill>
                  <a:srgbClr val="67E3DD"/>
                </a:solidFill>
                <a:effectLst>
                  <a:outerShdw blurRad="38100" dist="25400" dir="5400000" algn="ctr" rotWithShape="0">
                    <a:srgbClr val="6E747A">
                      <a:alpha val="43000"/>
                    </a:srgbClr>
                  </a:outerShdw>
                </a:effectLst>
                <a:sym typeface="+mn-ea"/>
              </a:rPr>
              <a:t> </a:t>
            </a:r>
            <a:r>
              <a:rPr lang="en-US" altLang="zh-CN" sz="1600">
                <a:solidFill>
                  <a:srgbClr val="67E3DD"/>
                </a:solidFill>
                <a:effectLst>
                  <a:outerShdw blurRad="38100" dist="25400" dir="5400000" algn="ctr" rotWithShape="0">
                    <a:srgbClr val="6E747A">
                      <a:alpha val="43000"/>
                    </a:srgbClr>
                  </a:outerShdw>
                </a:effectLst>
                <a:sym typeface="+mn-ea"/>
              </a:rPr>
              <a:t>$name = ' UNION SELECT 1, ‘admin' #</a:t>
            </a:r>
            <a:r>
              <a:rPr lang="en-US" altLang="zh-CN" sz="1600">
                <a:solidFill>
                  <a:schemeClr val="bg1"/>
                </a:solidFill>
                <a:effectLst>
                  <a:outerShdw blurRad="38100" dist="25400" dir="5400000" algn="ctr" rotWithShape="0">
                    <a:srgbClr val="6E747A">
                      <a:alpha val="43000"/>
                    </a:srgbClr>
                  </a:outerShdw>
                </a:effectLst>
                <a:sym typeface="+mn-ea"/>
              </a:rPr>
              <a:t> </a:t>
            </a:r>
            <a:r>
              <a:rPr lang="zh-CN" altLang="en-US" sz="1600">
                <a:solidFill>
                  <a:schemeClr val="bg1"/>
                </a:solidFill>
                <a:effectLst>
                  <a:outerShdw blurRad="38100" dist="25400" dir="5400000" algn="ctr" rotWithShape="0">
                    <a:srgbClr val="6E747A">
                      <a:alpha val="43000"/>
                    </a:srgbClr>
                  </a:outerShdw>
                </a:effectLst>
                <a:sym typeface="+mn-ea"/>
              </a:rPr>
              <a:t>时。</a:t>
            </a:r>
            <a:r>
              <a:rPr lang="en-US" altLang="zh-CN" sz="1600">
                <a:solidFill>
                  <a:schemeClr val="bg1"/>
                </a:solidFill>
                <a:effectLst>
                  <a:outerShdw blurRad="38100" dist="25400" dir="5400000" algn="ctr" rotWithShape="0">
                    <a:srgbClr val="6E747A">
                      <a:alpha val="43000"/>
                    </a:srgbClr>
                  </a:outerShdw>
                </a:effectLst>
                <a:sym typeface="+mn-ea"/>
              </a:rPr>
              <a:t>SQL</a:t>
            </a:r>
            <a:r>
              <a:rPr lang="zh-CN" altLang="en-US" sz="1600">
                <a:solidFill>
                  <a:schemeClr val="bg1"/>
                </a:solidFill>
                <a:effectLst>
                  <a:outerShdw blurRad="38100" dist="25400" dir="5400000" algn="ctr" rotWithShape="0">
                    <a:srgbClr val="6E747A">
                      <a:alpha val="43000"/>
                    </a:srgbClr>
                  </a:outerShdw>
                </a:effectLst>
                <a:sym typeface="+mn-ea"/>
              </a:rPr>
              <a:t>语句就成为</a:t>
            </a:r>
            <a:endParaRPr lang="zh-CN" altLang="en-US" sz="1600">
              <a:solidFill>
                <a:schemeClr val="bg1"/>
              </a:solidFill>
              <a:effectLst>
                <a:outerShdw blurRad="38100" dist="25400" dir="5400000" algn="ctr" rotWithShape="0">
                  <a:srgbClr val="6E747A">
                    <a:alpha val="43000"/>
                  </a:srgbClr>
                </a:outerShdw>
              </a:effectLst>
              <a:sym typeface="+mn-ea"/>
            </a:endParaRPr>
          </a:p>
          <a:p>
            <a:r>
              <a:rPr lang="en-US" altLang="zh-CN" sz="1600">
                <a:solidFill>
                  <a:schemeClr val="bg1"/>
                </a:solidFill>
                <a:effectLst>
                  <a:outerShdw blurRad="38100" dist="25400" dir="5400000" algn="ctr" rotWithShape="0">
                    <a:srgbClr val="6E747A">
                      <a:alpha val="43000"/>
                    </a:srgbClr>
                  </a:outerShdw>
                </a:effectLst>
                <a:sym typeface="+mn-ea"/>
              </a:rPr>
              <a:t>SELECT </a:t>
            </a:r>
            <a:r>
              <a:rPr lang="en-US" altLang="zh-CN" sz="1600">
                <a:solidFill>
                  <a:schemeClr val="bg1"/>
                </a:solidFill>
                <a:sym typeface="+mn-ea"/>
              </a:rPr>
              <a:t>id,name</a:t>
            </a:r>
            <a:r>
              <a:rPr lang="en-US" altLang="zh-CN" sz="1600">
                <a:solidFill>
                  <a:schemeClr val="bg1"/>
                </a:solidFill>
                <a:effectLst>
                  <a:outerShdw blurRad="38100" dist="25400" dir="5400000" algn="ctr" rotWithShape="0">
                    <a:srgbClr val="6E747A">
                      <a:alpha val="43000"/>
                    </a:srgbClr>
                  </a:outerShdw>
                </a:effectLst>
                <a:sym typeface="+mn-ea"/>
              </a:rPr>
              <a:t> FROM test WHERE name = ' </a:t>
            </a:r>
            <a:r>
              <a:rPr lang="en-US" altLang="zh-CN" sz="1600">
                <a:solidFill>
                  <a:srgbClr val="67E3DD"/>
                </a:solidFill>
                <a:effectLst>
                  <a:outerShdw blurRad="38100" dist="25400" dir="5400000" algn="ctr" rotWithShape="0">
                    <a:srgbClr val="6E747A">
                      <a:alpha val="43000"/>
                    </a:srgbClr>
                  </a:outerShdw>
                </a:effectLst>
                <a:sym typeface="+mn-ea"/>
              </a:rPr>
              <a:t>' UNION SELECT  1, 'admin' # </a:t>
            </a:r>
            <a:r>
              <a:rPr lang="en-US" altLang="zh-CN" sz="1600">
                <a:solidFill>
                  <a:schemeClr val="bg1"/>
                </a:solidFill>
                <a:effectLst>
                  <a:outerShdw blurRad="38100" dist="25400" dir="5400000" algn="ctr" rotWithShape="0">
                    <a:srgbClr val="6E747A">
                      <a:alpha val="43000"/>
                    </a:srgbClr>
                  </a:outerShdw>
                </a:effectLst>
                <a:sym typeface="+mn-ea"/>
              </a:rPr>
              <a:t>'</a:t>
            </a:r>
            <a:endParaRPr lang="zh-CN" altLang="en-US" sz="1600">
              <a:solidFill>
                <a:schemeClr val="bg1"/>
              </a:solidFill>
              <a:effectLst>
                <a:outerShdw blurRad="38100" dist="25400" dir="5400000" algn="ctr" rotWithShape="0">
                  <a:srgbClr val="6E747A">
                    <a:alpha val="43000"/>
                  </a:srgbClr>
                </a:outerShdw>
              </a:effectLst>
              <a:sym typeface="+mn-ea"/>
            </a:endParaRPr>
          </a:p>
          <a:p>
            <a:r>
              <a:rPr lang="zh-CN" altLang="en-US" sz="1600">
                <a:solidFill>
                  <a:schemeClr val="bg1"/>
                </a:solidFill>
                <a:effectLst>
                  <a:outerShdw blurRad="38100" dist="25400" dir="5400000" algn="ctr" rotWithShape="0">
                    <a:srgbClr val="6E747A">
                      <a:alpha val="43000"/>
                    </a:srgbClr>
                  </a:outerShdw>
                </a:effectLst>
                <a:sym typeface="+mn-ea"/>
              </a:rPr>
              <a:t>此时，我们已经可以通过语句来指定查询的结果了。这是非常不安全的一点</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endParaRPr lang="zh-CN" altLang="en-US" sz="1600">
              <a:solidFill>
                <a:schemeClr val="bg1"/>
              </a:solidFill>
              <a:effectLst>
                <a:outerShdw blurRad="38100" dist="25400" dir="5400000" algn="ctr" rotWithShape="0">
                  <a:srgbClr val="6E747A">
                    <a:alpha val="43000"/>
                  </a:srgbClr>
                </a:outerShdw>
              </a:effectLst>
              <a:sym typeface="+mn-ea"/>
            </a:endParaRPr>
          </a:p>
        </p:txBody>
      </p:sp>
      <p:sp>
        <p:nvSpPr>
          <p:cNvPr id="45" name="矩形 44"/>
          <p:cNvSpPr/>
          <p:nvPr>
            <p:custDataLst>
              <p:tags r:id="rId3"/>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5" name="文本框 4"/>
          <p:cNvSpPr txBox="1"/>
          <p:nvPr/>
        </p:nvSpPr>
        <p:spPr>
          <a:xfrm>
            <a:off x="0" y="89535"/>
            <a:ext cx="3718560" cy="368300"/>
          </a:xfrm>
          <a:prstGeom prst="rect">
            <a:avLst/>
          </a:prstGeom>
          <a:noFill/>
        </p:spPr>
        <p:txBody>
          <a:bodyPr wrap="square" rtlCol="0">
            <a:spAutoFit/>
          </a:bodyPr>
          <a:lstStyle/>
          <a:p>
            <a:pPr algn="ctr"/>
            <a:r>
              <a:rPr lang="en-US" altLang="zh-CN">
                <a:solidFill>
                  <a:schemeClr val="bg1"/>
                </a:solidFill>
                <a:sym typeface="+mn-ea"/>
              </a:rPr>
              <a:t>part 3 WEB 安全 </a:t>
            </a:r>
            <a:r>
              <a:rPr lang="zh-CN" altLang="en-US">
                <a:solidFill>
                  <a:schemeClr val="bg1"/>
                </a:solidFill>
                <a:sym typeface="+mn-ea"/>
              </a:rPr>
              <a:t>之 </a:t>
            </a:r>
            <a:r>
              <a:rPr lang="en-US" altLang="zh-CN">
                <a:solidFill>
                  <a:schemeClr val="bg1"/>
                </a:solidFill>
                <a:sym typeface="+mn-ea"/>
              </a:rPr>
              <a:t>SQL 注入</a:t>
            </a:r>
            <a:endParaRPr lang="en-US" altLang="zh-CN">
              <a:solidFill>
                <a:schemeClr val="bg1"/>
              </a:solidFill>
              <a:sym typeface="+mn-ea"/>
            </a:endParaRPr>
          </a:p>
        </p:txBody>
      </p:sp>
      <p:cxnSp>
        <p:nvCxnSpPr>
          <p:cNvPr id="68" name="直接连接符 67"/>
          <p:cNvCxnSpPr/>
          <p:nvPr>
            <p:custDataLst>
              <p:tags r:id="rId4"/>
            </p:custDataLst>
          </p:nvPr>
        </p:nvCxnSpPr>
        <p:spPr>
          <a:xfrm>
            <a:off x="1126158" y="1412153"/>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a:off x="11449353" y="141151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descr="TIM截图20180905223238"/>
          <p:cNvPicPr>
            <a:picLocks noChangeAspect="1"/>
          </p:cNvPicPr>
          <p:nvPr/>
        </p:nvPicPr>
        <p:blipFill>
          <a:blip r:embed="rId6"/>
          <a:stretch>
            <a:fillRect/>
          </a:stretch>
        </p:blipFill>
        <p:spPr>
          <a:xfrm>
            <a:off x="9064625" y="3587750"/>
            <a:ext cx="1414145" cy="631825"/>
          </a:xfrm>
          <a:prstGeom prst="rect">
            <a:avLst/>
          </a:prstGeom>
        </p:spPr>
      </p:pic>
      <p:pic>
        <p:nvPicPr>
          <p:cNvPr id="6" name="图片 5" descr="TIM截图20180906185936"/>
          <p:cNvPicPr>
            <a:picLocks noChangeAspect="1"/>
          </p:cNvPicPr>
          <p:nvPr/>
        </p:nvPicPr>
        <p:blipFill>
          <a:blip r:embed="rId7"/>
          <a:stretch>
            <a:fillRect/>
          </a:stretch>
        </p:blipFill>
        <p:spPr>
          <a:xfrm>
            <a:off x="8947150" y="5376545"/>
            <a:ext cx="1648460" cy="781685"/>
          </a:xfrm>
          <a:prstGeom prst="rect">
            <a:avLst/>
          </a:prstGeom>
        </p:spPr>
      </p:pic>
      <p:sp>
        <p:nvSpPr>
          <p:cNvPr id="10" name="文本框 9"/>
          <p:cNvSpPr txBox="1"/>
          <p:nvPr>
            <p:custDataLst>
              <p:tags r:id="rId8"/>
            </p:custDataLst>
          </p:nvPr>
        </p:nvSpPr>
        <p:spPr>
          <a:xfrm>
            <a:off x="4544695" y="534670"/>
            <a:ext cx="3375660" cy="523240"/>
          </a:xfrm>
          <a:prstGeom prst="rect">
            <a:avLst/>
          </a:prstGeom>
          <a:noFill/>
        </p:spPr>
        <p:txBody>
          <a:bodyPr wrap="square" rtlCol="0">
            <a:normAutofit fontScale="87500"/>
          </a:bodyPr>
          <a:lstStyle>
            <a:defPPr>
              <a:defRPr lang="zh-CN"/>
            </a:defPPr>
            <a:lvl1pPr algn="dist">
              <a:defRPr sz="2800" b="1">
                <a:solidFill>
                  <a:schemeClr val="bg1"/>
                </a:solidFill>
              </a:defRPr>
            </a:lvl1pPr>
          </a:lstStyle>
          <a:p>
            <a:r>
              <a:rPr lang="zh-CN" altLang="en-US">
                <a:latin typeface="+mj-lt"/>
                <a:ea typeface="+mj-ea"/>
                <a:cs typeface="+mj-cs"/>
              </a:rPr>
              <a:t>关于数据库的基础知识</a:t>
            </a:r>
            <a:endParaRPr lang="zh-CN" altLang="en-US">
              <a:latin typeface="+mj-lt"/>
              <a:ea typeface="+mj-ea"/>
              <a:cs typeface="+mj-cs"/>
            </a:endParaRPr>
          </a:p>
        </p:txBody>
      </p:sp>
    </p:spTree>
    <p:custDataLst>
      <p:tags r:id="rId9"/>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5299514" y="1138976"/>
            <a:ext cx="1592971"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2" name="文本框 1"/>
          <p:cNvSpPr txBox="1"/>
          <p:nvPr>
            <p:custDataLst>
              <p:tags r:id="rId2"/>
            </p:custDataLst>
          </p:nvPr>
        </p:nvSpPr>
        <p:spPr>
          <a:xfrm>
            <a:off x="1501140" y="1678940"/>
            <a:ext cx="9244330" cy="4081780"/>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r>
              <a:rPr lang="en-US" altLang="zh-CN" sz="2000">
                <a:solidFill>
                  <a:schemeClr val="bg1"/>
                </a:solidFill>
                <a:effectLst>
                  <a:outerShdw blurRad="38100" dist="25400" dir="5400000" algn="ctr" rotWithShape="0">
                    <a:srgbClr val="6E747A">
                      <a:alpha val="43000"/>
                    </a:srgbClr>
                  </a:outerShdw>
                </a:effectLst>
                <a:sym typeface="+mn-ea"/>
              </a:rPr>
              <a:t>Information_schema</a:t>
            </a:r>
            <a:endParaRPr lang="en-US" altLang="zh-CN" sz="2000">
              <a:solidFill>
                <a:schemeClr val="bg1"/>
              </a:solidFill>
              <a:effectLst>
                <a:outerShdw blurRad="38100" dist="25400" dir="5400000" algn="ctr" rotWithShape="0">
                  <a:srgbClr val="6E747A">
                    <a:alpha val="43000"/>
                  </a:srgbClr>
                </a:outerShdw>
              </a:effectLst>
              <a:sym typeface="+mn-ea"/>
            </a:endParaRPr>
          </a:p>
          <a:p>
            <a:endParaRPr lang="en-US" altLang="zh-CN" sz="1600">
              <a:solidFill>
                <a:schemeClr val="bg1"/>
              </a:solidFill>
              <a:effectLst>
                <a:outerShdw blurRad="38100" dist="25400" dir="5400000" algn="ctr" rotWithShape="0">
                  <a:srgbClr val="6E747A">
                    <a:alpha val="43000"/>
                  </a:srgbClr>
                </a:outerShdw>
              </a:effectLst>
              <a:sym typeface="+mn-ea"/>
            </a:endParaRPr>
          </a:p>
          <a:p>
            <a:r>
              <a:rPr lang="en-US" altLang="zh-CN" sz="1600">
                <a:solidFill>
                  <a:srgbClr val="67E3DD"/>
                </a:solidFill>
                <a:effectLst>
                  <a:outerShdw blurRad="38100" dist="25400" dir="5400000" algn="ctr" rotWithShape="0">
                    <a:srgbClr val="6E747A">
                      <a:alpha val="43000"/>
                    </a:srgbClr>
                  </a:outerShdw>
                </a:effectLst>
                <a:sym typeface="+mn-ea"/>
              </a:rPr>
              <a:t>information_schema</a:t>
            </a:r>
            <a:r>
              <a:rPr lang="zh-CN" altLang="en-US" sz="1600">
                <a:solidFill>
                  <a:schemeClr val="bg1"/>
                </a:solidFill>
                <a:effectLst>
                  <a:outerShdw blurRad="38100" dist="25400" dir="5400000" algn="ctr" rotWithShape="0">
                    <a:srgbClr val="6E747A">
                      <a:alpha val="43000"/>
                    </a:srgbClr>
                  </a:outerShdw>
                </a:effectLst>
                <a:sym typeface="+mn-ea"/>
              </a:rPr>
              <a:t>是 </a:t>
            </a:r>
            <a:r>
              <a:rPr lang="en-US" altLang="zh-CN" sz="1600">
                <a:solidFill>
                  <a:schemeClr val="bg1"/>
                </a:solidFill>
                <a:effectLst>
                  <a:outerShdw blurRad="38100" dist="25400" dir="5400000" algn="ctr" rotWithShape="0">
                    <a:srgbClr val="6E747A">
                      <a:alpha val="43000"/>
                    </a:srgbClr>
                  </a:outerShdw>
                </a:effectLst>
                <a:sym typeface="+mn-ea"/>
              </a:rPr>
              <a:t>myql </a:t>
            </a:r>
            <a:r>
              <a:rPr lang="zh-CN" altLang="en-US" sz="1600">
                <a:solidFill>
                  <a:schemeClr val="bg1"/>
                </a:solidFill>
                <a:effectLst>
                  <a:outerShdw blurRad="38100" dist="25400" dir="5400000" algn="ctr" rotWithShape="0">
                    <a:srgbClr val="6E747A">
                      <a:alpha val="43000"/>
                    </a:srgbClr>
                  </a:outerShdw>
                </a:effectLst>
                <a:sym typeface="+mn-ea"/>
              </a:rPr>
              <a:t>的全局库，每个用户都能够看到其内容。在这个库中有着整个</a:t>
            </a:r>
            <a:r>
              <a:rPr lang="en-US" altLang="zh-CN" sz="1600">
                <a:solidFill>
                  <a:schemeClr val="bg1"/>
                </a:solidFill>
                <a:effectLst>
                  <a:outerShdw blurRad="38100" dist="25400" dir="5400000" algn="ctr" rotWithShape="0">
                    <a:srgbClr val="6E747A">
                      <a:alpha val="43000"/>
                    </a:srgbClr>
                  </a:outerShdw>
                </a:effectLst>
                <a:sym typeface="+mn-ea"/>
              </a:rPr>
              <a:t>mysql</a:t>
            </a:r>
            <a:r>
              <a:rPr lang="zh-CN" altLang="en-US" sz="1600">
                <a:solidFill>
                  <a:schemeClr val="bg1"/>
                </a:solidFill>
                <a:effectLst>
                  <a:outerShdw blurRad="38100" dist="25400" dir="5400000" algn="ctr" rotWithShape="0">
                    <a:srgbClr val="6E747A">
                      <a:alpha val="43000"/>
                    </a:srgbClr>
                  </a:outerShdw>
                </a:effectLst>
                <a:sym typeface="+mn-ea"/>
              </a:rPr>
              <a:t>数据库的库名，表名，字段名（列名）。</a:t>
            </a:r>
            <a:endParaRPr lang="zh-CN" altLang="en-US" sz="1600">
              <a:solidFill>
                <a:schemeClr val="bg1"/>
              </a:solidFill>
              <a:effectLst>
                <a:outerShdw blurRad="38100" dist="25400" dir="5400000" algn="ctr" rotWithShape="0">
                  <a:srgbClr val="6E747A">
                    <a:alpha val="43000"/>
                  </a:srgbClr>
                </a:outerShdw>
              </a:effectLst>
              <a:sym typeface="+mn-ea"/>
            </a:endParaRPr>
          </a:p>
          <a:p>
            <a:r>
              <a:rPr lang="zh-CN" altLang="en-US" sz="1600">
                <a:solidFill>
                  <a:schemeClr val="bg1"/>
                </a:solidFill>
                <a:effectLst>
                  <a:outerShdw blurRad="38100" dist="25400" dir="5400000" algn="ctr" rotWithShape="0">
                    <a:srgbClr val="6E747A">
                      <a:alpha val="43000"/>
                    </a:srgbClr>
                  </a:outerShdw>
                </a:effectLst>
                <a:sym typeface="+mn-ea"/>
              </a:rPr>
              <a:t>我们在</a:t>
            </a:r>
            <a:r>
              <a:rPr lang="en-US" altLang="zh-CN" sz="1600">
                <a:solidFill>
                  <a:schemeClr val="bg1"/>
                </a:solidFill>
                <a:effectLst>
                  <a:outerShdw blurRad="38100" dist="25400" dir="5400000" algn="ctr" rotWithShape="0">
                    <a:srgbClr val="6E747A">
                      <a:alpha val="43000"/>
                    </a:srgbClr>
                  </a:outerShdw>
                </a:effectLst>
                <a:sym typeface="+mn-ea"/>
              </a:rPr>
              <a:t>SQL</a:t>
            </a:r>
            <a:r>
              <a:rPr lang="zh-CN" altLang="en-US" sz="1600">
                <a:solidFill>
                  <a:schemeClr val="bg1"/>
                </a:solidFill>
                <a:effectLst>
                  <a:outerShdw blurRad="38100" dist="25400" dir="5400000" algn="ctr" rotWithShape="0">
                    <a:srgbClr val="6E747A">
                      <a:alpha val="43000"/>
                    </a:srgbClr>
                  </a:outerShdw>
                </a:effectLst>
                <a:sym typeface="+mn-ea"/>
              </a:rPr>
              <a:t>输入框中输入如下语句，可以返回当前所有数据库的表名，字段名。</a:t>
            </a:r>
            <a:endParaRPr lang="zh-CN" altLang="en-US" sz="1600">
              <a:solidFill>
                <a:schemeClr val="bg1"/>
              </a:solidFill>
              <a:effectLst>
                <a:outerShdw blurRad="38100" dist="25400" dir="5400000" algn="ctr" rotWithShape="0">
                  <a:srgbClr val="6E747A">
                    <a:alpha val="43000"/>
                  </a:srgbClr>
                </a:outerShdw>
              </a:effectLst>
              <a:sym typeface="+mn-ea"/>
            </a:endParaRPr>
          </a:p>
          <a:p>
            <a:endParaRPr lang="en-US" altLang="zh-CN" sz="1600">
              <a:solidFill>
                <a:schemeClr val="bg1"/>
              </a:solidFill>
              <a:effectLst>
                <a:outerShdw blurRad="38100" dist="25400" dir="5400000" algn="ctr" rotWithShape="0">
                  <a:srgbClr val="6E747A">
                    <a:alpha val="43000"/>
                  </a:srgbClr>
                </a:outerShdw>
              </a:effectLst>
              <a:sym typeface="+mn-ea"/>
            </a:endParaRPr>
          </a:p>
          <a:p>
            <a:endParaRPr lang="en-US" altLang="zh-CN" sz="1600">
              <a:solidFill>
                <a:schemeClr val="bg1"/>
              </a:solidFill>
              <a:effectLst>
                <a:outerShdw blurRad="38100" dist="25400" dir="5400000" algn="ctr" rotWithShape="0">
                  <a:srgbClr val="6E747A">
                    <a:alpha val="43000"/>
                  </a:srgbClr>
                </a:outerShdw>
              </a:effectLst>
              <a:sym typeface="+mn-ea"/>
            </a:endParaRPr>
          </a:p>
          <a:p>
            <a:endParaRPr lang="en-US" altLang="zh-CN" sz="1600">
              <a:solidFill>
                <a:schemeClr val="bg1"/>
              </a:solidFill>
              <a:effectLst>
                <a:outerShdw blurRad="38100" dist="25400" dir="5400000" algn="ctr" rotWithShape="0">
                  <a:srgbClr val="6E747A">
                    <a:alpha val="43000"/>
                  </a:srgbClr>
                </a:outerShdw>
              </a:effectLst>
              <a:sym typeface="+mn-ea"/>
            </a:endParaRPr>
          </a:p>
        </p:txBody>
      </p:sp>
      <p:sp>
        <p:nvSpPr>
          <p:cNvPr id="45" name="矩形 44"/>
          <p:cNvSpPr/>
          <p:nvPr>
            <p:custDataLst>
              <p:tags r:id="rId3"/>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5" name="文本框 4"/>
          <p:cNvSpPr txBox="1"/>
          <p:nvPr/>
        </p:nvSpPr>
        <p:spPr>
          <a:xfrm>
            <a:off x="0" y="89535"/>
            <a:ext cx="3718560" cy="368300"/>
          </a:xfrm>
          <a:prstGeom prst="rect">
            <a:avLst/>
          </a:prstGeom>
          <a:noFill/>
        </p:spPr>
        <p:txBody>
          <a:bodyPr wrap="square" rtlCol="0">
            <a:spAutoFit/>
          </a:bodyPr>
          <a:lstStyle/>
          <a:p>
            <a:pPr algn="ctr"/>
            <a:r>
              <a:rPr lang="en-US" altLang="zh-CN">
                <a:solidFill>
                  <a:schemeClr val="bg1"/>
                </a:solidFill>
                <a:sym typeface="+mn-ea"/>
              </a:rPr>
              <a:t>part 3 WEB 安全 </a:t>
            </a:r>
            <a:r>
              <a:rPr lang="zh-CN" altLang="en-US">
                <a:solidFill>
                  <a:schemeClr val="bg1"/>
                </a:solidFill>
                <a:sym typeface="+mn-ea"/>
              </a:rPr>
              <a:t>之 </a:t>
            </a:r>
            <a:r>
              <a:rPr lang="en-US" altLang="zh-CN">
                <a:solidFill>
                  <a:schemeClr val="bg1"/>
                </a:solidFill>
                <a:sym typeface="+mn-ea"/>
              </a:rPr>
              <a:t>SQL 注入</a:t>
            </a:r>
            <a:endParaRPr lang="en-US" altLang="zh-CN">
              <a:solidFill>
                <a:schemeClr val="bg1"/>
              </a:solidFill>
              <a:sym typeface="+mn-ea"/>
            </a:endParaRPr>
          </a:p>
        </p:txBody>
      </p:sp>
      <p:cxnSp>
        <p:nvCxnSpPr>
          <p:cNvPr id="68" name="直接连接符 67"/>
          <p:cNvCxnSpPr/>
          <p:nvPr>
            <p:custDataLst>
              <p:tags r:id="rId4"/>
            </p:custDataLst>
          </p:nvPr>
        </p:nvCxnSpPr>
        <p:spPr>
          <a:xfrm>
            <a:off x="1126158" y="1412153"/>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5"/>
            </p:custDataLst>
          </p:nvPr>
        </p:nvCxnSpPr>
        <p:spPr>
          <a:xfrm>
            <a:off x="11449353" y="141151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descr="TIM截图20180906193329"/>
          <p:cNvPicPr>
            <a:picLocks noChangeAspect="1"/>
          </p:cNvPicPr>
          <p:nvPr/>
        </p:nvPicPr>
        <p:blipFill>
          <a:blip r:embed="rId6"/>
          <a:stretch>
            <a:fillRect/>
          </a:stretch>
        </p:blipFill>
        <p:spPr>
          <a:xfrm>
            <a:off x="577215" y="3827780"/>
            <a:ext cx="5278755" cy="2134870"/>
          </a:xfrm>
          <a:prstGeom prst="rect">
            <a:avLst/>
          </a:prstGeom>
        </p:spPr>
      </p:pic>
      <p:pic>
        <p:nvPicPr>
          <p:cNvPr id="10" name="图片 9" descr="TIM截图20180906194017"/>
          <p:cNvPicPr>
            <a:picLocks noChangeAspect="1"/>
          </p:cNvPicPr>
          <p:nvPr/>
        </p:nvPicPr>
        <p:blipFill>
          <a:blip r:embed="rId7"/>
          <a:stretch>
            <a:fillRect/>
          </a:stretch>
        </p:blipFill>
        <p:spPr>
          <a:xfrm>
            <a:off x="6092190" y="3827780"/>
            <a:ext cx="5705475" cy="2326640"/>
          </a:xfrm>
          <a:prstGeom prst="rect">
            <a:avLst/>
          </a:prstGeom>
        </p:spPr>
      </p:pic>
      <p:sp>
        <p:nvSpPr>
          <p:cNvPr id="3" name="文本框 2"/>
          <p:cNvSpPr txBox="1"/>
          <p:nvPr>
            <p:custDataLst>
              <p:tags r:id="rId8"/>
            </p:custDataLst>
          </p:nvPr>
        </p:nvSpPr>
        <p:spPr>
          <a:xfrm>
            <a:off x="4544695" y="534670"/>
            <a:ext cx="3375660" cy="523240"/>
          </a:xfrm>
          <a:prstGeom prst="rect">
            <a:avLst/>
          </a:prstGeom>
          <a:noFill/>
        </p:spPr>
        <p:txBody>
          <a:bodyPr wrap="square" rtlCol="0">
            <a:normAutofit fontScale="87500"/>
          </a:bodyPr>
          <a:lstStyle>
            <a:defPPr>
              <a:defRPr lang="zh-CN"/>
            </a:defPPr>
            <a:lvl1pPr algn="dist">
              <a:defRPr sz="2800" b="1">
                <a:solidFill>
                  <a:schemeClr val="bg1"/>
                </a:solidFill>
              </a:defRPr>
            </a:lvl1pPr>
          </a:lstStyle>
          <a:p>
            <a:r>
              <a:rPr lang="zh-CN" altLang="en-US">
                <a:latin typeface="+mj-lt"/>
                <a:ea typeface="+mj-ea"/>
                <a:cs typeface="+mj-cs"/>
              </a:rPr>
              <a:t>关于数据库的基础知识</a:t>
            </a:r>
            <a:endParaRPr lang="zh-CN" altLang="en-US">
              <a:latin typeface="+mj-lt"/>
              <a:ea typeface="+mj-ea"/>
              <a:cs typeface="+mj-cs"/>
            </a:endParaRPr>
          </a:p>
        </p:txBody>
      </p:sp>
    </p:spTree>
    <p:custDataLst>
      <p:tags r:id="rId9"/>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5299514" y="1138976"/>
            <a:ext cx="1592971"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2" name="文本框 1"/>
          <p:cNvSpPr txBox="1"/>
          <p:nvPr>
            <p:custDataLst>
              <p:tags r:id="rId2"/>
            </p:custDataLst>
          </p:nvPr>
        </p:nvSpPr>
        <p:spPr>
          <a:xfrm>
            <a:off x="1517650" y="1687830"/>
            <a:ext cx="9244330" cy="4081780"/>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r>
              <a:rPr lang="en-US" altLang="zh-CN"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STEP 1 </a:t>
            </a:r>
            <a:r>
              <a:rPr lang="zh-CN" altLang="en-US"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寻找注入点</a:t>
            </a:r>
            <a:endParaRPr lang="zh-CN" altLang="en-US" sz="1800" b="1">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1600">
                <a:solidFill>
                  <a:schemeClr val="bg1"/>
                </a:solidFill>
                <a:effectLst>
                  <a:outerShdw blurRad="38100" dist="25400" dir="5400000" algn="ctr" rotWithShape="0">
                    <a:srgbClr val="6E747A">
                      <a:alpha val="43000"/>
                    </a:srgbClr>
                  </a:outerShdw>
                </a:effectLst>
                <a:sym typeface="+mn-ea"/>
              </a:rPr>
              <a:t>访问后，我们点击查看新闻，可以看到当前的 </a:t>
            </a:r>
            <a:r>
              <a:rPr lang="en-US" altLang="zh-CN" sz="1600">
                <a:solidFill>
                  <a:schemeClr val="bg1"/>
                </a:solidFill>
                <a:effectLst>
                  <a:outerShdw blurRad="38100" dist="25400" dir="5400000" algn="ctr" rotWithShape="0">
                    <a:srgbClr val="6E747A">
                      <a:alpha val="43000"/>
                    </a:srgbClr>
                  </a:outerShdw>
                </a:effectLst>
                <a:sym typeface="+mn-ea"/>
              </a:rPr>
              <a:t>URL </a:t>
            </a:r>
            <a:r>
              <a:rPr lang="zh-CN" altLang="en-US" sz="1600">
                <a:solidFill>
                  <a:schemeClr val="bg1"/>
                </a:solidFill>
                <a:effectLst>
                  <a:outerShdw blurRad="38100" dist="25400" dir="5400000" algn="ctr" rotWithShape="0">
                    <a:srgbClr val="6E747A">
                      <a:alpha val="43000"/>
                    </a:srgbClr>
                  </a:outerShdw>
                </a:effectLst>
                <a:sym typeface="+mn-ea"/>
              </a:rPr>
              <a:t>如下所示</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1600">
                <a:solidFill>
                  <a:schemeClr val="bg1"/>
                </a:solidFill>
                <a:effectLst>
                  <a:outerShdw blurRad="38100" dist="25400" dir="5400000" algn="ctr" rotWithShape="0">
                    <a:srgbClr val="6E747A">
                      <a:alpha val="43000"/>
                    </a:srgbClr>
                  </a:outerShdw>
                </a:effectLst>
                <a:sym typeface="+mn-ea"/>
              </a:rPr>
              <a:t>首先我们需要判断这个</a:t>
            </a:r>
            <a:r>
              <a:rPr lang="en-US" altLang="zh-CN" sz="1600">
                <a:solidFill>
                  <a:schemeClr val="bg1"/>
                </a:solidFill>
                <a:effectLst>
                  <a:outerShdw blurRad="38100" dist="25400" dir="5400000" algn="ctr" rotWithShape="0">
                    <a:srgbClr val="6E747A">
                      <a:alpha val="43000"/>
                    </a:srgbClr>
                  </a:outerShdw>
                </a:effectLst>
                <a:sym typeface="+mn-ea"/>
              </a:rPr>
              <a:t>id</a:t>
            </a:r>
            <a:r>
              <a:rPr lang="zh-CN" altLang="en-US" sz="1600">
                <a:solidFill>
                  <a:schemeClr val="bg1"/>
                </a:solidFill>
                <a:effectLst>
                  <a:outerShdw blurRad="38100" dist="25400" dir="5400000" algn="ctr" rotWithShape="0">
                    <a:srgbClr val="6E747A">
                      <a:alpha val="43000"/>
                    </a:srgbClr>
                  </a:outerShdw>
                </a:effectLst>
                <a:sym typeface="+mn-ea"/>
              </a:rPr>
              <a:t>是否是一个注入点。</a:t>
            </a:r>
            <a:r>
              <a:rPr lang="zh-CN" sz="1600">
                <a:solidFill>
                  <a:schemeClr val="bg1"/>
                </a:solidFill>
                <a:effectLst>
                  <a:outerShdw blurRad="38100" dist="25400" dir="5400000" algn="ctr" rotWithShape="0">
                    <a:srgbClr val="6E747A">
                      <a:alpha val="43000"/>
                    </a:srgbClr>
                  </a:outerShdw>
                </a:effectLst>
                <a:sym typeface="+mn-ea"/>
              </a:rPr>
              <a:t>将 </a:t>
            </a:r>
            <a:r>
              <a:rPr lang="en-US" altLang="zh-CN" sz="1600">
                <a:solidFill>
                  <a:schemeClr val="bg1"/>
                </a:solidFill>
                <a:effectLst>
                  <a:outerShdw blurRad="38100" dist="25400" dir="5400000" algn="ctr" rotWithShape="0">
                    <a:srgbClr val="6E747A">
                      <a:alpha val="43000"/>
                    </a:srgbClr>
                  </a:outerShdw>
                </a:effectLst>
                <a:sym typeface="+mn-ea"/>
              </a:rPr>
              <a:t>id </a:t>
            </a:r>
            <a:r>
              <a:rPr lang="zh-CN" altLang="en-US" sz="1600">
                <a:solidFill>
                  <a:schemeClr val="bg1"/>
                </a:solidFill>
                <a:effectLst>
                  <a:outerShdw blurRad="38100" dist="25400" dir="5400000" algn="ctr" rotWithShape="0">
                    <a:srgbClr val="6E747A">
                      <a:alpha val="43000"/>
                    </a:srgbClr>
                  </a:outerShdw>
                </a:effectLst>
                <a:sym typeface="+mn-ea"/>
              </a:rPr>
              <a:t>的值改为 </a:t>
            </a:r>
            <a:r>
              <a:rPr lang="en-US" altLang="zh-CN" sz="1600">
                <a:solidFill>
                  <a:srgbClr val="67E3DD"/>
                </a:solidFill>
                <a:effectLst>
                  <a:outerShdw blurRad="38100" dist="25400" dir="5400000" algn="ctr" rotWithShape="0">
                    <a:srgbClr val="6E747A">
                      <a:alpha val="43000"/>
                    </a:srgbClr>
                  </a:outerShdw>
                </a:effectLst>
                <a:sym typeface="+mn-ea"/>
              </a:rPr>
              <a:t>1</a:t>
            </a:r>
            <a:r>
              <a:rPr lang="zh-CN" altLang="en-US" sz="1600">
                <a:solidFill>
                  <a:srgbClr val="67E3DD"/>
                </a:solidFill>
                <a:effectLst>
                  <a:outerShdw blurRad="38100" dist="25400" dir="5400000" algn="ctr" rotWithShape="0">
                    <a:srgbClr val="6E747A">
                      <a:alpha val="43000"/>
                    </a:srgbClr>
                  </a:outerShdw>
                </a:effectLst>
                <a:sym typeface="+mn-ea"/>
              </a:rPr>
              <a:t> </a:t>
            </a:r>
            <a:r>
              <a:rPr lang="en-US" altLang="zh-CN" sz="1600">
                <a:solidFill>
                  <a:srgbClr val="67E3DD"/>
                </a:solidFill>
                <a:effectLst>
                  <a:outerShdw blurRad="38100" dist="25400" dir="5400000" algn="ctr" rotWithShape="0">
                    <a:srgbClr val="6E747A">
                      <a:alpha val="43000"/>
                    </a:srgbClr>
                  </a:outerShdw>
                </a:effectLst>
                <a:sym typeface="+mn-ea"/>
              </a:rPr>
              <a:t>#</a:t>
            </a:r>
            <a:r>
              <a:rPr lang="en-US" altLang="zh-CN" sz="1600">
                <a:solidFill>
                  <a:schemeClr val="bg1"/>
                </a:solidFill>
                <a:effectLst>
                  <a:outerShdw blurRad="38100" dist="25400" dir="5400000" algn="ctr" rotWithShape="0">
                    <a:srgbClr val="6E747A">
                      <a:alpha val="43000"/>
                    </a:srgbClr>
                  </a:outerShdw>
                </a:effectLst>
                <a:sym typeface="+mn-ea"/>
              </a:rPr>
              <a:t> </a:t>
            </a:r>
            <a:r>
              <a:rPr lang="zh-CN" altLang="en-US" sz="1600">
                <a:solidFill>
                  <a:schemeClr val="bg1"/>
                </a:solidFill>
                <a:effectLst>
                  <a:outerShdw blurRad="38100" dist="25400" dir="5400000" algn="ctr" rotWithShape="0">
                    <a:srgbClr val="6E747A">
                      <a:alpha val="43000"/>
                    </a:srgbClr>
                  </a:outerShdw>
                </a:effectLst>
                <a:sym typeface="+mn-ea"/>
              </a:rPr>
              <a:t>。页面任然可以正常显示</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1600">
                <a:solidFill>
                  <a:schemeClr val="bg1"/>
                </a:solidFill>
                <a:effectLst>
                  <a:outerShdw blurRad="38100" dist="25400" dir="5400000" algn="ctr" rotWithShape="0">
                    <a:srgbClr val="6E747A">
                      <a:alpha val="43000"/>
                    </a:srgbClr>
                  </a:outerShdw>
                </a:effectLst>
                <a:sym typeface="+mn-ea"/>
              </a:rPr>
              <a:t>我们将 </a:t>
            </a:r>
            <a:r>
              <a:rPr lang="en-US" altLang="zh-CN" sz="1600">
                <a:solidFill>
                  <a:schemeClr val="bg1"/>
                </a:solidFill>
                <a:effectLst>
                  <a:outerShdw blurRad="38100" dist="25400" dir="5400000" algn="ctr" rotWithShape="0">
                    <a:srgbClr val="6E747A">
                      <a:alpha val="43000"/>
                    </a:srgbClr>
                  </a:outerShdw>
                </a:effectLst>
                <a:sym typeface="+mn-ea"/>
              </a:rPr>
              <a:t>id </a:t>
            </a:r>
            <a:r>
              <a:rPr lang="zh-CN" altLang="en-US" sz="1600">
                <a:solidFill>
                  <a:schemeClr val="bg1"/>
                </a:solidFill>
                <a:effectLst>
                  <a:outerShdw blurRad="38100" dist="25400" dir="5400000" algn="ctr" rotWithShape="0">
                    <a:srgbClr val="6E747A">
                      <a:alpha val="43000"/>
                    </a:srgbClr>
                  </a:outerShdw>
                </a:effectLst>
                <a:sym typeface="+mn-ea"/>
              </a:rPr>
              <a:t>替换为</a:t>
            </a:r>
            <a:r>
              <a:rPr lang="zh-CN" altLang="en-US" sz="1600">
                <a:solidFill>
                  <a:srgbClr val="67E3DD"/>
                </a:solidFill>
                <a:effectLst>
                  <a:outerShdw blurRad="38100" dist="25400" dir="5400000" algn="ctr" rotWithShape="0">
                    <a:srgbClr val="6E747A">
                      <a:alpha val="43000"/>
                    </a:srgbClr>
                  </a:outerShdw>
                </a:effectLst>
                <a:sym typeface="+mn-ea"/>
              </a:rPr>
              <a:t> </a:t>
            </a:r>
            <a:r>
              <a:rPr lang="en-US" altLang="zh-CN" sz="1600">
                <a:solidFill>
                  <a:srgbClr val="67E3DD"/>
                </a:solidFill>
                <a:effectLst>
                  <a:outerShdw blurRad="38100" dist="25400" dir="5400000" algn="ctr" rotWithShape="0">
                    <a:srgbClr val="6E747A">
                      <a:alpha val="43000"/>
                    </a:srgbClr>
                  </a:outerShdw>
                </a:effectLst>
                <a:sym typeface="+mn-ea"/>
              </a:rPr>
              <a:t>2-1 #</a:t>
            </a:r>
            <a:r>
              <a:rPr lang="en-US" altLang="zh-CN" sz="1600">
                <a:solidFill>
                  <a:schemeClr val="bg1"/>
                </a:solidFill>
                <a:effectLst>
                  <a:outerShdw blurRad="38100" dist="25400" dir="5400000" algn="ctr" rotWithShape="0">
                    <a:srgbClr val="6E747A">
                      <a:alpha val="43000"/>
                    </a:srgbClr>
                  </a:outerShdw>
                </a:effectLst>
                <a:sym typeface="+mn-ea"/>
              </a:rPr>
              <a:t> </a:t>
            </a:r>
            <a:r>
              <a:rPr lang="zh-CN" altLang="en-US" sz="1600">
                <a:solidFill>
                  <a:schemeClr val="bg1"/>
                </a:solidFill>
                <a:effectLst>
                  <a:outerShdw blurRad="38100" dist="25400" dir="5400000" algn="ctr" rotWithShape="0">
                    <a:srgbClr val="6E747A">
                      <a:alpha val="43000"/>
                    </a:srgbClr>
                  </a:outerShdw>
                </a:effectLst>
                <a:sym typeface="+mn-ea"/>
              </a:rPr>
              <a:t>。 页面任然可以正常显示。 可见这个页面</a:t>
            </a:r>
            <a:r>
              <a:rPr lang="en-US" altLang="zh-CN" sz="1600">
                <a:solidFill>
                  <a:schemeClr val="bg1"/>
                </a:solidFill>
                <a:effectLst>
                  <a:outerShdw blurRad="38100" dist="25400" dir="5400000" algn="ctr" rotWithShape="0">
                    <a:srgbClr val="6E747A">
                      <a:alpha val="43000"/>
                    </a:srgbClr>
                  </a:outerShdw>
                </a:effectLst>
                <a:sym typeface="+mn-ea"/>
              </a:rPr>
              <a:t>id</a:t>
            </a:r>
            <a:r>
              <a:rPr lang="zh-CN" altLang="en-US" sz="1600">
                <a:solidFill>
                  <a:schemeClr val="bg1"/>
                </a:solidFill>
                <a:effectLst>
                  <a:outerShdw blurRad="38100" dist="25400" dir="5400000" algn="ctr" rotWithShape="0">
                    <a:srgbClr val="6E747A">
                      <a:alpha val="43000"/>
                    </a:srgbClr>
                  </a:outerShdw>
                </a:effectLst>
                <a:sym typeface="+mn-ea"/>
              </a:rPr>
              <a:t>为 </a:t>
            </a:r>
            <a:r>
              <a:rPr lang="en-US" altLang="zh-CN" sz="1600">
                <a:solidFill>
                  <a:srgbClr val="67E3DD"/>
                </a:solidFill>
                <a:effectLst>
                  <a:outerShdw blurRad="38100" dist="25400" dir="5400000" algn="ctr" rotWithShape="0">
                    <a:srgbClr val="6E747A">
                      <a:alpha val="43000"/>
                    </a:srgbClr>
                  </a:outerShdw>
                </a:effectLst>
                <a:sym typeface="+mn-ea"/>
              </a:rPr>
              <a:t>INT </a:t>
            </a:r>
            <a:r>
              <a:rPr lang="zh-CN" altLang="en-US" sz="1600">
                <a:solidFill>
                  <a:srgbClr val="67E3DD"/>
                </a:solidFill>
                <a:effectLst>
                  <a:outerShdw blurRad="38100" dist="25400" dir="5400000" algn="ctr" rotWithShape="0">
                    <a:srgbClr val="6E747A">
                      <a:alpha val="43000"/>
                    </a:srgbClr>
                  </a:outerShdw>
                </a:effectLst>
                <a:sym typeface="+mn-ea"/>
              </a:rPr>
              <a:t>型注入</a:t>
            </a:r>
            <a:endParaRPr lang="zh-CN" altLang="en-US" sz="1600">
              <a:solidFill>
                <a:srgbClr val="67E3DD"/>
              </a:solidFill>
              <a:effectLst>
                <a:outerShdw blurRad="38100" dist="25400" dir="5400000" algn="ctr" rotWithShape="0">
                  <a:srgbClr val="6E747A">
                    <a:alpha val="43000"/>
                  </a:srgbClr>
                </a:outerShdw>
              </a:effectLst>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a:p>
            <a:pPr marL="0" indent="0">
              <a:buNone/>
            </a:pP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1600">
                <a:solidFill>
                  <a:schemeClr val="bg1"/>
                </a:solidFill>
                <a:effectLst>
                  <a:outerShdw blurRad="38100" dist="25400" dir="5400000" algn="ctr" rotWithShape="0">
                    <a:srgbClr val="6E747A">
                      <a:alpha val="43000"/>
                    </a:srgbClr>
                  </a:outerShdw>
                </a:effectLst>
                <a:sym typeface="+mn-ea"/>
              </a:rPr>
              <a:t>对此我们判断后端代码的写法可能如下所示，并返回查询结果集的第一条数据：</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r>
              <a:rPr lang="en-US" altLang="zh-CN" sz="1600">
                <a:solidFill>
                  <a:schemeClr val="bg1"/>
                </a:solidFill>
                <a:effectLst>
                  <a:outerShdw blurRad="38100" dist="25400" dir="5400000" algn="ctr" rotWithShape="0">
                    <a:srgbClr val="6E747A">
                      <a:alpha val="43000"/>
                    </a:srgbClr>
                  </a:outerShdw>
                </a:effectLst>
                <a:sym typeface="+mn-ea"/>
              </a:rPr>
              <a:t>SELECT</a:t>
            </a:r>
            <a:r>
              <a:rPr lang="en-US" altLang="zh-CN" sz="1600">
                <a:solidFill>
                  <a:srgbClr val="67E3DD"/>
                </a:solidFill>
                <a:effectLst>
                  <a:outerShdw blurRad="38100" dist="25400" dir="5400000" algn="ctr" rotWithShape="0">
                    <a:srgbClr val="6E747A">
                      <a:alpha val="43000"/>
                    </a:srgbClr>
                  </a:outerShdw>
                </a:effectLst>
                <a:sym typeface="+mn-ea"/>
              </a:rPr>
              <a:t> * </a:t>
            </a:r>
            <a:r>
              <a:rPr lang="en-US" altLang="zh-CN" sz="1600">
                <a:solidFill>
                  <a:schemeClr val="bg1"/>
                </a:solidFill>
                <a:effectLst>
                  <a:outerShdw blurRad="38100" dist="25400" dir="5400000" algn="ctr" rotWithShape="0">
                    <a:srgbClr val="6E747A">
                      <a:alpha val="43000"/>
                    </a:srgbClr>
                  </a:outerShdw>
                </a:effectLst>
                <a:sym typeface="+mn-ea"/>
              </a:rPr>
              <a:t>FROM</a:t>
            </a:r>
            <a:r>
              <a:rPr lang="en-US" altLang="zh-CN" sz="1600">
                <a:solidFill>
                  <a:srgbClr val="67E3DD"/>
                </a:solidFill>
                <a:effectLst>
                  <a:outerShdw blurRad="38100" dist="25400" dir="5400000" algn="ctr" rotWithShape="0">
                    <a:srgbClr val="6E747A">
                      <a:alpha val="43000"/>
                    </a:srgbClr>
                  </a:outerShdw>
                </a:effectLst>
                <a:sym typeface="+mn-ea"/>
              </a:rPr>
              <a:t> maoshe</a:t>
            </a:r>
            <a:r>
              <a:rPr lang="en-US" altLang="zh-CN" sz="1600">
                <a:solidFill>
                  <a:schemeClr val="bg1"/>
                </a:solidFill>
                <a:effectLst>
                  <a:outerShdw blurRad="38100" dist="25400" dir="5400000" algn="ctr" rotWithShape="0">
                    <a:srgbClr val="6E747A">
                      <a:alpha val="43000"/>
                    </a:srgbClr>
                  </a:outerShdw>
                </a:effectLst>
                <a:sym typeface="+mn-ea"/>
              </a:rPr>
              <a:t> WHERE id =</a:t>
            </a:r>
            <a:r>
              <a:rPr lang="en-US" altLang="zh-CN" sz="1600">
                <a:solidFill>
                  <a:srgbClr val="67E3DD"/>
                </a:solidFill>
                <a:effectLst>
                  <a:outerShdw blurRad="38100" dist="25400" dir="5400000" algn="ctr" rotWithShape="0">
                    <a:srgbClr val="6E747A">
                      <a:alpha val="43000"/>
                    </a:srgbClr>
                  </a:outerShdw>
                </a:effectLst>
                <a:sym typeface="+mn-ea"/>
              </a:rPr>
              <a:t> $input_id</a:t>
            </a:r>
            <a:endParaRPr lang="zh-CN" altLang="en-US" sz="1600">
              <a:solidFill>
                <a:srgbClr val="67E3DD"/>
              </a:solidFill>
              <a:effectLst>
                <a:outerShdw blurRad="38100" dist="25400" dir="5400000" algn="ctr" rotWithShape="0">
                  <a:srgbClr val="6E747A">
                    <a:alpha val="43000"/>
                  </a:srgbClr>
                </a:outerShdw>
              </a:effectLst>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p:txBody>
      </p:sp>
      <p:sp>
        <p:nvSpPr>
          <p:cNvPr id="9" name="文本框 8"/>
          <p:cNvSpPr txBox="1"/>
          <p:nvPr>
            <p:custDataLst>
              <p:tags r:id="rId3"/>
            </p:custDataLst>
          </p:nvPr>
        </p:nvSpPr>
        <p:spPr>
          <a:xfrm>
            <a:off x="4544702" y="534728"/>
            <a:ext cx="3189598" cy="523220"/>
          </a:xfrm>
          <a:prstGeom prst="rect">
            <a:avLst/>
          </a:prstGeom>
          <a:noFill/>
        </p:spPr>
        <p:txBody>
          <a:bodyPr wrap="square" rtlCol="0">
            <a:normAutofit fontScale="97500"/>
          </a:bodyPr>
          <a:lstStyle>
            <a:defPPr>
              <a:defRPr lang="zh-CN"/>
            </a:defPPr>
            <a:lvl1pPr algn="dist">
              <a:defRPr sz="2800" b="1">
                <a:solidFill>
                  <a:schemeClr val="bg1"/>
                </a:solidFill>
              </a:defRPr>
            </a:lvl1pPr>
          </a:lstStyle>
          <a:p>
            <a:r>
              <a:rPr lang="zh-CN" altLang="en-US">
                <a:latin typeface="+mj-lt"/>
                <a:ea typeface="+mj-ea"/>
                <a:cs typeface="+mj-cs"/>
              </a:rPr>
              <a:t>实战演练</a:t>
            </a:r>
            <a:endParaRPr lang="zh-CN" altLang="en-US">
              <a:latin typeface="+mj-lt"/>
              <a:ea typeface="+mj-ea"/>
              <a:cs typeface="+mj-cs"/>
            </a:endParaRPr>
          </a:p>
        </p:txBody>
      </p:sp>
      <p:sp>
        <p:nvSpPr>
          <p:cNvPr id="45" name="矩形 44"/>
          <p:cNvSpPr/>
          <p:nvPr>
            <p:custDataLst>
              <p:tags r:id="rId4"/>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5" name="文本框 4"/>
          <p:cNvSpPr txBox="1"/>
          <p:nvPr/>
        </p:nvSpPr>
        <p:spPr>
          <a:xfrm>
            <a:off x="0" y="89535"/>
            <a:ext cx="3718560" cy="368300"/>
          </a:xfrm>
          <a:prstGeom prst="rect">
            <a:avLst/>
          </a:prstGeom>
          <a:noFill/>
        </p:spPr>
        <p:txBody>
          <a:bodyPr wrap="square" rtlCol="0">
            <a:spAutoFit/>
          </a:bodyPr>
          <a:lstStyle/>
          <a:p>
            <a:pPr algn="ctr"/>
            <a:r>
              <a:rPr lang="en-US" altLang="zh-CN">
                <a:solidFill>
                  <a:schemeClr val="bg1"/>
                </a:solidFill>
                <a:sym typeface="+mn-ea"/>
              </a:rPr>
              <a:t>part 3 WEB 安全 </a:t>
            </a:r>
            <a:r>
              <a:rPr lang="zh-CN" altLang="en-US">
                <a:solidFill>
                  <a:schemeClr val="bg1"/>
                </a:solidFill>
                <a:sym typeface="+mn-ea"/>
              </a:rPr>
              <a:t>之 </a:t>
            </a:r>
            <a:r>
              <a:rPr lang="en-US" altLang="zh-CN">
                <a:solidFill>
                  <a:schemeClr val="bg1"/>
                </a:solidFill>
                <a:sym typeface="+mn-ea"/>
              </a:rPr>
              <a:t>SQL 注入</a:t>
            </a:r>
            <a:endParaRPr lang="en-US" altLang="zh-CN">
              <a:solidFill>
                <a:schemeClr val="bg1"/>
              </a:solidFill>
              <a:sym typeface="+mn-ea"/>
            </a:endParaRPr>
          </a:p>
        </p:txBody>
      </p:sp>
      <p:cxnSp>
        <p:nvCxnSpPr>
          <p:cNvPr id="68" name="直接连接符 67"/>
          <p:cNvCxnSpPr/>
          <p:nvPr>
            <p:custDataLst>
              <p:tags r:id="rId5"/>
            </p:custDataLst>
          </p:nvPr>
        </p:nvCxnSpPr>
        <p:spPr>
          <a:xfrm>
            <a:off x="1126158" y="1412153"/>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6"/>
            </p:custDataLst>
          </p:nvPr>
        </p:nvCxnSpPr>
        <p:spPr>
          <a:xfrm>
            <a:off x="11449353" y="141151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descr="TIM截图20180906190654"/>
          <p:cNvPicPr>
            <a:picLocks noChangeAspect="1"/>
          </p:cNvPicPr>
          <p:nvPr/>
        </p:nvPicPr>
        <p:blipFill>
          <a:blip r:embed="rId7"/>
          <a:stretch>
            <a:fillRect/>
          </a:stretch>
        </p:blipFill>
        <p:spPr>
          <a:xfrm>
            <a:off x="1517015" y="2596515"/>
            <a:ext cx="5051425" cy="481965"/>
          </a:xfrm>
          <a:prstGeom prst="rect">
            <a:avLst/>
          </a:prstGeom>
        </p:spPr>
      </p:pic>
      <p:sp>
        <p:nvSpPr>
          <p:cNvPr id="10" name="文本框 9"/>
          <p:cNvSpPr txBox="1"/>
          <p:nvPr/>
        </p:nvSpPr>
        <p:spPr>
          <a:xfrm>
            <a:off x="8549005" y="570230"/>
            <a:ext cx="3134995" cy="645160"/>
          </a:xfrm>
          <a:prstGeom prst="rect">
            <a:avLst/>
          </a:prstGeom>
          <a:noFill/>
        </p:spPr>
        <p:txBody>
          <a:bodyPr wrap="square" rtlCol="0">
            <a:spAutoFit/>
          </a:bodyPr>
          <a:lstStyle/>
          <a:p>
            <a:r>
              <a:rPr lang="zh-CN">
                <a:solidFill>
                  <a:schemeClr val="bg1"/>
                </a:solidFill>
                <a:effectLst>
                  <a:outerShdw blurRad="38100" dist="25400" dir="5400000" algn="ctr" rotWithShape="0">
                    <a:srgbClr val="6E747A">
                      <a:alpha val="43000"/>
                    </a:srgbClr>
                  </a:outerShdw>
                </a:effectLst>
                <a:sym typeface="+mn-ea"/>
              </a:rPr>
              <a:t>实战演练地址 </a:t>
            </a:r>
            <a:r>
              <a:rPr lang="en-US" altLang="zh-CN">
                <a:solidFill>
                  <a:schemeClr val="bg1"/>
                </a:solidFill>
                <a:effectLst>
                  <a:outerShdw blurRad="38100" dist="25400" dir="5400000" algn="ctr" rotWithShape="0">
                    <a:srgbClr val="6E747A">
                      <a:alpha val="43000"/>
                    </a:srgbClr>
                  </a:outerShdw>
                </a:effectLst>
                <a:sym typeface="+mn-ea"/>
              </a:rPr>
              <a:t>: </a:t>
            </a:r>
            <a:endParaRPr lang="en-US" altLang="zh-CN">
              <a:solidFill>
                <a:schemeClr val="bg1"/>
              </a:solidFill>
              <a:effectLst>
                <a:outerShdw blurRad="38100" dist="25400" dir="5400000" algn="ctr" rotWithShape="0">
                  <a:srgbClr val="6E747A">
                    <a:alpha val="43000"/>
                  </a:srgbClr>
                </a:outerShdw>
              </a:effectLst>
              <a:sym typeface="+mn-ea"/>
            </a:endParaRPr>
          </a:p>
          <a:p>
            <a:r>
              <a:rPr lang="en-US" altLang="zh-CN">
                <a:solidFill>
                  <a:schemeClr val="bg1"/>
                </a:solidFill>
                <a:effectLst>
                  <a:outerShdw blurRad="38100" dist="25400" dir="5400000" algn="ctr" rotWithShape="0">
                    <a:srgbClr val="6E747A">
                      <a:alpha val="43000"/>
                    </a:srgbClr>
                  </a:outerShdw>
                </a:effectLst>
                <a:sym typeface="+mn-ea"/>
              </a:rPr>
              <a:t>http://120.203.13.75:6815</a:t>
            </a:r>
            <a:endParaRPr lang="en-US" altLang="zh-CN">
              <a:solidFill>
                <a:schemeClr val="bg1"/>
              </a:solidFill>
              <a:effectLst>
                <a:outerShdw blurRad="38100" dist="25400" dir="5400000" algn="ctr" rotWithShape="0">
                  <a:srgbClr val="6E747A">
                    <a:alpha val="43000"/>
                  </a:srgbClr>
                </a:outerShdw>
              </a:effectLst>
              <a:sym typeface="+mn-ea"/>
            </a:endParaRPr>
          </a:p>
        </p:txBody>
      </p:sp>
      <p:pic>
        <p:nvPicPr>
          <p:cNvPr id="11" name="图片 10" descr="TIM截图20180906191329"/>
          <p:cNvPicPr>
            <a:picLocks noChangeAspect="1"/>
          </p:cNvPicPr>
          <p:nvPr/>
        </p:nvPicPr>
        <p:blipFill>
          <a:blip r:embed="rId8"/>
          <a:stretch>
            <a:fillRect/>
          </a:stretch>
        </p:blipFill>
        <p:spPr>
          <a:xfrm>
            <a:off x="1517015" y="4048760"/>
            <a:ext cx="5594985" cy="480695"/>
          </a:xfrm>
          <a:prstGeom prst="rect">
            <a:avLst/>
          </a:prstGeom>
        </p:spPr>
      </p:pic>
    </p:spTree>
    <p:custDataLst>
      <p:tags r:id="rId9"/>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5299514" y="1138976"/>
            <a:ext cx="1592971"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2" name="文本框 1"/>
          <p:cNvSpPr txBox="1"/>
          <p:nvPr>
            <p:custDataLst>
              <p:tags r:id="rId2"/>
            </p:custDataLst>
          </p:nvPr>
        </p:nvSpPr>
        <p:spPr>
          <a:xfrm>
            <a:off x="760095" y="1586230"/>
            <a:ext cx="9244330" cy="4081780"/>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r>
              <a:rPr lang="en-US" altLang="zh-CN"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STEP 2 UNION SELECT </a:t>
            </a:r>
            <a:r>
              <a:rPr lang="zh-CN" altLang="en-US"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查询</a:t>
            </a:r>
            <a:endParaRPr lang="zh-CN" altLang="en-US"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a:p>
            <a:pPr marL="0" indent="0">
              <a:buNone/>
            </a:pPr>
            <a:endParaRPr lang="zh-CN" altLang="en-US" sz="18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a:p>
            <a:pPr marL="0" indent="0">
              <a:buNone/>
            </a:pPr>
            <a:r>
              <a:rPr lang="zh-CN" altLang="en-US" sz="1600">
                <a:solidFill>
                  <a:schemeClr val="bg1"/>
                </a:solidFill>
                <a:effectLst>
                  <a:outerShdw blurRad="38100" dist="25400" dir="5400000" algn="ctr" rotWithShape="0">
                    <a:srgbClr val="6E747A">
                      <a:alpha val="43000"/>
                    </a:srgbClr>
                  </a:outerShdw>
                </a:effectLst>
                <a:sym typeface="+mn-ea"/>
              </a:rPr>
              <a:t>随后，我们可以用之前谈及的 </a:t>
            </a:r>
            <a:r>
              <a:rPr lang="en-US" altLang="zh-CN" sz="1600">
                <a:solidFill>
                  <a:schemeClr val="bg1"/>
                </a:solidFill>
                <a:effectLst>
                  <a:outerShdw blurRad="38100" dist="25400" dir="5400000" algn="ctr" rotWithShape="0">
                    <a:srgbClr val="6E747A">
                      <a:alpha val="43000"/>
                    </a:srgbClr>
                  </a:outerShdw>
                </a:effectLst>
                <a:sym typeface="+mn-ea"/>
              </a:rPr>
              <a:t>union select </a:t>
            </a:r>
            <a:r>
              <a:rPr lang="zh-CN" altLang="en-US" sz="1600">
                <a:solidFill>
                  <a:schemeClr val="bg1"/>
                </a:solidFill>
                <a:effectLst>
                  <a:outerShdw blurRad="38100" dist="25400" dir="5400000" algn="ctr" rotWithShape="0">
                    <a:srgbClr val="6E747A">
                      <a:alpha val="43000"/>
                    </a:srgbClr>
                  </a:outerShdw>
                </a:effectLst>
                <a:sym typeface="+mn-ea"/>
              </a:rPr>
              <a:t>语句来查询数据库中的其他内容。</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1600">
                <a:solidFill>
                  <a:schemeClr val="bg1"/>
                </a:solidFill>
                <a:effectLst>
                  <a:outerShdw blurRad="38100" dist="25400" dir="5400000" algn="ctr" rotWithShape="0">
                    <a:srgbClr val="6E747A">
                      <a:alpha val="43000"/>
                    </a:srgbClr>
                  </a:outerShdw>
                </a:effectLst>
                <a:sym typeface="+mn-ea"/>
              </a:rPr>
              <a:t>我们 尝试 </a:t>
            </a:r>
            <a:r>
              <a:rPr lang="en-US" altLang="zh-CN" sz="1600">
                <a:solidFill>
                  <a:srgbClr val="67E3DD"/>
                </a:solidFill>
                <a:effectLst>
                  <a:outerShdw blurRad="38100" dist="25400" dir="5400000" algn="ctr" rotWithShape="0">
                    <a:srgbClr val="6E747A">
                      <a:alpha val="43000"/>
                    </a:srgbClr>
                  </a:outerShdw>
                </a:effectLst>
                <a:sym typeface="+mn-ea"/>
              </a:rPr>
              <a:t>id = 3 UNION SELECT 1 #</a:t>
            </a:r>
            <a:r>
              <a:rPr lang="en-US" altLang="zh-CN" sz="1600">
                <a:solidFill>
                  <a:schemeClr val="bg1"/>
                </a:solidFill>
                <a:effectLst>
                  <a:outerShdw blurRad="38100" dist="25400" dir="5400000" algn="ctr" rotWithShape="0">
                    <a:srgbClr val="6E747A">
                      <a:alpha val="43000"/>
                    </a:srgbClr>
                  </a:outerShdw>
                </a:effectLst>
                <a:sym typeface="+mn-ea"/>
              </a:rPr>
              <a:t> </a:t>
            </a:r>
            <a:r>
              <a:rPr lang="zh-CN" altLang="en-US" sz="1600">
                <a:solidFill>
                  <a:schemeClr val="bg1"/>
                </a:solidFill>
                <a:effectLst>
                  <a:outerShdw blurRad="38100" dist="25400" dir="5400000" algn="ctr" rotWithShape="0">
                    <a:srgbClr val="6E747A">
                      <a:alpha val="43000"/>
                    </a:srgbClr>
                  </a:outerShdw>
                </a:effectLst>
                <a:sym typeface="+mn-ea"/>
              </a:rPr>
              <a:t>发现我们回退会了 </a:t>
            </a:r>
            <a:r>
              <a:rPr lang="en-US" altLang="zh-CN" sz="1600">
                <a:solidFill>
                  <a:schemeClr val="bg1"/>
                </a:solidFill>
                <a:effectLst>
                  <a:outerShdw blurRad="38100" dist="25400" dir="5400000" algn="ctr" rotWithShape="0">
                    <a:srgbClr val="6E747A">
                      <a:alpha val="43000"/>
                    </a:srgbClr>
                  </a:outerShdw>
                </a:effectLst>
                <a:sym typeface="+mn-ea"/>
              </a:rPr>
              <a:t>index </a:t>
            </a:r>
            <a:r>
              <a:rPr lang="zh-CN" altLang="en-US" sz="1600">
                <a:solidFill>
                  <a:schemeClr val="bg1"/>
                </a:solidFill>
                <a:effectLst>
                  <a:outerShdw blurRad="38100" dist="25400" dir="5400000" algn="ctr" rotWithShape="0">
                    <a:srgbClr val="6E747A">
                      <a:alpha val="43000"/>
                    </a:srgbClr>
                  </a:outerShdw>
                </a:effectLst>
                <a:sym typeface="+mn-ea"/>
              </a:rPr>
              <a:t>页面；显然，后台代码报错</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1600">
                <a:solidFill>
                  <a:schemeClr val="bg1"/>
                </a:solidFill>
                <a:effectLst>
                  <a:outerShdw blurRad="38100" dist="25400" dir="5400000" algn="ctr" rotWithShape="0">
                    <a:srgbClr val="6E747A">
                      <a:alpha val="43000"/>
                    </a:srgbClr>
                  </a:outerShdw>
                </a:effectLst>
                <a:sym typeface="+mn-ea"/>
              </a:rPr>
              <a:t>随后 我们尝试  </a:t>
            </a:r>
            <a:r>
              <a:rPr lang="en-US" altLang="zh-CN" sz="1600">
                <a:solidFill>
                  <a:srgbClr val="67E3DD"/>
                </a:solidFill>
                <a:effectLst>
                  <a:outerShdw blurRad="38100" dist="25400" dir="5400000" algn="ctr" rotWithShape="0">
                    <a:srgbClr val="6E747A">
                      <a:alpha val="43000"/>
                    </a:srgbClr>
                  </a:outerShdw>
                </a:effectLst>
                <a:sym typeface="+mn-ea"/>
              </a:rPr>
              <a:t>id = 3 UNION SELECT 1,2 #</a:t>
            </a:r>
            <a:r>
              <a:rPr lang="en-US" altLang="zh-CN" sz="1600">
                <a:solidFill>
                  <a:schemeClr val="bg1"/>
                </a:solidFill>
                <a:effectLst>
                  <a:outerShdw blurRad="38100" dist="25400" dir="5400000" algn="ctr" rotWithShape="0">
                    <a:srgbClr val="6E747A">
                      <a:alpha val="43000"/>
                    </a:srgbClr>
                  </a:outerShdw>
                </a:effectLst>
                <a:sym typeface="+mn-ea"/>
              </a:rPr>
              <a:t> </a:t>
            </a:r>
            <a:r>
              <a:rPr lang="zh-CN" altLang="en-US" sz="1600">
                <a:solidFill>
                  <a:schemeClr val="bg1"/>
                </a:solidFill>
                <a:effectLst>
                  <a:outerShdw blurRad="38100" dist="25400" dir="5400000" algn="ctr" rotWithShape="0">
                    <a:srgbClr val="6E747A">
                      <a:alpha val="43000"/>
                    </a:srgbClr>
                  </a:outerShdw>
                </a:effectLst>
                <a:sym typeface="+mn-ea"/>
              </a:rPr>
              <a:t>发现能够正常回显，证明我们注入成功</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1600">
                <a:solidFill>
                  <a:schemeClr val="bg1"/>
                </a:solidFill>
                <a:effectLst>
                  <a:outerShdw blurRad="38100" dist="25400" dir="5400000" algn="ctr" rotWithShape="0">
                    <a:srgbClr val="6E747A">
                      <a:alpha val="43000"/>
                    </a:srgbClr>
                  </a:outerShdw>
                </a:effectLst>
                <a:sym typeface="+mn-ea"/>
              </a:rPr>
              <a:t>不难发现，回显的位置是在 </a:t>
            </a:r>
            <a:r>
              <a:rPr lang="en-US" altLang="zh-CN" sz="1600">
                <a:solidFill>
                  <a:schemeClr val="bg1"/>
                </a:solidFill>
                <a:effectLst>
                  <a:outerShdw blurRad="38100" dist="25400" dir="5400000" algn="ctr" rotWithShape="0">
                    <a:srgbClr val="6E747A">
                      <a:alpha val="43000"/>
                    </a:srgbClr>
                  </a:outerShdw>
                </a:effectLst>
                <a:sym typeface="+mn-ea"/>
              </a:rPr>
              <a:t>2 UNION SELECT </a:t>
            </a:r>
            <a:r>
              <a:rPr lang="zh-CN" altLang="en-US" sz="1600">
                <a:solidFill>
                  <a:schemeClr val="bg1"/>
                </a:solidFill>
                <a:effectLst>
                  <a:outerShdw blurRad="38100" dist="25400" dir="5400000" algn="ctr" rotWithShape="0">
                    <a:srgbClr val="6E747A">
                      <a:alpha val="43000"/>
                    </a:srgbClr>
                  </a:outerShdw>
                </a:effectLst>
                <a:sym typeface="+mn-ea"/>
              </a:rPr>
              <a:t>的第二个位置。将</a:t>
            </a:r>
            <a:r>
              <a:rPr lang="en-US" altLang="zh-CN" sz="1600">
                <a:solidFill>
                  <a:schemeClr val="bg1"/>
                </a:solidFill>
                <a:effectLst>
                  <a:outerShdw blurRad="38100" dist="25400" dir="5400000" algn="ctr" rotWithShape="0">
                    <a:srgbClr val="6E747A">
                      <a:alpha val="43000"/>
                    </a:srgbClr>
                  </a:outerShdw>
                </a:effectLst>
                <a:sym typeface="+mn-ea"/>
              </a:rPr>
              <a:t>2</a:t>
            </a:r>
            <a:r>
              <a:rPr lang="zh-CN" altLang="en-US" sz="1600">
                <a:solidFill>
                  <a:schemeClr val="bg1"/>
                </a:solidFill>
                <a:effectLst>
                  <a:outerShdw blurRad="38100" dist="25400" dir="5400000" algn="ctr" rotWithShape="0">
                    <a:srgbClr val="6E747A">
                      <a:alpha val="43000"/>
                    </a:srgbClr>
                  </a:outerShdw>
                </a:effectLst>
                <a:sym typeface="+mn-ea"/>
              </a:rPr>
              <a:t>改为</a:t>
            </a:r>
            <a:r>
              <a:rPr lang="en-US" altLang="zh-CN" sz="1600">
                <a:solidFill>
                  <a:schemeClr val="bg1"/>
                </a:solidFill>
                <a:effectLst>
                  <a:outerShdw blurRad="38100" dist="25400" dir="5400000" algn="ctr" rotWithShape="0">
                    <a:srgbClr val="6E747A">
                      <a:alpha val="43000"/>
                    </a:srgbClr>
                  </a:outerShdw>
                </a:effectLst>
                <a:sym typeface="+mn-ea"/>
              </a:rPr>
              <a:t>database()</a:t>
            </a:r>
            <a:r>
              <a:rPr lang="zh-CN" altLang="en-US" sz="1600">
                <a:solidFill>
                  <a:schemeClr val="bg1"/>
                </a:solidFill>
                <a:effectLst>
                  <a:outerShdw blurRad="38100" dist="25400" dir="5400000" algn="ctr" rotWithShape="0">
                    <a:srgbClr val="6E747A">
                      <a:alpha val="43000"/>
                    </a:srgbClr>
                  </a:outerShdw>
                </a:effectLst>
                <a:sym typeface="+mn-ea"/>
              </a:rPr>
              <a:t>，</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1600">
                <a:solidFill>
                  <a:schemeClr val="bg1"/>
                </a:solidFill>
                <a:effectLst>
                  <a:outerShdw blurRad="38100" dist="25400" dir="5400000" algn="ctr" rotWithShape="0">
                    <a:srgbClr val="6E747A">
                      <a:alpha val="43000"/>
                    </a:srgbClr>
                  </a:outerShdw>
                </a:effectLst>
                <a:sym typeface="+mn-ea"/>
              </a:rPr>
              <a:t>可以查找到当前数据库名为</a:t>
            </a:r>
            <a:r>
              <a:rPr lang="zh-CN" altLang="en-US" sz="1600">
                <a:solidFill>
                  <a:srgbClr val="67E3DD"/>
                </a:solidFill>
                <a:effectLst>
                  <a:outerShdw blurRad="38100" dist="25400" dir="5400000" algn="ctr" rotWithShape="0">
                    <a:srgbClr val="6E747A">
                      <a:alpha val="43000"/>
                    </a:srgbClr>
                  </a:outerShdw>
                </a:effectLst>
                <a:sym typeface="+mn-ea"/>
              </a:rPr>
              <a:t> </a:t>
            </a:r>
            <a:r>
              <a:rPr lang="en-US" altLang="zh-CN" sz="1600">
                <a:solidFill>
                  <a:srgbClr val="67E3DD"/>
                </a:solidFill>
                <a:effectLst>
                  <a:outerShdw blurRad="38100" dist="25400" dir="5400000" algn="ctr" rotWithShape="0">
                    <a:srgbClr val="6E747A">
                      <a:alpha val="43000"/>
                    </a:srgbClr>
                  </a:outerShdw>
                </a:effectLst>
                <a:sym typeface="+mn-ea"/>
              </a:rPr>
              <a:t>maoshe </a:t>
            </a:r>
            <a:r>
              <a:rPr lang="zh-CN" altLang="en-US" sz="1600">
                <a:solidFill>
                  <a:schemeClr val="bg1"/>
                </a:solidFill>
                <a:effectLst>
                  <a:outerShdw blurRad="38100" dist="25400" dir="5400000" algn="ctr" rotWithShape="0">
                    <a:srgbClr val="6E747A">
                      <a:alpha val="43000"/>
                    </a:srgbClr>
                  </a:outerShdw>
                </a:effectLst>
                <a:sym typeface="+mn-ea"/>
              </a:rPr>
              <a:t>。</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p:txBody>
      </p:sp>
      <p:sp>
        <p:nvSpPr>
          <p:cNvPr id="9" name="文本框 8"/>
          <p:cNvSpPr txBox="1"/>
          <p:nvPr>
            <p:custDataLst>
              <p:tags r:id="rId3"/>
            </p:custDataLst>
          </p:nvPr>
        </p:nvSpPr>
        <p:spPr>
          <a:xfrm>
            <a:off x="4544702" y="534728"/>
            <a:ext cx="3189598" cy="523220"/>
          </a:xfrm>
          <a:prstGeom prst="rect">
            <a:avLst/>
          </a:prstGeom>
          <a:noFill/>
        </p:spPr>
        <p:txBody>
          <a:bodyPr wrap="square" rtlCol="0">
            <a:normAutofit fontScale="97500"/>
          </a:bodyPr>
          <a:lstStyle>
            <a:defPPr>
              <a:defRPr lang="zh-CN"/>
            </a:defPPr>
            <a:lvl1pPr algn="dist">
              <a:defRPr sz="2800" b="1">
                <a:solidFill>
                  <a:schemeClr val="bg1"/>
                </a:solidFill>
              </a:defRPr>
            </a:lvl1pPr>
          </a:lstStyle>
          <a:p>
            <a:r>
              <a:rPr lang="zh-CN" altLang="en-US">
                <a:latin typeface="+mj-lt"/>
                <a:ea typeface="+mj-ea"/>
                <a:cs typeface="+mj-cs"/>
              </a:rPr>
              <a:t>实战演练</a:t>
            </a:r>
            <a:endParaRPr lang="zh-CN" altLang="en-US">
              <a:latin typeface="+mj-lt"/>
              <a:ea typeface="+mj-ea"/>
              <a:cs typeface="+mj-cs"/>
            </a:endParaRPr>
          </a:p>
        </p:txBody>
      </p:sp>
      <p:sp>
        <p:nvSpPr>
          <p:cNvPr id="45" name="矩形 44"/>
          <p:cNvSpPr/>
          <p:nvPr>
            <p:custDataLst>
              <p:tags r:id="rId4"/>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5" name="文本框 4"/>
          <p:cNvSpPr txBox="1"/>
          <p:nvPr/>
        </p:nvSpPr>
        <p:spPr>
          <a:xfrm>
            <a:off x="0" y="89535"/>
            <a:ext cx="3718560" cy="368300"/>
          </a:xfrm>
          <a:prstGeom prst="rect">
            <a:avLst/>
          </a:prstGeom>
          <a:noFill/>
        </p:spPr>
        <p:txBody>
          <a:bodyPr wrap="square" rtlCol="0">
            <a:spAutoFit/>
          </a:bodyPr>
          <a:lstStyle/>
          <a:p>
            <a:pPr algn="ctr"/>
            <a:r>
              <a:rPr lang="en-US" altLang="zh-CN">
                <a:solidFill>
                  <a:schemeClr val="bg1"/>
                </a:solidFill>
                <a:sym typeface="+mn-ea"/>
              </a:rPr>
              <a:t>part 3 WEB 安全 </a:t>
            </a:r>
            <a:r>
              <a:rPr lang="zh-CN" altLang="en-US">
                <a:solidFill>
                  <a:schemeClr val="bg1"/>
                </a:solidFill>
                <a:sym typeface="+mn-ea"/>
              </a:rPr>
              <a:t>之 </a:t>
            </a:r>
            <a:r>
              <a:rPr lang="en-US" altLang="zh-CN">
                <a:solidFill>
                  <a:schemeClr val="bg1"/>
                </a:solidFill>
                <a:sym typeface="+mn-ea"/>
              </a:rPr>
              <a:t>SQL 注入</a:t>
            </a:r>
            <a:endParaRPr lang="en-US" altLang="zh-CN">
              <a:solidFill>
                <a:schemeClr val="bg1"/>
              </a:solidFill>
              <a:sym typeface="+mn-ea"/>
            </a:endParaRPr>
          </a:p>
        </p:txBody>
      </p:sp>
      <p:cxnSp>
        <p:nvCxnSpPr>
          <p:cNvPr id="68" name="直接连接符 67"/>
          <p:cNvCxnSpPr/>
          <p:nvPr>
            <p:custDataLst>
              <p:tags r:id="rId5"/>
            </p:custDataLst>
          </p:nvPr>
        </p:nvCxnSpPr>
        <p:spPr>
          <a:xfrm>
            <a:off x="503223" y="141151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descr="TIM截图20180906192250"/>
          <p:cNvPicPr>
            <a:picLocks noChangeAspect="1"/>
          </p:cNvPicPr>
          <p:nvPr/>
        </p:nvPicPr>
        <p:blipFill>
          <a:blip r:embed="rId6"/>
          <a:stretch>
            <a:fillRect/>
          </a:stretch>
        </p:blipFill>
        <p:spPr>
          <a:xfrm>
            <a:off x="9034145" y="1411605"/>
            <a:ext cx="2713355" cy="4342765"/>
          </a:xfrm>
          <a:prstGeom prst="rect">
            <a:avLst/>
          </a:prstGeom>
        </p:spPr>
      </p:pic>
      <p:pic>
        <p:nvPicPr>
          <p:cNvPr id="6" name="图片 5" descr="TIM截图20180906192512"/>
          <p:cNvPicPr>
            <a:picLocks noChangeAspect="1"/>
          </p:cNvPicPr>
          <p:nvPr/>
        </p:nvPicPr>
        <p:blipFill>
          <a:blip r:embed="rId7"/>
          <a:stretch>
            <a:fillRect/>
          </a:stretch>
        </p:blipFill>
        <p:spPr>
          <a:xfrm>
            <a:off x="4763770" y="4598035"/>
            <a:ext cx="3235325" cy="1430655"/>
          </a:xfrm>
          <a:prstGeom prst="rect">
            <a:avLst/>
          </a:prstGeom>
        </p:spPr>
      </p:pic>
    </p:spTree>
    <p:custDataLst>
      <p:tags r:id="rId8"/>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wheel(8)">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5299514" y="1138976"/>
            <a:ext cx="1592971"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2" name="文本框 1"/>
          <p:cNvSpPr txBox="1"/>
          <p:nvPr>
            <p:custDataLst>
              <p:tags r:id="rId2"/>
            </p:custDataLst>
          </p:nvPr>
        </p:nvSpPr>
        <p:spPr>
          <a:xfrm>
            <a:off x="760095" y="1586230"/>
            <a:ext cx="10295255" cy="2362200"/>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r>
              <a:rPr lang="en-US" altLang="zh-CN"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STEP 3 </a:t>
            </a:r>
            <a:r>
              <a:rPr lang="zh-CN" altLang="en-US"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利用 </a:t>
            </a:r>
            <a:r>
              <a:rPr lang="en-US" altLang="zh-CN"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information_schema </a:t>
            </a:r>
            <a:r>
              <a:rPr lang="zh-CN" altLang="en-US"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脱库</a:t>
            </a:r>
            <a:endParaRPr lang="zh-CN" altLang="en-US"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a:p>
            <a:pPr marL="0" indent="0">
              <a:buNone/>
            </a:pPr>
            <a:endParaRPr lang="zh-CN" altLang="en-US" sz="18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a:p>
            <a:pPr marL="0" indent="0">
              <a:buNone/>
            </a:pPr>
            <a:r>
              <a:rPr lang="zh-CN" altLang="en-US" sz="1800">
                <a:solidFill>
                  <a:schemeClr val="bg1"/>
                </a:solidFill>
                <a:effectLst>
                  <a:outerShdw blurRad="38100" dist="25400" dir="5400000" algn="ctr" rotWithShape="0">
                    <a:srgbClr val="6E747A">
                      <a:alpha val="43000"/>
                    </a:srgbClr>
                  </a:outerShdw>
                </a:effectLst>
                <a:latin typeface="+mn-ea"/>
                <a:cs typeface="+mn-ea"/>
                <a:sym typeface="+mn-ea"/>
              </a:rPr>
              <a:t>在这里，我们将 </a:t>
            </a:r>
            <a:r>
              <a:rPr lang="en-US" altLang="zh-CN" sz="1800">
                <a:solidFill>
                  <a:schemeClr val="bg1"/>
                </a:solidFill>
                <a:effectLst>
                  <a:outerShdw blurRad="38100" dist="25400" dir="5400000" algn="ctr" rotWithShape="0">
                    <a:srgbClr val="6E747A">
                      <a:alpha val="43000"/>
                    </a:srgbClr>
                  </a:outerShdw>
                </a:effectLst>
                <a:latin typeface="+mn-ea"/>
                <a:cs typeface="+mn-ea"/>
                <a:sym typeface="+mn-ea"/>
              </a:rPr>
              <a:t>id </a:t>
            </a:r>
            <a:r>
              <a:rPr lang="zh-CN" altLang="en-US" sz="1800">
                <a:solidFill>
                  <a:schemeClr val="bg1"/>
                </a:solidFill>
                <a:effectLst>
                  <a:outerShdw blurRad="38100" dist="25400" dir="5400000" algn="ctr" rotWithShape="0">
                    <a:srgbClr val="6E747A">
                      <a:alpha val="43000"/>
                    </a:srgbClr>
                  </a:outerShdw>
                </a:effectLst>
                <a:latin typeface="+mn-ea"/>
                <a:cs typeface="+mn-ea"/>
                <a:sym typeface="+mn-ea"/>
              </a:rPr>
              <a:t>改为如下形式。即可得到数据表内容</a:t>
            </a:r>
            <a:endParaRPr lang="zh-CN" altLang="en-US" sz="1800">
              <a:solidFill>
                <a:schemeClr val="bg1"/>
              </a:solidFill>
              <a:effectLst>
                <a:outerShdw blurRad="38100" dist="25400" dir="5400000" algn="ctr" rotWithShape="0">
                  <a:srgbClr val="6E747A">
                    <a:alpha val="43000"/>
                  </a:srgbClr>
                </a:outerShdw>
              </a:effectLst>
              <a:latin typeface="+mn-ea"/>
              <a:cs typeface="+mn-ea"/>
              <a:sym typeface="+mn-ea"/>
            </a:endParaRPr>
          </a:p>
          <a:p>
            <a:pPr marL="0" indent="0">
              <a:buNone/>
            </a:pPr>
            <a:r>
              <a:rPr lang="zh-CN" altLang="en-US" sz="1800">
                <a:solidFill>
                  <a:srgbClr val="67E3DD"/>
                </a:solidFill>
                <a:effectLst>
                  <a:outerShdw blurRad="38100" dist="25400" dir="5400000" algn="ctr" rotWithShape="0">
                    <a:srgbClr val="6E747A">
                      <a:alpha val="43000"/>
                    </a:srgbClr>
                  </a:outerShdw>
                </a:effectLst>
                <a:latin typeface="+mn-ea"/>
                <a:cs typeface="+mn-ea"/>
                <a:sym typeface="+mn-ea"/>
              </a:rPr>
              <a:t>id=3 union select 1,(</a:t>
            </a:r>
            <a:r>
              <a:rPr lang="zh-CN" altLang="en-US" sz="1800">
                <a:solidFill>
                  <a:schemeClr val="accent6">
                    <a:lumMod val="40000"/>
                    <a:lumOff val="60000"/>
                  </a:schemeClr>
                </a:solidFill>
                <a:effectLst>
                  <a:outerShdw blurRad="38100" dist="25400" dir="5400000" algn="ctr" rotWithShape="0">
                    <a:srgbClr val="6E747A">
                      <a:alpha val="43000"/>
                    </a:srgbClr>
                  </a:outerShdw>
                </a:effectLst>
                <a:latin typeface="+mn-ea"/>
                <a:cs typeface="+mn-ea"/>
                <a:sym typeface="+mn-ea"/>
              </a:rPr>
              <a:t>select group_concat(table_name) from information_schema.tables where table_schema='maoshe'</a:t>
            </a:r>
            <a:r>
              <a:rPr lang="zh-CN" altLang="en-US" sz="1800">
                <a:solidFill>
                  <a:srgbClr val="67E3DD"/>
                </a:solidFill>
                <a:effectLst>
                  <a:outerShdw blurRad="38100" dist="25400" dir="5400000" algn="ctr" rotWithShape="0">
                    <a:srgbClr val="6E747A">
                      <a:alpha val="43000"/>
                    </a:srgbClr>
                  </a:outerShdw>
                </a:effectLst>
                <a:latin typeface="+mn-ea"/>
                <a:cs typeface="+mn-ea"/>
                <a:sym typeface="+mn-ea"/>
              </a:rPr>
              <a:t>)#</a:t>
            </a:r>
            <a:endParaRPr lang="zh-CN" altLang="en-US" sz="1800">
              <a:solidFill>
                <a:srgbClr val="67E3DD"/>
              </a:solidFill>
              <a:effectLst>
                <a:outerShdw blurRad="38100" dist="25400" dir="5400000" algn="ctr" rotWithShape="0">
                  <a:srgbClr val="6E747A">
                    <a:alpha val="43000"/>
                  </a:srgbClr>
                </a:outerShdw>
              </a:effectLst>
              <a:latin typeface="+mn-ea"/>
              <a:cs typeface="+mn-ea"/>
              <a:sym typeface="+mn-ea"/>
            </a:endParaRPr>
          </a:p>
          <a:p>
            <a:pPr marL="0" indent="0">
              <a:buNone/>
            </a:pP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a:p>
            <a:pPr algn="l"/>
            <a:endParaRPr lang="en-US" altLang="zh-CN"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p:txBody>
      </p:sp>
      <p:sp>
        <p:nvSpPr>
          <p:cNvPr id="9" name="文本框 8"/>
          <p:cNvSpPr txBox="1"/>
          <p:nvPr>
            <p:custDataLst>
              <p:tags r:id="rId3"/>
            </p:custDataLst>
          </p:nvPr>
        </p:nvSpPr>
        <p:spPr>
          <a:xfrm>
            <a:off x="4544702" y="534728"/>
            <a:ext cx="3189598" cy="523220"/>
          </a:xfrm>
          <a:prstGeom prst="rect">
            <a:avLst/>
          </a:prstGeom>
          <a:noFill/>
        </p:spPr>
        <p:txBody>
          <a:bodyPr wrap="square" rtlCol="0">
            <a:normAutofit fontScale="97500"/>
          </a:bodyPr>
          <a:lstStyle>
            <a:defPPr>
              <a:defRPr lang="zh-CN"/>
            </a:defPPr>
            <a:lvl1pPr algn="dist">
              <a:defRPr sz="2800" b="1">
                <a:solidFill>
                  <a:schemeClr val="bg1"/>
                </a:solidFill>
              </a:defRPr>
            </a:lvl1pPr>
          </a:lstStyle>
          <a:p>
            <a:r>
              <a:rPr lang="zh-CN" altLang="en-US">
                <a:latin typeface="+mj-lt"/>
                <a:ea typeface="+mj-ea"/>
                <a:cs typeface="+mj-cs"/>
              </a:rPr>
              <a:t>实战演练</a:t>
            </a:r>
            <a:endParaRPr lang="zh-CN" altLang="en-US">
              <a:latin typeface="+mj-lt"/>
              <a:ea typeface="+mj-ea"/>
              <a:cs typeface="+mj-cs"/>
            </a:endParaRPr>
          </a:p>
        </p:txBody>
      </p:sp>
      <p:sp>
        <p:nvSpPr>
          <p:cNvPr id="45" name="矩形 44"/>
          <p:cNvSpPr/>
          <p:nvPr>
            <p:custDataLst>
              <p:tags r:id="rId4"/>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5" name="文本框 4"/>
          <p:cNvSpPr txBox="1"/>
          <p:nvPr/>
        </p:nvSpPr>
        <p:spPr>
          <a:xfrm>
            <a:off x="0" y="89535"/>
            <a:ext cx="3718560" cy="368300"/>
          </a:xfrm>
          <a:prstGeom prst="rect">
            <a:avLst/>
          </a:prstGeom>
          <a:noFill/>
        </p:spPr>
        <p:txBody>
          <a:bodyPr wrap="square" rtlCol="0">
            <a:spAutoFit/>
          </a:bodyPr>
          <a:lstStyle/>
          <a:p>
            <a:pPr algn="ctr"/>
            <a:r>
              <a:rPr lang="en-US" altLang="zh-CN">
                <a:solidFill>
                  <a:schemeClr val="bg1"/>
                </a:solidFill>
                <a:sym typeface="+mn-ea"/>
              </a:rPr>
              <a:t>part 3 WEB 安全 </a:t>
            </a:r>
            <a:r>
              <a:rPr lang="zh-CN" altLang="en-US">
                <a:solidFill>
                  <a:schemeClr val="bg1"/>
                </a:solidFill>
                <a:sym typeface="+mn-ea"/>
              </a:rPr>
              <a:t>之 </a:t>
            </a:r>
            <a:r>
              <a:rPr lang="en-US" altLang="zh-CN">
                <a:solidFill>
                  <a:schemeClr val="bg1"/>
                </a:solidFill>
                <a:sym typeface="+mn-ea"/>
              </a:rPr>
              <a:t>SQL 注入</a:t>
            </a:r>
            <a:endParaRPr lang="en-US" altLang="zh-CN">
              <a:solidFill>
                <a:schemeClr val="bg1"/>
              </a:solidFill>
              <a:sym typeface="+mn-ea"/>
            </a:endParaRPr>
          </a:p>
        </p:txBody>
      </p:sp>
      <p:cxnSp>
        <p:nvCxnSpPr>
          <p:cNvPr id="68" name="直接连接符 67"/>
          <p:cNvCxnSpPr/>
          <p:nvPr>
            <p:custDataLst>
              <p:tags r:id="rId5"/>
            </p:custDataLst>
          </p:nvPr>
        </p:nvCxnSpPr>
        <p:spPr>
          <a:xfrm>
            <a:off x="503223" y="141151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图片 7" descr="TIM截图20180906193329"/>
          <p:cNvPicPr>
            <a:picLocks noChangeAspect="1"/>
          </p:cNvPicPr>
          <p:nvPr/>
        </p:nvPicPr>
        <p:blipFill>
          <a:blip r:embed="rId6"/>
          <a:stretch>
            <a:fillRect/>
          </a:stretch>
        </p:blipFill>
        <p:spPr>
          <a:xfrm>
            <a:off x="7112000" y="1139190"/>
            <a:ext cx="4380865" cy="1771650"/>
          </a:xfrm>
          <a:prstGeom prst="rect">
            <a:avLst/>
          </a:prstGeom>
        </p:spPr>
      </p:pic>
      <p:pic>
        <p:nvPicPr>
          <p:cNvPr id="7" name="图片 6" descr="TIM截图20180906194803"/>
          <p:cNvPicPr>
            <a:picLocks noChangeAspect="1"/>
          </p:cNvPicPr>
          <p:nvPr/>
        </p:nvPicPr>
        <p:blipFill>
          <a:blip r:embed="rId7"/>
          <a:stretch>
            <a:fillRect/>
          </a:stretch>
        </p:blipFill>
        <p:spPr>
          <a:xfrm>
            <a:off x="7112000" y="3549015"/>
            <a:ext cx="3625850" cy="1000760"/>
          </a:xfrm>
          <a:prstGeom prst="rect">
            <a:avLst/>
          </a:prstGeom>
        </p:spPr>
      </p:pic>
      <p:sp>
        <p:nvSpPr>
          <p:cNvPr id="3" name="文本框 2"/>
          <p:cNvSpPr txBox="1"/>
          <p:nvPr/>
        </p:nvSpPr>
        <p:spPr>
          <a:xfrm>
            <a:off x="677545" y="4174490"/>
            <a:ext cx="10885170" cy="2399665"/>
          </a:xfrm>
          <a:prstGeom prst="rect">
            <a:avLst/>
          </a:prstGeom>
          <a:noFill/>
        </p:spPr>
        <p:txBody>
          <a:bodyPr wrap="square" rtlCol="0">
            <a:spAutoFit/>
          </a:bodyPr>
          <a:lstStyle/>
          <a:p>
            <a:pPr marL="0" indent="0">
              <a:buNone/>
            </a:pPr>
            <a:r>
              <a:rPr lang="en-US" altLang="zh-CN" sz="24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TIPS</a:t>
            </a:r>
            <a:endParaRPr lang="en-US" altLang="zh-CN" sz="24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a:p>
            <a:pPr marL="0" indent="0">
              <a:buNone/>
            </a:pPr>
            <a:endParaRPr lang="en-US" altLang="zh-CN"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a:p>
            <a:pPr marL="285750" indent="-285750">
              <a:buFont typeface="Arial" panose="020B0604020202020204" pitchFamily="34" charset="0"/>
              <a:buChar char="•"/>
            </a:pPr>
            <a:r>
              <a:rPr lang="zh-CN" altLang="en-US">
                <a:solidFill>
                  <a:schemeClr val="accent6">
                    <a:lumMod val="40000"/>
                    <a:lumOff val="60000"/>
                  </a:schemeClr>
                </a:solidFill>
                <a:effectLst>
                  <a:outerShdw blurRad="38100" dist="25400" dir="5400000" algn="ctr" rotWithShape="0">
                    <a:srgbClr val="6E747A">
                      <a:alpha val="43000"/>
                    </a:srgbClr>
                  </a:outerShdw>
                </a:effectLst>
                <a:latin typeface="+mn-ea"/>
                <a:cs typeface="+mn-ea"/>
                <a:sym typeface="+mn-ea"/>
              </a:rPr>
              <a:t>group_concat(）</a:t>
            </a:r>
            <a:r>
              <a:rPr lang="zh-CN" altLang="en-US">
                <a:solidFill>
                  <a:schemeClr val="bg1"/>
                </a:solidFill>
                <a:effectLst>
                  <a:outerShdw blurRad="38100" dist="25400" dir="5400000" algn="ctr" rotWithShape="0">
                    <a:srgbClr val="6E747A">
                      <a:alpha val="43000"/>
                    </a:srgbClr>
                  </a:outerShdw>
                </a:effectLst>
                <a:latin typeface="+mn-ea"/>
                <a:cs typeface="+mn-ea"/>
                <a:sym typeface="+mn-ea"/>
              </a:rPr>
              <a:t> 将多行查询结果用 </a:t>
            </a:r>
            <a:r>
              <a:rPr lang="en-US" altLang="zh-CN">
                <a:solidFill>
                  <a:schemeClr val="bg1"/>
                </a:solidFill>
                <a:effectLst>
                  <a:outerShdw blurRad="38100" dist="25400" dir="5400000" algn="ctr" rotWithShape="0">
                    <a:srgbClr val="6E747A">
                      <a:alpha val="43000"/>
                    </a:srgbClr>
                  </a:outerShdw>
                </a:effectLst>
                <a:latin typeface="+mn-ea"/>
                <a:cs typeface="+mn-ea"/>
                <a:sym typeface="+mn-ea"/>
              </a:rPr>
              <a:t>, </a:t>
            </a:r>
            <a:r>
              <a:rPr lang="zh-CN" altLang="en-US">
                <a:solidFill>
                  <a:schemeClr val="bg1"/>
                </a:solidFill>
                <a:effectLst>
                  <a:outerShdw blurRad="38100" dist="25400" dir="5400000" algn="ctr" rotWithShape="0">
                    <a:srgbClr val="6E747A">
                      <a:alpha val="43000"/>
                    </a:srgbClr>
                  </a:outerShdw>
                </a:effectLst>
                <a:latin typeface="+mn-ea"/>
                <a:cs typeface="+mn-ea"/>
                <a:sym typeface="+mn-ea"/>
              </a:rPr>
              <a:t>合并为一条。语法如上所示</a:t>
            </a:r>
            <a:endParaRPr lang="zh-CN" altLang="en-US">
              <a:solidFill>
                <a:schemeClr val="bg1"/>
              </a:solidFill>
              <a:effectLst>
                <a:outerShdw blurRad="38100" dist="25400" dir="5400000" algn="ctr" rotWithShape="0">
                  <a:srgbClr val="6E747A">
                    <a:alpha val="43000"/>
                  </a:srgbClr>
                </a:outerShdw>
              </a:effectLst>
              <a:latin typeface="+mn-ea"/>
              <a:cs typeface="+mn-ea"/>
              <a:sym typeface="+mn-ea"/>
            </a:endParaRPr>
          </a:p>
          <a:p>
            <a:pPr marL="285750" indent="-285750">
              <a:buFont typeface="Arial" panose="020B0604020202020204" pitchFamily="34" charset="0"/>
              <a:buChar char="•"/>
            </a:pPr>
            <a:endParaRPr lang="zh-CN" altLang="en-US">
              <a:solidFill>
                <a:schemeClr val="bg1"/>
              </a:solidFill>
              <a:effectLst>
                <a:outerShdw blurRad="38100" dist="25400" dir="5400000" algn="ctr" rotWithShape="0">
                  <a:srgbClr val="6E747A">
                    <a:alpha val="43000"/>
                  </a:srgbClr>
                </a:outerShdw>
              </a:effectLst>
              <a:latin typeface="+mn-ea"/>
              <a:cs typeface="+mn-ea"/>
              <a:sym typeface="+mn-ea"/>
            </a:endParaRPr>
          </a:p>
          <a:p>
            <a:pPr marL="285750" indent="-285750">
              <a:buFont typeface="Arial" panose="020B0604020202020204" pitchFamily="34" charset="0"/>
              <a:buChar char="•"/>
            </a:pPr>
            <a:r>
              <a:rPr lang="zh-CN" altLang="en-US">
                <a:solidFill>
                  <a:schemeClr val="bg1"/>
                </a:solidFill>
                <a:effectLst>
                  <a:outerShdw blurRad="38100" dist="25400" dir="5400000" algn="ctr" rotWithShape="0">
                    <a:srgbClr val="6E747A">
                      <a:alpha val="43000"/>
                    </a:srgbClr>
                  </a:outerShdw>
                </a:effectLst>
                <a:latin typeface="+mn-ea"/>
                <a:cs typeface="+mn-ea"/>
                <a:sym typeface="+mn-ea"/>
              </a:rPr>
              <a:t>在 </a:t>
            </a:r>
            <a:r>
              <a:rPr lang="en-US" altLang="zh-CN">
                <a:solidFill>
                  <a:schemeClr val="bg1"/>
                </a:solidFill>
                <a:effectLst>
                  <a:outerShdw blurRad="38100" dist="25400" dir="5400000" algn="ctr" rotWithShape="0">
                    <a:srgbClr val="6E747A">
                      <a:alpha val="43000"/>
                    </a:srgbClr>
                  </a:outerShdw>
                </a:effectLst>
                <a:latin typeface="+mn-ea"/>
                <a:cs typeface="+mn-ea"/>
                <a:sym typeface="+mn-ea"/>
              </a:rPr>
              <a:t>select </a:t>
            </a:r>
            <a:r>
              <a:rPr lang="zh-CN" altLang="en-US">
                <a:solidFill>
                  <a:schemeClr val="bg1"/>
                </a:solidFill>
                <a:effectLst>
                  <a:outerShdw blurRad="38100" dist="25400" dir="5400000" algn="ctr" rotWithShape="0">
                    <a:srgbClr val="6E747A">
                      <a:alpha val="43000"/>
                    </a:srgbClr>
                  </a:outerShdw>
                </a:effectLst>
                <a:latin typeface="+mn-ea"/>
                <a:cs typeface="+mn-ea"/>
                <a:sym typeface="+mn-ea"/>
              </a:rPr>
              <a:t>中，支持多查询结果合并。比如</a:t>
            </a:r>
            <a:r>
              <a:rPr lang="zh-CN" altLang="en-US">
                <a:solidFill>
                  <a:schemeClr val="accent6">
                    <a:lumMod val="40000"/>
                    <a:lumOff val="60000"/>
                  </a:schemeClr>
                </a:solidFill>
                <a:effectLst>
                  <a:outerShdw blurRad="38100" dist="25400" dir="5400000" algn="ctr" rotWithShape="0">
                    <a:srgbClr val="6E747A">
                      <a:alpha val="43000"/>
                    </a:srgbClr>
                  </a:outerShdw>
                </a:effectLst>
                <a:latin typeface="+mn-ea"/>
                <a:cs typeface="+mn-ea"/>
                <a:sym typeface="+mn-ea"/>
              </a:rPr>
              <a:t> </a:t>
            </a:r>
            <a:r>
              <a:rPr lang="en-US" altLang="zh-CN">
                <a:solidFill>
                  <a:schemeClr val="accent6">
                    <a:lumMod val="40000"/>
                    <a:lumOff val="60000"/>
                  </a:schemeClr>
                </a:solidFill>
                <a:effectLst>
                  <a:outerShdw blurRad="38100" dist="25400" dir="5400000" algn="ctr" rotWithShape="0">
                    <a:srgbClr val="6E747A">
                      <a:alpha val="43000"/>
                    </a:srgbClr>
                  </a:outerShdw>
                </a:effectLst>
                <a:latin typeface="+mn-ea"/>
                <a:cs typeface="+mn-ea"/>
                <a:sym typeface="+mn-ea"/>
              </a:rPr>
              <a:t>select (select 1))</a:t>
            </a:r>
            <a:r>
              <a:rPr lang="en-US" altLang="zh-CN">
                <a:solidFill>
                  <a:schemeClr val="bg1"/>
                </a:solidFill>
                <a:effectLst>
                  <a:outerShdw blurRad="38100" dist="25400" dir="5400000" algn="ctr" rotWithShape="0">
                    <a:srgbClr val="6E747A">
                      <a:alpha val="43000"/>
                    </a:srgbClr>
                  </a:outerShdw>
                </a:effectLst>
                <a:latin typeface="+mn-ea"/>
                <a:cs typeface="+mn-ea"/>
                <a:sym typeface="+mn-ea"/>
              </a:rPr>
              <a:t> </a:t>
            </a:r>
            <a:r>
              <a:rPr lang="zh-CN" altLang="en-US">
                <a:solidFill>
                  <a:schemeClr val="bg1"/>
                </a:solidFill>
                <a:effectLst>
                  <a:outerShdw blurRad="38100" dist="25400" dir="5400000" algn="ctr" rotWithShape="0">
                    <a:srgbClr val="6E747A">
                      <a:alpha val="43000"/>
                    </a:srgbClr>
                  </a:outerShdw>
                </a:effectLst>
                <a:latin typeface="+mn-ea"/>
                <a:cs typeface="+mn-ea"/>
                <a:sym typeface="+mn-ea"/>
              </a:rPr>
              <a:t>返回的是 </a:t>
            </a:r>
            <a:r>
              <a:rPr lang="en-US" altLang="zh-CN">
                <a:solidFill>
                  <a:schemeClr val="bg1"/>
                </a:solidFill>
                <a:effectLst>
                  <a:outerShdw blurRad="38100" dist="25400" dir="5400000" algn="ctr" rotWithShape="0">
                    <a:srgbClr val="6E747A">
                      <a:alpha val="43000"/>
                    </a:srgbClr>
                  </a:outerShdw>
                </a:effectLst>
                <a:latin typeface="+mn-ea"/>
                <a:cs typeface="+mn-ea"/>
                <a:sym typeface="+mn-ea"/>
              </a:rPr>
              <a:t>1</a:t>
            </a:r>
            <a:r>
              <a:rPr lang="zh-CN" altLang="en-US">
                <a:solidFill>
                  <a:schemeClr val="bg1"/>
                </a:solidFill>
                <a:effectLst>
                  <a:outerShdw blurRad="38100" dist="25400" dir="5400000" algn="ctr" rotWithShape="0">
                    <a:srgbClr val="6E747A">
                      <a:alpha val="43000"/>
                    </a:srgbClr>
                  </a:outerShdw>
                </a:effectLst>
                <a:latin typeface="+mn-ea"/>
                <a:cs typeface="+mn-ea"/>
                <a:sym typeface="+mn-ea"/>
              </a:rPr>
              <a:t>。内层的</a:t>
            </a:r>
            <a:r>
              <a:rPr lang="en-US" altLang="zh-CN">
                <a:solidFill>
                  <a:schemeClr val="bg1"/>
                </a:solidFill>
                <a:effectLst>
                  <a:outerShdw blurRad="38100" dist="25400" dir="5400000" algn="ctr" rotWithShape="0">
                    <a:srgbClr val="6E747A">
                      <a:alpha val="43000"/>
                    </a:srgbClr>
                  </a:outerShdw>
                </a:effectLst>
                <a:latin typeface="+mn-ea"/>
                <a:cs typeface="+mn-ea"/>
                <a:sym typeface="+mn-ea"/>
              </a:rPr>
              <a:t>select </a:t>
            </a:r>
            <a:r>
              <a:rPr lang="zh-CN" altLang="en-US">
                <a:solidFill>
                  <a:schemeClr val="bg1"/>
                </a:solidFill>
                <a:effectLst>
                  <a:outerShdw blurRad="38100" dist="25400" dir="5400000" algn="ctr" rotWithShape="0">
                    <a:srgbClr val="6E747A">
                      <a:alpha val="43000"/>
                    </a:srgbClr>
                  </a:outerShdw>
                </a:effectLst>
                <a:latin typeface="+mn-ea"/>
                <a:cs typeface="+mn-ea"/>
                <a:sym typeface="+mn-ea"/>
              </a:rPr>
              <a:t>必须返回一个仅有一个元素的单行结果集</a:t>
            </a:r>
            <a:endParaRPr lang="zh-CN" altLang="en-US"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a:p>
            <a:pPr marL="0" indent="0">
              <a:buNone/>
            </a:pPr>
            <a:endParaRPr lang="zh-CN" altLang="en-US">
              <a:solidFill>
                <a:schemeClr val="bg1"/>
              </a:solidFill>
              <a:effectLst>
                <a:outerShdw blurRad="38100" dist="25400" dir="5400000" algn="ctr" rotWithShape="0">
                  <a:srgbClr val="6E747A">
                    <a:alpha val="43000"/>
                  </a:srgbClr>
                </a:outerShdw>
              </a:effectLst>
              <a:sym typeface="+mn-ea"/>
            </a:endParaRPr>
          </a:p>
          <a:p>
            <a:endParaRPr lang="zh-CN" altLang="en-US"/>
          </a:p>
        </p:txBody>
      </p:sp>
    </p:spTree>
    <p:custDataLst>
      <p:tags r:id="rId8"/>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0" y="3962400"/>
            <a:ext cx="3211195"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6" name="文本框 5"/>
          <p:cNvSpPr txBox="1"/>
          <p:nvPr>
            <p:custDataLst>
              <p:tags r:id="rId2"/>
            </p:custDataLst>
          </p:nvPr>
        </p:nvSpPr>
        <p:spPr>
          <a:xfrm>
            <a:off x="173873" y="3125335"/>
            <a:ext cx="3195979" cy="707886"/>
          </a:xfrm>
          <a:prstGeom prst="rect">
            <a:avLst/>
          </a:prstGeom>
          <a:noFill/>
        </p:spPr>
        <p:txBody>
          <a:bodyPr wrap="square" rtlCol="0">
            <a:normAutofit/>
          </a:bodyPr>
          <a:lstStyle/>
          <a:p>
            <a:r>
              <a:rPr lang="en-US" altLang="zh-CN" sz="4000" b="1">
                <a:solidFill>
                  <a:schemeClr val="bg1"/>
                </a:solidFill>
                <a:latin typeface="+mj-lt"/>
                <a:ea typeface="+mj-ea"/>
                <a:cs typeface="+mj-cs"/>
              </a:rPr>
              <a:t>CONTENTS</a:t>
            </a:r>
            <a:endParaRPr lang="en-US" altLang="zh-CN" sz="4000" b="1">
              <a:solidFill>
                <a:schemeClr val="bg1"/>
              </a:solidFill>
              <a:latin typeface="+mj-lt"/>
              <a:ea typeface="+mj-ea"/>
              <a:cs typeface="+mj-cs"/>
            </a:endParaRPr>
          </a:p>
        </p:txBody>
      </p:sp>
      <p:sp>
        <p:nvSpPr>
          <p:cNvPr id="9" name="矩形 8"/>
          <p:cNvSpPr/>
          <p:nvPr/>
        </p:nvSpPr>
        <p:spPr>
          <a:xfrm>
            <a:off x="4030307" y="1263359"/>
            <a:ext cx="478725" cy="405645"/>
          </a:xfrm>
          <a:prstGeom prst="rect">
            <a:avLst/>
          </a:prstGeom>
          <a:solidFill>
            <a:srgbClr val="90BCC9"/>
          </a:solidFill>
          <a:ln>
            <a:solidFill>
              <a:srgbClr val="90B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779010" y="1263650"/>
            <a:ext cx="5631180" cy="460375"/>
          </a:xfrm>
          <a:prstGeom prst="rect">
            <a:avLst/>
          </a:prstGeom>
          <a:noFill/>
          <a:ln>
            <a:solidFill>
              <a:srgbClr val="90BCC9"/>
            </a:solidFill>
          </a:ln>
        </p:spPr>
        <p:txBody>
          <a:bodyPr wrap="square" rtlCol="0">
            <a:spAutoFit/>
          </a:bodyPr>
          <a:lstStyle/>
          <a:p>
            <a:pPr algn="l"/>
            <a:r>
              <a:rPr lang="zh-CN" altLang="en-US" sz="2400">
                <a:solidFill>
                  <a:schemeClr val="bg1"/>
                </a:solidFill>
                <a:sym typeface="+mn-ea"/>
              </a:rPr>
              <a:t>一、信息安全概述</a:t>
            </a:r>
            <a:endParaRPr lang="zh-CN" altLang="en-US" sz="2400" dirty="0">
              <a:solidFill>
                <a:schemeClr val="bg1"/>
              </a:solidFill>
              <a:sym typeface="+mn-ea"/>
            </a:endParaRPr>
          </a:p>
        </p:txBody>
      </p:sp>
      <p:sp>
        <p:nvSpPr>
          <p:cNvPr id="13" name="矩形 12"/>
          <p:cNvSpPr/>
          <p:nvPr/>
        </p:nvSpPr>
        <p:spPr>
          <a:xfrm>
            <a:off x="4030307" y="2209119"/>
            <a:ext cx="478725" cy="405645"/>
          </a:xfrm>
          <a:prstGeom prst="rect">
            <a:avLst/>
          </a:prstGeom>
          <a:solidFill>
            <a:srgbClr val="90BCC9"/>
          </a:solidFill>
          <a:ln>
            <a:solidFill>
              <a:srgbClr val="90B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4779010" y="2209165"/>
            <a:ext cx="5631180" cy="460375"/>
          </a:xfrm>
          <a:prstGeom prst="rect">
            <a:avLst/>
          </a:prstGeom>
          <a:noFill/>
          <a:ln>
            <a:solidFill>
              <a:srgbClr val="90BCC9"/>
            </a:solidFill>
          </a:ln>
        </p:spPr>
        <p:txBody>
          <a:bodyPr wrap="square" rtlCol="0">
            <a:spAutoFit/>
          </a:bodyPr>
          <a:lstStyle/>
          <a:p>
            <a:pPr algn="l"/>
            <a:r>
              <a:rPr lang="zh-CN" altLang="en-US" sz="2400">
                <a:solidFill>
                  <a:schemeClr val="bg1"/>
                </a:solidFill>
                <a:sym typeface="+mn-ea"/>
              </a:rPr>
              <a:t>二、信息安全技术栈</a:t>
            </a:r>
            <a:endParaRPr lang="zh-CN" altLang="en-US" sz="2400">
              <a:solidFill>
                <a:schemeClr val="bg1"/>
              </a:solidFill>
            </a:endParaRPr>
          </a:p>
        </p:txBody>
      </p:sp>
      <p:sp>
        <p:nvSpPr>
          <p:cNvPr id="16" name="矩形 15"/>
          <p:cNvSpPr/>
          <p:nvPr/>
        </p:nvSpPr>
        <p:spPr>
          <a:xfrm>
            <a:off x="4030307" y="3181824"/>
            <a:ext cx="478725" cy="405645"/>
          </a:xfrm>
          <a:prstGeom prst="rect">
            <a:avLst/>
          </a:prstGeom>
          <a:solidFill>
            <a:srgbClr val="90BCC9"/>
          </a:solidFill>
          <a:ln>
            <a:solidFill>
              <a:srgbClr val="90B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779010" y="3181985"/>
            <a:ext cx="5631180" cy="460375"/>
          </a:xfrm>
          <a:prstGeom prst="rect">
            <a:avLst/>
          </a:prstGeom>
          <a:noFill/>
          <a:ln>
            <a:solidFill>
              <a:srgbClr val="90BCC9"/>
            </a:solidFill>
          </a:ln>
        </p:spPr>
        <p:txBody>
          <a:bodyPr wrap="square" rtlCol="0">
            <a:spAutoFit/>
          </a:bodyPr>
          <a:lstStyle/>
          <a:p>
            <a:pPr algn="l"/>
            <a:r>
              <a:rPr lang="zh-CN" altLang="en-US" sz="2400">
                <a:solidFill>
                  <a:schemeClr val="bg1"/>
                </a:solidFill>
                <a:sym typeface="+mn-ea"/>
              </a:rPr>
              <a:t>三、WEB 安全 之 SQL 注入</a:t>
            </a:r>
            <a:endParaRPr lang="zh-CN" altLang="en-US" sz="2400">
              <a:solidFill>
                <a:schemeClr val="bg1"/>
              </a:solidFill>
            </a:endParaRPr>
          </a:p>
        </p:txBody>
      </p:sp>
      <p:sp>
        <p:nvSpPr>
          <p:cNvPr id="18" name="矩形 17"/>
          <p:cNvSpPr/>
          <p:nvPr/>
        </p:nvSpPr>
        <p:spPr>
          <a:xfrm>
            <a:off x="4030307" y="4154529"/>
            <a:ext cx="478725" cy="405645"/>
          </a:xfrm>
          <a:prstGeom prst="rect">
            <a:avLst/>
          </a:prstGeom>
          <a:solidFill>
            <a:srgbClr val="90BCC9"/>
          </a:solidFill>
          <a:ln>
            <a:solidFill>
              <a:srgbClr val="90B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779010" y="5131435"/>
            <a:ext cx="5631180" cy="460375"/>
          </a:xfrm>
          <a:prstGeom prst="rect">
            <a:avLst/>
          </a:prstGeom>
          <a:noFill/>
          <a:ln>
            <a:solidFill>
              <a:srgbClr val="90BCC9"/>
            </a:solidFill>
          </a:ln>
        </p:spPr>
        <p:txBody>
          <a:bodyPr wrap="square" rtlCol="0">
            <a:spAutoFit/>
          </a:bodyPr>
          <a:lstStyle/>
          <a:p>
            <a:pPr algn="l"/>
            <a:r>
              <a:rPr lang="zh-CN" altLang="en-US" sz="2400">
                <a:solidFill>
                  <a:schemeClr val="bg1"/>
                </a:solidFill>
                <a:sym typeface="+mn-ea"/>
              </a:rPr>
              <a:t>五、</a:t>
            </a:r>
            <a:r>
              <a:rPr lang="en-US" altLang="zh-CN" sz="2400">
                <a:solidFill>
                  <a:schemeClr val="bg1"/>
                </a:solidFill>
                <a:sym typeface="+mn-ea"/>
              </a:rPr>
              <a:t>CTF </a:t>
            </a:r>
            <a:r>
              <a:rPr lang="zh-CN" altLang="en-US" sz="2400">
                <a:solidFill>
                  <a:schemeClr val="bg1"/>
                </a:solidFill>
                <a:sym typeface="+mn-ea"/>
              </a:rPr>
              <a:t>战队相关</a:t>
            </a:r>
            <a:endParaRPr lang="zh-CN" altLang="en-US" sz="2400">
              <a:solidFill>
                <a:schemeClr val="bg1"/>
              </a:solidFill>
              <a:sym typeface="+mn-ea"/>
            </a:endParaRPr>
          </a:p>
        </p:txBody>
      </p:sp>
      <p:sp>
        <p:nvSpPr>
          <p:cNvPr id="21" name="矩形 20"/>
          <p:cNvSpPr/>
          <p:nvPr/>
        </p:nvSpPr>
        <p:spPr>
          <a:xfrm>
            <a:off x="4030307" y="5131159"/>
            <a:ext cx="478725" cy="405645"/>
          </a:xfrm>
          <a:prstGeom prst="rect">
            <a:avLst/>
          </a:prstGeom>
          <a:solidFill>
            <a:srgbClr val="90BCC9"/>
          </a:solidFill>
          <a:ln>
            <a:solidFill>
              <a:srgbClr val="90BC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779010" y="4154805"/>
            <a:ext cx="5631180" cy="460375"/>
          </a:xfrm>
          <a:prstGeom prst="rect">
            <a:avLst/>
          </a:prstGeom>
          <a:noFill/>
          <a:ln>
            <a:solidFill>
              <a:srgbClr val="90BCC9"/>
            </a:solidFill>
          </a:ln>
        </p:spPr>
        <p:txBody>
          <a:bodyPr wrap="square" rtlCol="0">
            <a:spAutoFit/>
          </a:bodyPr>
          <a:lstStyle/>
          <a:p>
            <a:pPr algn="l"/>
            <a:r>
              <a:rPr lang="zh-CN" altLang="en-US" sz="2400">
                <a:solidFill>
                  <a:schemeClr val="bg1"/>
                </a:solidFill>
                <a:sym typeface="+mn-ea"/>
              </a:rPr>
              <a:t>四、二进制安全 之 逆向分析验证信息</a:t>
            </a:r>
            <a:endParaRPr lang="zh-CN" altLang="en-US" sz="2400">
              <a:solidFill>
                <a:schemeClr val="bg1"/>
              </a:solidFill>
            </a:endParaRPr>
          </a:p>
        </p:txBody>
      </p:sp>
    </p:spTree>
    <p:custDataLst>
      <p:tags r:id="rId3"/>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5" grpId="0" animBg="1"/>
      <p:bldP spid="16" grpId="0" animBg="1"/>
      <p:bldP spid="17" grpId="0" animBg="1"/>
      <p:bldP spid="18" grpId="0" animBg="1"/>
      <p:bldP spid="19" grpId="0" animBg="1"/>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5299514" y="1138976"/>
            <a:ext cx="1592971"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2" name="文本框 1"/>
          <p:cNvSpPr txBox="1"/>
          <p:nvPr>
            <p:custDataLst>
              <p:tags r:id="rId2"/>
            </p:custDataLst>
          </p:nvPr>
        </p:nvSpPr>
        <p:spPr>
          <a:xfrm>
            <a:off x="760095" y="1586230"/>
            <a:ext cx="10295255" cy="4081780"/>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r>
              <a:rPr lang="en-US" altLang="zh-CN"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STEP 3 </a:t>
            </a:r>
            <a:r>
              <a:rPr lang="zh-CN" altLang="en-US"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利用 </a:t>
            </a:r>
            <a:r>
              <a:rPr lang="en-US" altLang="zh-CN"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information_schema </a:t>
            </a:r>
            <a:r>
              <a:rPr lang="zh-CN" altLang="en-US" sz="20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rPr>
              <a:t>脱库</a:t>
            </a:r>
            <a:endParaRPr lang="zh-CN" altLang="en-US" sz="1800">
              <a:solidFill>
                <a:srgbClr val="67E3DD"/>
              </a:solidFill>
              <a:effectLst>
                <a:outerShdw blurRad="38100" dist="25400" dir="5400000" algn="ctr" rotWithShape="0">
                  <a:srgbClr val="6E747A">
                    <a:alpha val="43000"/>
                  </a:srgbClr>
                </a:outerShdw>
              </a:effectLst>
              <a:latin typeface="+mn-ea"/>
              <a:cs typeface="+mn-ea"/>
              <a:sym typeface="+mn-ea"/>
            </a:endParaRPr>
          </a:p>
          <a:p>
            <a:pPr marL="0" indent="0">
              <a:buNone/>
            </a:pPr>
            <a:endParaRPr lang="zh-CN" altLang="en-US" sz="18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a:p>
            <a:pPr marL="0" indent="0">
              <a:buNone/>
            </a:pPr>
            <a:endParaRPr lang="zh-CN" altLang="en-US" sz="1800">
              <a:solidFill>
                <a:schemeClr val="bg1"/>
              </a:solidFill>
              <a:effectLst>
                <a:outerShdw blurRad="38100" dist="25400" dir="5400000" algn="ctr" rotWithShape="0">
                  <a:srgbClr val="6E747A">
                    <a:alpha val="43000"/>
                  </a:srgbClr>
                </a:outerShdw>
              </a:effectLst>
              <a:latin typeface="+mn-ea"/>
              <a:cs typeface="+mn-ea"/>
              <a:sym typeface="+mn-ea"/>
            </a:endParaRPr>
          </a:p>
          <a:p>
            <a:pPr marL="0" indent="0">
              <a:buNone/>
            </a:pPr>
            <a:r>
              <a:rPr lang="zh-CN" altLang="en-US" sz="1800">
                <a:solidFill>
                  <a:schemeClr val="bg1"/>
                </a:solidFill>
                <a:effectLst>
                  <a:outerShdw blurRad="38100" dist="25400" dir="5400000" algn="ctr" rotWithShape="0">
                    <a:srgbClr val="6E747A">
                      <a:alpha val="43000"/>
                    </a:srgbClr>
                  </a:outerShdw>
                </a:effectLst>
                <a:latin typeface="+mn-ea"/>
                <a:cs typeface="+mn-ea"/>
                <a:sym typeface="+mn-ea"/>
              </a:rPr>
              <a:t>之后，我们将 </a:t>
            </a:r>
            <a:r>
              <a:rPr lang="en-US" altLang="zh-CN" sz="1800">
                <a:solidFill>
                  <a:schemeClr val="bg1"/>
                </a:solidFill>
                <a:effectLst>
                  <a:outerShdw blurRad="38100" dist="25400" dir="5400000" algn="ctr" rotWithShape="0">
                    <a:srgbClr val="6E747A">
                      <a:alpha val="43000"/>
                    </a:srgbClr>
                  </a:outerShdw>
                </a:effectLst>
                <a:latin typeface="+mn-ea"/>
                <a:cs typeface="+mn-ea"/>
                <a:sym typeface="+mn-ea"/>
              </a:rPr>
              <a:t>id </a:t>
            </a:r>
            <a:r>
              <a:rPr lang="zh-CN" altLang="en-US" sz="1800">
                <a:solidFill>
                  <a:schemeClr val="bg1"/>
                </a:solidFill>
                <a:effectLst>
                  <a:outerShdw blurRad="38100" dist="25400" dir="5400000" algn="ctr" rotWithShape="0">
                    <a:srgbClr val="6E747A">
                      <a:alpha val="43000"/>
                    </a:srgbClr>
                  </a:outerShdw>
                </a:effectLst>
                <a:latin typeface="+mn-ea"/>
                <a:cs typeface="+mn-ea"/>
                <a:sym typeface="+mn-ea"/>
              </a:rPr>
              <a:t>改为如下形式。即可得到</a:t>
            </a:r>
            <a:r>
              <a:rPr lang="en-US" altLang="zh-CN" sz="1800">
                <a:solidFill>
                  <a:schemeClr val="bg1"/>
                </a:solidFill>
                <a:effectLst>
                  <a:outerShdw blurRad="38100" dist="25400" dir="5400000" algn="ctr" rotWithShape="0">
                    <a:srgbClr val="6E747A">
                      <a:alpha val="43000"/>
                    </a:srgbClr>
                  </a:outerShdw>
                </a:effectLst>
                <a:latin typeface="+mn-ea"/>
                <a:cs typeface="+mn-ea"/>
                <a:sym typeface="+mn-ea"/>
              </a:rPr>
              <a:t>admin</a:t>
            </a:r>
            <a:r>
              <a:rPr lang="zh-CN" altLang="en-US" sz="1800">
                <a:solidFill>
                  <a:schemeClr val="bg1"/>
                </a:solidFill>
                <a:effectLst>
                  <a:outerShdw blurRad="38100" dist="25400" dir="5400000" algn="ctr" rotWithShape="0">
                    <a:srgbClr val="6E747A">
                      <a:alpha val="43000"/>
                    </a:srgbClr>
                  </a:outerShdw>
                </a:effectLst>
                <a:latin typeface="+mn-ea"/>
                <a:cs typeface="+mn-ea"/>
                <a:sym typeface="+mn-ea"/>
              </a:rPr>
              <a:t>下字段内容</a:t>
            </a:r>
            <a:endParaRPr lang="zh-CN" altLang="en-US" sz="1800">
              <a:solidFill>
                <a:schemeClr val="bg1"/>
              </a:solidFill>
              <a:effectLst>
                <a:outerShdw blurRad="38100" dist="25400" dir="5400000" algn="ctr" rotWithShape="0">
                  <a:srgbClr val="6E747A">
                    <a:alpha val="43000"/>
                  </a:srgbClr>
                </a:outerShdw>
              </a:effectLst>
              <a:latin typeface="+mn-ea"/>
              <a:cs typeface="+mn-ea"/>
              <a:sym typeface="+mn-ea"/>
            </a:endParaRPr>
          </a:p>
          <a:p>
            <a:pPr marL="0" indent="0">
              <a:buNone/>
            </a:pPr>
            <a:r>
              <a:rPr lang="zh-CN" altLang="en-US" sz="1800">
                <a:solidFill>
                  <a:srgbClr val="67E3DD"/>
                </a:solidFill>
                <a:effectLst>
                  <a:outerShdw blurRad="38100" dist="25400" dir="5400000" algn="ctr" rotWithShape="0">
                    <a:srgbClr val="6E747A">
                      <a:alpha val="43000"/>
                    </a:srgbClr>
                  </a:outerShdw>
                </a:effectLst>
                <a:latin typeface="+mn-ea"/>
                <a:cs typeface="+mn-ea"/>
                <a:sym typeface="+mn-ea"/>
              </a:rPr>
              <a:t>id=3 union select 1,(</a:t>
            </a:r>
            <a:r>
              <a:rPr lang="zh-CN" altLang="en-US" sz="1800">
                <a:solidFill>
                  <a:schemeClr val="accent6">
                    <a:lumMod val="40000"/>
                    <a:lumOff val="60000"/>
                  </a:schemeClr>
                </a:solidFill>
                <a:effectLst>
                  <a:outerShdw blurRad="38100" dist="25400" dir="5400000" algn="ctr" rotWithShape="0">
                    <a:srgbClr val="6E747A">
                      <a:alpha val="43000"/>
                    </a:srgbClr>
                  </a:outerShdw>
                </a:effectLst>
                <a:latin typeface="+mn-ea"/>
                <a:cs typeface="+mn-ea"/>
                <a:sym typeface="+mn-ea"/>
              </a:rPr>
              <a:t>select group_concat(column_name) from information_schema.columns where table_name=</a:t>
            </a:r>
            <a:r>
              <a:rPr lang="en-US" altLang="zh-CN" sz="1800">
                <a:solidFill>
                  <a:schemeClr val="accent6">
                    <a:lumMod val="40000"/>
                    <a:lumOff val="60000"/>
                  </a:schemeClr>
                </a:solidFill>
                <a:effectLst>
                  <a:outerShdw blurRad="38100" dist="25400" dir="5400000" algn="ctr" rotWithShape="0">
                    <a:srgbClr val="6E747A">
                      <a:alpha val="43000"/>
                    </a:srgbClr>
                  </a:outerShdw>
                </a:effectLst>
                <a:latin typeface="+mn-ea"/>
                <a:cs typeface="+mn-ea"/>
                <a:sym typeface="+mn-ea"/>
              </a:rPr>
              <a:t>'admin'</a:t>
            </a:r>
            <a:r>
              <a:rPr lang="zh-CN" altLang="en-US" sz="1800">
                <a:solidFill>
                  <a:srgbClr val="67E3DD"/>
                </a:solidFill>
                <a:effectLst>
                  <a:outerShdw blurRad="38100" dist="25400" dir="5400000" algn="ctr" rotWithShape="0">
                    <a:srgbClr val="6E747A">
                      <a:alpha val="43000"/>
                    </a:srgbClr>
                  </a:outerShdw>
                </a:effectLst>
                <a:latin typeface="+mn-ea"/>
                <a:cs typeface="+mn-ea"/>
                <a:sym typeface="+mn-ea"/>
              </a:rPr>
              <a:t>)#</a:t>
            </a:r>
            <a:endParaRPr lang="zh-CN" altLang="en-US" sz="1800" b="1">
              <a:solidFill>
                <a:srgbClr val="67E3DD"/>
              </a:solidFill>
              <a:effectLst>
                <a:outerShdw blurRad="38100" dist="25400" dir="5400000" algn="ctr" rotWithShape="0">
                  <a:srgbClr val="6E747A">
                    <a:alpha val="43000"/>
                  </a:srgbClr>
                </a:outerShdw>
              </a:effectLst>
              <a:latin typeface="黑体" panose="02010609060101010101" charset="-122"/>
              <a:ea typeface="黑体" panose="02010609060101010101" charset="-122"/>
              <a:cs typeface="黑体" panose="02010609060101010101" charset="-122"/>
              <a:sym typeface="+mn-ea"/>
            </a:endParaRPr>
          </a:p>
          <a:p>
            <a:pPr marL="0" indent="0">
              <a:buNone/>
            </a:pP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1600">
                <a:solidFill>
                  <a:schemeClr val="bg1"/>
                </a:solidFill>
                <a:effectLst>
                  <a:outerShdw blurRad="38100" dist="25400" dir="5400000" algn="ctr" rotWithShape="0">
                    <a:srgbClr val="6E747A">
                      <a:alpha val="43000"/>
                    </a:srgbClr>
                  </a:outerShdw>
                </a:effectLst>
                <a:sym typeface="+mn-ea"/>
              </a:rPr>
              <a:t>最后，我们将</a:t>
            </a:r>
            <a:r>
              <a:rPr lang="en-US" altLang="zh-CN" sz="1600">
                <a:solidFill>
                  <a:schemeClr val="bg1"/>
                </a:solidFill>
                <a:effectLst>
                  <a:outerShdw blurRad="38100" dist="25400" dir="5400000" algn="ctr" rotWithShape="0">
                    <a:srgbClr val="6E747A">
                      <a:alpha val="43000"/>
                    </a:srgbClr>
                  </a:outerShdw>
                </a:effectLst>
                <a:sym typeface="+mn-ea"/>
              </a:rPr>
              <a:t>password</a:t>
            </a:r>
            <a:r>
              <a:rPr lang="zh-CN" altLang="en-US" sz="1600">
                <a:solidFill>
                  <a:schemeClr val="bg1"/>
                </a:solidFill>
                <a:effectLst>
                  <a:outerShdw blurRad="38100" dist="25400" dir="5400000" algn="ctr" rotWithShape="0">
                    <a:srgbClr val="6E747A">
                      <a:alpha val="43000"/>
                    </a:srgbClr>
                  </a:outerShdw>
                </a:effectLst>
                <a:sym typeface="+mn-ea"/>
              </a:rPr>
              <a:t>给拖出来，这道题到这里就结束了。</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r>
              <a:rPr lang="zh-CN" altLang="en-US" sz="1600">
                <a:solidFill>
                  <a:srgbClr val="67E3DD"/>
                </a:solidFill>
                <a:effectLst>
                  <a:outerShdw blurRad="38100" dist="25400" dir="5400000" algn="ctr" rotWithShape="0">
                    <a:srgbClr val="6E747A">
                      <a:alpha val="43000"/>
                    </a:srgbClr>
                  </a:outerShdw>
                </a:effectLst>
                <a:latin typeface="+mn-ea"/>
                <a:cs typeface="+mn-ea"/>
                <a:sym typeface="+mn-ea"/>
              </a:rPr>
              <a:t>id=3 union select 1,(</a:t>
            </a:r>
            <a:r>
              <a:rPr lang="zh-CN" altLang="en-US" sz="1600">
                <a:solidFill>
                  <a:schemeClr val="accent6">
                    <a:lumMod val="40000"/>
                    <a:lumOff val="60000"/>
                  </a:schemeClr>
                </a:solidFill>
                <a:effectLst>
                  <a:outerShdw blurRad="38100" dist="25400" dir="5400000" algn="ctr" rotWithShape="0">
                    <a:srgbClr val="6E747A">
                      <a:alpha val="43000"/>
                    </a:srgbClr>
                  </a:outerShdw>
                </a:effectLst>
                <a:latin typeface="+mn-ea"/>
                <a:cs typeface="+mn-ea"/>
                <a:sym typeface="+mn-ea"/>
              </a:rPr>
              <a:t>select </a:t>
            </a:r>
            <a:r>
              <a:rPr lang="en-US" sz="1600">
                <a:solidFill>
                  <a:schemeClr val="accent6">
                    <a:lumMod val="40000"/>
                    <a:lumOff val="60000"/>
                  </a:schemeClr>
                </a:solidFill>
                <a:effectLst>
                  <a:outerShdw blurRad="38100" dist="25400" dir="5400000" algn="ctr" rotWithShape="0">
                    <a:srgbClr val="6E747A">
                      <a:alpha val="43000"/>
                    </a:srgbClr>
                  </a:outerShdw>
                </a:effectLst>
                <a:latin typeface="+mn-ea"/>
                <a:cs typeface="+mn-ea"/>
                <a:sym typeface="+mn-ea"/>
              </a:rPr>
              <a:t>password from admin</a:t>
            </a:r>
            <a:r>
              <a:rPr lang="zh-CN" altLang="en-US" sz="1600">
                <a:solidFill>
                  <a:srgbClr val="67E3DD"/>
                </a:solidFill>
                <a:effectLst>
                  <a:outerShdw blurRad="38100" dist="25400" dir="5400000" algn="ctr" rotWithShape="0">
                    <a:srgbClr val="6E747A">
                      <a:alpha val="43000"/>
                    </a:srgbClr>
                  </a:outerShdw>
                </a:effectLst>
                <a:latin typeface="+mn-ea"/>
                <a:cs typeface="+mn-ea"/>
                <a:sym typeface="+mn-ea"/>
              </a:rPr>
              <a:t>)#</a:t>
            </a:r>
            <a:endParaRPr lang="zh-CN" altLang="en-US" sz="1600">
              <a:solidFill>
                <a:schemeClr val="bg1"/>
              </a:solidFill>
              <a:effectLst>
                <a:outerShdw blurRad="38100" dist="25400" dir="5400000" algn="ctr" rotWithShape="0">
                  <a:srgbClr val="6E747A">
                    <a:alpha val="43000"/>
                  </a:srgbClr>
                </a:outerShdw>
              </a:effectLst>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a:p>
            <a:pPr marL="0" indent="0">
              <a:buNone/>
            </a:pPr>
            <a:endParaRPr lang="zh-CN" altLang="en-US" sz="1600">
              <a:solidFill>
                <a:srgbClr val="67E3DD"/>
              </a:solidFill>
              <a:effectLst>
                <a:outerShdw blurRad="38100" dist="25400" dir="5400000" algn="ctr" rotWithShape="0">
                  <a:srgbClr val="6E747A">
                    <a:alpha val="43000"/>
                  </a:srgbClr>
                </a:outerShdw>
              </a:effectLst>
              <a:sym typeface="+mn-ea"/>
            </a:endParaRPr>
          </a:p>
        </p:txBody>
      </p:sp>
      <p:sp>
        <p:nvSpPr>
          <p:cNvPr id="9" name="文本框 8"/>
          <p:cNvSpPr txBox="1"/>
          <p:nvPr>
            <p:custDataLst>
              <p:tags r:id="rId3"/>
            </p:custDataLst>
          </p:nvPr>
        </p:nvSpPr>
        <p:spPr>
          <a:xfrm>
            <a:off x="4544702" y="534728"/>
            <a:ext cx="3189598" cy="523220"/>
          </a:xfrm>
          <a:prstGeom prst="rect">
            <a:avLst/>
          </a:prstGeom>
          <a:noFill/>
        </p:spPr>
        <p:txBody>
          <a:bodyPr wrap="square" rtlCol="0">
            <a:normAutofit fontScale="97500"/>
          </a:bodyPr>
          <a:lstStyle>
            <a:defPPr>
              <a:defRPr lang="zh-CN"/>
            </a:defPPr>
            <a:lvl1pPr algn="dist">
              <a:defRPr sz="2800" b="1">
                <a:solidFill>
                  <a:schemeClr val="bg1"/>
                </a:solidFill>
              </a:defRPr>
            </a:lvl1pPr>
          </a:lstStyle>
          <a:p>
            <a:r>
              <a:rPr lang="zh-CN" altLang="en-US">
                <a:latin typeface="+mj-lt"/>
                <a:ea typeface="+mj-ea"/>
                <a:cs typeface="+mj-cs"/>
              </a:rPr>
              <a:t>实战演练</a:t>
            </a:r>
            <a:endParaRPr lang="zh-CN" altLang="en-US">
              <a:latin typeface="+mj-lt"/>
              <a:ea typeface="+mj-ea"/>
              <a:cs typeface="+mj-cs"/>
            </a:endParaRPr>
          </a:p>
        </p:txBody>
      </p:sp>
      <p:sp>
        <p:nvSpPr>
          <p:cNvPr id="45" name="矩形 44"/>
          <p:cNvSpPr/>
          <p:nvPr>
            <p:custDataLst>
              <p:tags r:id="rId4"/>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5" name="文本框 4"/>
          <p:cNvSpPr txBox="1"/>
          <p:nvPr/>
        </p:nvSpPr>
        <p:spPr>
          <a:xfrm>
            <a:off x="0" y="89535"/>
            <a:ext cx="3718560" cy="368300"/>
          </a:xfrm>
          <a:prstGeom prst="rect">
            <a:avLst/>
          </a:prstGeom>
          <a:noFill/>
        </p:spPr>
        <p:txBody>
          <a:bodyPr wrap="square" rtlCol="0">
            <a:spAutoFit/>
          </a:bodyPr>
          <a:lstStyle/>
          <a:p>
            <a:pPr algn="ctr"/>
            <a:r>
              <a:rPr lang="en-US" altLang="zh-CN">
                <a:solidFill>
                  <a:schemeClr val="bg1"/>
                </a:solidFill>
                <a:sym typeface="+mn-ea"/>
              </a:rPr>
              <a:t>part 3 WEB 安全 </a:t>
            </a:r>
            <a:r>
              <a:rPr lang="zh-CN" altLang="en-US">
                <a:solidFill>
                  <a:schemeClr val="bg1"/>
                </a:solidFill>
                <a:sym typeface="+mn-ea"/>
              </a:rPr>
              <a:t>之 </a:t>
            </a:r>
            <a:r>
              <a:rPr lang="en-US" altLang="zh-CN">
                <a:solidFill>
                  <a:schemeClr val="bg1"/>
                </a:solidFill>
                <a:sym typeface="+mn-ea"/>
              </a:rPr>
              <a:t>SQL 注入</a:t>
            </a:r>
            <a:endParaRPr lang="en-US" altLang="zh-CN">
              <a:solidFill>
                <a:schemeClr val="bg1"/>
              </a:solidFill>
              <a:sym typeface="+mn-ea"/>
            </a:endParaRPr>
          </a:p>
        </p:txBody>
      </p:sp>
      <p:cxnSp>
        <p:nvCxnSpPr>
          <p:cNvPr id="68" name="直接连接符 67"/>
          <p:cNvCxnSpPr/>
          <p:nvPr>
            <p:custDataLst>
              <p:tags r:id="rId5"/>
            </p:custDataLst>
          </p:nvPr>
        </p:nvCxnSpPr>
        <p:spPr>
          <a:xfrm>
            <a:off x="503223" y="141151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descr="TIM截图20180906195434"/>
          <p:cNvPicPr>
            <a:picLocks noChangeAspect="1"/>
          </p:cNvPicPr>
          <p:nvPr/>
        </p:nvPicPr>
        <p:blipFill>
          <a:blip r:embed="rId6"/>
          <a:stretch>
            <a:fillRect/>
          </a:stretch>
        </p:blipFill>
        <p:spPr>
          <a:xfrm>
            <a:off x="7612380" y="3876040"/>
            <a:ext cx="3380105" cy="843280"/>
          </a:xfrm>
          <a:prstGeom prst="rect">
            <a:avLst/>
          </a:prstGeom>
        </p:spPr>
      </p:pic>
      <p:pic>
        <p:nvPicPr>
          <p:cNvPr id="10" name="图片 9" descr="TIM截图20180906194017"/>
          <p:cNvPicPr>
            <a:picLocks noChangeAspect="1"/>
          </p:cNvPicPr>
          <p:nvPr/>
        </p:nvPicPr>
        <p:blipFill>
          <a:blip r:embed="rId7"/>
          <a:stretch>
            <a:fillRect/>
          </a:stretch>
        </p:blipFill>
        <p:spPr>
          <a:xfrm>
            <a:off x="7261225" y="1295400"/>
            <a:ext cx="4695190" cy="1914525"/>
          </a:xfrm>
          <a:prstGeom prst="rect">
            <a:avLst/>
          </a:prstGeom>
        </p:spPr>
      </p:pic>
      <p:pic>
        <p:nvPicPr>
          <p:cNvPr id="6" name="图片 5" descr="TIM截图20180906195645"/>
          <p:cNvPicPr>
            <a:picLocks noChangeAspect="1"/>
          </p:cNvPicPr>
          <p:nvPr/>
        </p:nvPicPr>
        <p:blipFill>
          <a:blip r:embed="rId8"/>
          <a:stretch>
            <a:fillRect/>
          </a:stretch>
        </p:blipFill>
        <p:spPr>
          <a:xfrm>
            <a:off x="8174355" y="5111115"/>
            <a:ext cx="2256155" cy="1160780"/>
          </a:xfrm>
          <a:prstGeom prst="rect">
            <a:avLst/>
          </a:prstGeom>
        </p:spPr>
      </p:pic>
    </p:spTree>
    <p:custDataLst>
      <p:tags r:id="rId9"/>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500"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3"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plus(in)">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Part four</a:t>
            </a:r>
            <a:endParaRPr lang="en-US" altLang="zh-CN"/>
          </a:p>
        </p:txBody>
      </p:sp>
      <p:sp>
        <p:nvSpPr>
          <p:cNvPr id="5" name="文本占位符 4"/>
          <p:cNvSpPr>
            <a:spLocks noGrp="1"/>
          </p:cNvSpPr>
          <p:nvPr>
            <p:ph type="body" idx="1"/>
            <p:custDataLst>
              <p:tags r:id="rId2"/>
            </p:custDataLst>
          </p:nvPr>
        </p:nvSpPr>
        <p:spPr>
          <a:xfrm>
            <a:off x="5196840" y="3429000"/>
            <a:ext cx="3076575" cy="1148715"/>
          </a:xfrm>
        </p:spPr>
        <p:txBody>
          <a:bodyPr>
            <a:noAutofit/>
          </a:bodyPr>
          <a:lstStyle/>
          <a:p>
            <a:pPr algn="ctr"/>
            <a:r>
              <a:rPr lang="zh-CN" altLang="en-US" sz="2400">
                <a:sym typeface="+mn-ea"/>
              </a:rPr>
              <a:t>二进制安全</a:t>
            </a:r>
            <a:endParaRPr lang="zh-CN" altLang="en-US" sz="2400">
              <a:sym typeface="+mn-ea"/>
            </a:endParaRPr>
          </a:p>
          <a:p>
            <a:pPr algn="ctr"/>
            <a:r>
              <a:rPr lang="zh-CN" altLang="en-US" sz="2400">
                <a:sym typeface="+mn-ea"/>
              </a:rPr>
              <a:t> 逆向分析验证信息</a:t>
            </a:r>
            <a:endParaRPr lang="zh-CN" altLang="en-US" sz="2400">
              <a:sym typeface="+mn-ea"/>
            </a:endParaRPr>
          </a:p>
        </p:txBody>
      </p:sp>
      <p:sp>
        <p:nvSpPr>
          <p:cNvPr id="10" name="文本框 9"/>
          <p:cNvSpPr txBox="1"/>
          <p:nvPr>
            <p:custDataLst>
              <p:tags r:id="rId3"/>
            </p:custDataLst>
          </p:nvPr>
        </p:nvSpPr>
        <p:spPr>
          <a:xfrm>
            <a:off x="4070262" y="2426970"/>
            <a:ext cx="1080770" cy="1861185"/>
          </a:xfrm>
          <a:prstGeom prst="rect">
            <a:avLst/>
          </a:prstGeom>
          <a:noFill/>
        </p:spPr>
        <p:txBody>
          <a:bodyPr wrap="square" lIns="90000" tIns="46800" rIns="90000" bIns="46800" rtlCol="0">
            <a:normAutofit/>
          </a:bodyPr>
          <a:lstStyle/>
          <a:p>
            <a:r>
              <a:rPr lang="en-US" altLang="zh-CN" sz="11500" b="1">
                <a:solidFill>
                  <a:schemeClr val="bg1"/>
                </a:solidFill>
              </a:rPr>
              <a:t>4</a:t>
            </a:r>
            <a:endParaRPr lang="en-US" altLang="zh-CN" sz="11500" b="1">
              <a:solidFill>
                <a:schemeClr val="bg1"/>
              </a:solidFill>
            </a:endParaRPr>
          </a:p>
        </p:txBody>
      </p:sp>
    </p:spTree>
    <p:custDataLst>
      <p:tags r:id="rId4"/>
    </p:custData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srcRect l="333" b="25939"/>
          <a:stretch>
            <a:fillRect/>
          </a:stretch>
        </p:blipFill>
        <p:spPr>
          <a:xfrm>
            <a:off x="4020449" y="3943927"/>
            <a:ext cx="8198974" cy="2914073"/>
          </a:xfrm>
          <a:prstGeom prst="rect">
            <a:avLst/>
          </a:prstGeom>
        </p:spPr>
      </p:pic>
      <p:pic>
        <p:nvPicPr>
          <p:cNvPr id="5" name="图片 4"/>
          <p:cNvPicPr>
            <a:picLocks noChangeAspect="1"/>
          </p:cNvPicPr>
          <p:nvPr/>
        </p:nvPicPr>
        <p:blipFill>
          <a:blip r:embed="rId2"/>
          <a:stretch>
            <a:fillRect/>
          </a:stretch>
        </p:blipFill>
        <p:spPr>
          <a:xfrm>
            <a:off x="3993027" y="0"/>
            <a:ext cx="8198973" cy="3943169"/>
          </a:xfrm>
          <a:prstGeom prst="rect">
            <a:avLst/>
          </a:prstGeom>
        </p:spPr>
      </p:pic>
      <p:sp>
        <p:nvSpPr>
          <p:cNvPr id="12" name="矩形 11"/>
          <p:cNvSpPr/>
          <p:nvPr>
            <p:custDataLst>
              <p:tags r:id="rId3"/>
            </p:custDataLst>
          </p:nvPr>
        </p:nvSpPr>
        <p:spPr>
          <a:xfrm>
            <a:off x="3993027" y="0"/>
            <a:ext cx="4142014" cy="6858000"/>
          </a:xfrm>
          <a:prstGeom prst="rect">
            <a:avLst/>
          </a:prstGeom>
          <a:gradFill flip="none" rotWithShape="1">
            <a:gsLst>
              <a:gs pos="0">
                <a:schemeClr val="accent1">
                  <a:alpha val="88000"/>
                </a:schemeClr>
              </a:gs>
              <a:gs pos="60000">
                <a:schemeClr val="accent2">
                  <a:alpha val="82000"/>
                </a:schemeClr>
              </a:gs>
              <a:gs pos="100000">
                <a:schemeClr val="accent2">
                  <a:lumMod val="75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3" name="矩形 12"/>
          <p:cNvSpPr/>
          <p:nvPr>
            <p:custDataLst>
              <p:tags r:id="rId4"/>
            </p:custDataLst>
          </p:nvPr>
        </p:nvSpPr>
        <p:spPr>
          <a:xfrm>
            <a:off x="4308484" y="2252800"/>
            <a:ext cx="1485900" cy="734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2" name="文本框 1"/>
          <p:cNvSpPr txBox="1"/>
          <p:nvPr>
            <p:custDataLst>
              <p:tags r:id="rId5"/>
            </p:custDataLst>
          </p:nvPr>
        </p:nvSpPr>
        <p:spPr>
          <a:xfrm>
            <a:off x="977166" y="3453811"/>
            <a:ext cx="1883174" cy="707886"/>
          </a:xfrm>
          <a:prstGeom prst="rect">
            <a:avLst/>
          </a:prstGeom>
          <a:solidFill>
            <a:srgbClr val="000037"/>
          </a:solidFill>
        </p:spPr>
        <p:txBody>
          <a:bodyPr wrap="square">
            <a:normAutofit/>
          </a:bodyPr>
          <a:lstStyle>
            <a:defPPr>
              <a:defRPr lang="zh-CN"/>
            </a:defPPr>
            <a:lvl1pPr algn="ctr">
              <a:defRPr sz="2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example</a:t>
            </a:r>
            <a:endParaRPr kumimoji="0" lang="en-US" altLang="zh-CN" sz="20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3" name="文本框 2"/>
          <p:cNvSpPr txBox="1"/>
          <p:nvPr>
            <p:custDataLst>
              <p:tags r:id="rId6"/>
            </p:custDataLst>
          </p:nvPr>
        </p:nvSpPr>
        <p:spPr>
          <a:xfrm>
            <a:off x="977166" y="2858021"/>
            <a:ext cx="1883174" cy="523220"/>
          </a:xfrm>
          <a:prstGeom prst="rect">
            <a:avLst/>
          </a:prstGeom>
          <a:solidFill>
            <a:srgbClr val="000037"/>
          </a:solidFill>
        </p:spPr>
        <p:txBody>
          <a:bodyPr wrap="square" rtlCol="0">
            <a:normAutofit/>
          </a:bodyPr>
          <a:lstStyle>
            <a:defPPr>
              <a:defRPr lang="zh-CN"/>
            </a:defPPr>
            <a:lvl1pPr algn="dist">
              <a:defRPr sz="2800" b="1">
                <a:solidFill>
                  <a:schemeClr val="bg1"/>
                </a:solidFill>
              </a:defRPr>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例题</a:t>
            </a:r>
            <a:endPar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4" name="文本框 3"/>
          <p:cNvSpPr txBox="1"/>
          <p:nvPr>
            <p:custDataLst>
              <p:tags r:id="rId7"/>
            </p:custDataLst>
          </p:nvPr>
        </p:nvSpPr>
        <p:spPr>
          <a:xfrm>
            <a:off x="4206433" y="1260533"/>
            <a:ext cx="3429044" cy="830997"/>
          </a:xfrm>
          <a:prstGeom prst="rect">
            <a:avLst/>
          </a:prstGeom>
        </p:spPr>
        <p:txBody>
          <a:bodyPr wrap="square">
            <a:normAutofit/>
          </a:bodyPr>
          <a:lstStyle>
            <a:defPPr>
              <a:defRPr lang="zh-CN"/>
            </a:defPPr>
            <a:lvl1pPr>
              <a:defRPr sz="2400" b="1">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Arial" panose="020B0604020202020204" pitchFamily="34" charset="0"/>
              </a:rPr>
              <a:t>来源</a:t>
            </a:r>
            <a:endParaRPr kumimoji="0" lang="en-US" altLang="zh-CN"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Arial" panose="020B0604020202020204" pitchFamily="34" charset="0"/>
            </a:endParaRPr>
          </a:p>
        </p:txBody>
      </p:sp>
      <p:sp>
        <p:nvSpPr>
          <p:cNvPr id="6" name="文本框 5"/>
          <p:cNvSpPr txBox="1"/>
          <p:nvPr>
            <p:custDataLst>
              <p:tags r:id="rId8"/>
            </p:custDataLst>
          </p:nvPr>
        </p:nvSpPr>
        <p:spPr>
          <a:xfrm>
            <a:off x="4206433" y="2582186"/>
            <a:ext cx="3578676" cy="1552359"/>
          </a:xfrm>
          <a:prstGeom prst="rect">
            <a:avLst/>
          </a:prstGeom>
        </p:spPr>
        <p:txBody>
          <a:bodyPr wrap="square">
            <a:normAutofit/>
          </a:bodyPr>
          <a:lstStyle>
            <a:defPPr>
              <a:defRPr lang="zh-CN"/>
            </a:defPPr>
            <a:lvl1pPr>
              <a:lnSpc>
                <a:spcPct val="130000"/>
              </a:lnSpc>
              <a:defRPr sz="1200">
                <a:solidFill>
                  <a:schemeClr val="bg1"/>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由看雪学院与京东安全合作举办的</a:t>
            </a:r>
            <a:r>
              <a:rPr kumimoji="0" lang="en-US" altLang="zh-CN" sz="16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a:t>
            </a:r>
            <a:r>
              <a:rPr kumimoji="0" lang="zh-CN" altLang="en-US" sz="16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看雪</a:t>
            </a:r>
            <a:r>
              <a:rPr kumimoji="0" lang="en-US" altLang="zh-CN" sz="16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a:t>
            </a:r>
            <a:r>
              <a:rPr kumimoji="0" lang="zh-CN" altLang="en-US" sz="16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京东</a:t>
            </a:r>
            <a:r>
              <a:rPr kumimoji="0" lang="en-US" altLang="zh-CN" sz="16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2018CTF』</a:t>
            </a:r>
            <a:r>
              <a:rPr kumimoji="0" lang="zh-CN" altLang="en-US" sz="16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rPr>
              <a:t>的第一题</a:t>
            </a:r>
            <a:endParaRPr kumimoji="0" lang="en-US" altLang="zh-CN" sz="16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endParaRPr kumimoji="0" lang="en-US" altLang="zh-CN" sz="16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2000" b="1" i="0" u="none" strike="noStrike" kern="1200" cap="none" spc="0" normalizeH="0" baseline="0" noProof="0" dirty="0" err="1">
                <a:ln>
                  <a:noFill/>
                </a:ln>
                <a:solidFill>
                  <a:srgbClr val="FFFFFF"/>
                </a:solidFill>
                <a:effectLst/>
                <a:uLnTx/>
                <a:uFillTx/>
                <a:latin typeface="Arial" panose="020B0604020202020204"/>
                <a:ea typeface="微软雅黑" panose="020B0503020204020204" charset="-122"/>
                <a:cs typeface="+mn-cs"/>
              </a:rPr>
              <a:t>helloctf</a:t>
            </a:r>
            <a:endParaRPr kumimoji="0" lang="en-US" altLang="zh-CN" sz="20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7" name="文本框 6"/>
          <p:cNvSpPr txBox="1"/>
          <p:nvPr>
            <p:custDataLst>
              <p:tags r:id="rId9"/>
            </p:custDataLst>
          </p:nvPr>
        </p:nvSpPr>
        <p:spPr>
          <a:xfrm>
            <a:off x="4206432" y="4135304"/>
            <a:ext cx="3578675" cy="1738617"/>
          </a:xfrm>
          <a:prstGeom prst="rect">
            <a:avLst/>
          </a:prstGeom>
        </p:spPr>
        <p:txBody>
          <a:bodyPr wrap="square">
            <a:normAutofit/>
          </a:bodyPr>
          <a:lstStyle>
            <a:defPPr>
              <a:defRPr lang="zh-CN"/>
            </a:defPPr>
            <a:lvl1pPr marL="171450" indent="-171450" fontAlgn="auto">
              <a:lnSpc>
                <a:spcPct val="130000"/>
              </a:lnSpc>
              <a:spcAft>
                <a:spcPts val="600"/>
              </a:spcAft>
              <a:buFont typeface="Arial" panose="020B0604020202020204" pitchFamily="34" charset="0"/>
              <a:buChar char="•"/>
              <a:defRPr sz="1200">
                <a:solidFill>
                  <a:schemeClr val="bg1"/>
                </a:solidFill>
              </a:defRPr>
            </a:lvl1pPr>
          </a:lstStyle>
          <a:p>
            <a:pPr marL="171450" marR="0" lvl="0" indent="-171450" algn="l" defTabSz="914400" rtl="0" eaLnBrk="1" fontAlgn="auto" latinLnBrk="0" hangingPunct="1">
              <a:lnSpc>
                <a:spcPct val="130000"/>
              </a:lnSpc>
              <a:spcBef>
                <a:spcPts val="0"/>
              </a:spcBef>
              <a:spcAft>
                <a:spcPts val="600"/>
              </a:spcAft>
              <a:buClrTx/>
              <a:buSzTx/>
              <a:buFont typeface="Arial" panose="020B0604020202020204" pitchFamily="34" charset="0"/>
              <a:buChar char="•"/>
              <a:defRPr/>
            </a:pPr>
            <a:endParaRPr kumimoji="0" lang="en-US" altLang="zh-CN" sz="12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4" name="矩形 13"/>
          <p:cNvSpPr/>
          <p:nvPr>
            <p:custDataLst>
              <p:tags r:id="rId10"/>
            </p:custDataLst>
          </p:nvPr>
        </p:nvSpPr>
        <p:spPr>
          <a:xfrm>
            <a:off x="0" y="5080"/>
            <a:ext cx="4020449"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15" name="文本框 14"/>
          <p:cNvSpPr txBox="1"/>
          <p:nvPr/>
        </p:nvSpPr>
        <p:spPr>
          <a:xfrm>
            <a:off x="-85725" y="89535"/>
            <a:ext cx="4302760" cy="368300"/>
          </a:xfrm>
          <a:prstGeom prst="rect">
            <a:avLst/>
          </a:prstGeom>
          <a:noFill/>
        </p:spPr>
        <p:txBody>
          <a:bodyPr wrap="square" rtlCol="0">
            <a:spAutoFit/>
          </a:bodyPr>
          <a:lstStyle/>
          <a:p>
            <a:pPr algn="ctr"/>
            <a:r>
              <a:rPr lang="en-US" altLang="zh-CN" dirty="0">
                <a:solidFill>
                  <a:schemeClr val="bg1"/>
                </a:solidFill>
                <a:sym typeface="+mn-ea"/>
              </a:rPr>
              <a:t>part 4 </a:t>
            </a:r>
            <a:r>
              <a:rPr lang="en-US" altLang="zh-CN" dirty="0" err="1">
                <a:solidFill>
                  <a:schemeClr val="bg1"/>
                </a:solidFill>
                <a:sym typeface="+mn-ea"/>
              </a:rPr>
              <a:t>二进制安全</a:t>
            </a:r>
            <a:r>
              <a:rPr lang="en-US" altLang="zh-CN" dirty="0">
                <a:solidFill>
                  <a:schemeClr val="bg1"/>
                </a:solidFill>
                <a:sym typeface="+mn-ea"/>
              </a:rPr>
              <a:t> </a:t>
            </a:r>
            <a:r>
              <a:rPr lang="en-US" altLang="zh-CN" dirty="0" err="1">
                <a:solidFill>
                  <a:schemeClr val="bg1"/>
                </a:solidFill>
                <a:sym typeface="+mn-ea"/>
              </a:rPr>
              <a:t>逆向分析验证信息</a:t>
            </a:r>
            <a:endParaRPr lang="en-US" altLang="zh-CN" dirty="0">
              <a:solidFill>
                <a:schemeClr val="bg1"/>
              </a:solidFill>
              <a:sym typeface="+mn-ea"/>
            </a:endParaRPr>
          </a:p>
        </p:txBody>
      </p:sp>
    </p:spTree>
    <p:custDataLst>
      <p:tags r:id="rId11"/>
    </p:custData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084243" y="1939637"/>
            <a:ext cx="10023513" cy="4572000"/>
          </a:xfrm>
          <a:prstGeom prst="rect">
            <a:avLst/>
          </a:prstGeom>
        </p:spPr>
      </p:pic>
      <p:sp>
        <p:nvSpPr>
          <p:cNvPr id="3" name="文本框 2"/>
          <p:cNvSpPr txBox="1"/>
          <p:nvPr/>
        </p:nvSpPr>
        <p:spPr>
          <a:xfrm>
            <a:off x="2544618" y="1016000"/>
            <a:ext cx="7102764" cy="461665"/>
          </a:xfrm>
          <a:prstGeom prst="rect">
            <a:avLst/>
          </a:prstGeom>
          <a:noFill/>
        </p:spPr>
        <p:txBody>
          <a:bodyPr wrap="square" rtlCol="0">
            <a:spAutoFit/>
          </a:bodyPr>
          <a:lstStyle/>
          <a:p>
            <a:pPr algn="ctr"/>
            <a:r>
              <a:rPr lang="zh-CN" altLang="en-US" sz="2400" dirty="0">
                <a:solidFill>
                  <a:schemeClr val="bg1"/>
                </a:solidFill>
              </a:rPr>
              <a:t>看图中汇编，若可以修改，怎么样可以修改输出呢？</a:t>
            </a:r>
            <a:endParaRPr lang="zh-CN" altLang="en-US" sz="2400" dirty="0">
              <a:solidFill>
                <a:schemeClr val="bg1"/>
              </a:solidFill>
            </a:endParaRPr>
          </a:p>
        </p:txBody>
      </p:sp>
      <p:sp>
        <p:nvSpPr>
          <p:cNvPr id="4" name="矩形: 圆角 3"/>
          <p:cNvSpPr/>
          <p:nvPr/>
        </p:nvSpPr>
        <p:spPr>
          <a:xfrm>
            <a:off x="3352800" y="3412836"/>
            <a:ext cx="1745673" cy="145473"/>
          </a:xfrm>
          <a:prstGeom prst="roundRect">
            <a:avLst/>
          </a:prstGeom>
          <a:noFill/>
          <a:ln>
            <a:solidFill>
              <a:srgbClr val="FF0000"/>
            </a:solidFill>
          </a:ln>
          <a:effectLst>
            <a:glow rad="101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下 4"/>
          <p:cNvSpPr/>
          <p:nvPr/>
        </p:nvSpPr>
        <p:spPr>
          <a:xfrm rot="3337213">
            <a:off x="5543173" y="2567249"/>
            <a:ext cx="840509" cy="997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616666" y="3206667"/>
            <a:ext cx="2319189" cy="923330"/>
          </a:xfrm>
          <a:prstGeom prst="rect">
            <a:avLst/>
          </a:prstGeom>
          <a:solidFill>
            <a:schemeClr val="accent1"/>
          </a:solidFill>
        </p:spPr>
        <p:txBody>
          <a:bodyPr wrap="square" rtlCol="0">
            <a:spAutoFit/>
          </a:bodyPr>
          <a:lstStyle/>
          <a:p>
            <a:r>
              <a:rPr lang="zh-CN" altLang="en-US" dirty="0"/>
              <a:t>修改成：</a:t>
            </a:r>
            <a:endParaRPr lang="en-US" altLang="zh-CN" dirty="0"/>
          </a:p>
          <a:p>
            <a:r>
              <a:rPr lang="en-US" altLang="zh-CN" dirty="0"/>
              <a:t>JZ SHORT 00400FB</a:t>
            </a:r>
            <a:endParaRPr lang="en-US" altLang="zh-CN" dirty="0"/>
          </a:p>
          <a:p>
            <a:r>
              <a:rPr lang="zh-CN" altLang="en-US" dirty="0"/>
              <a:t>或者</a:t>
            </a:r>
            <a:r>
              <a:rPr lang="en-US" altLang="zh-CN" dirty="0"/>
              <a:t>NOP</a:t>
            </a:r>
            <a:endParaRPr lang="zh-CN" altLang="en-US" dirty="0"/>
          </a:p>
        </p:txBody>
      </p:sp>
      <p:sp>
        <p:nvSpPr>
          <p:cNvPr id="45" name="矩形 44"/>
          <p:cNvSpPr/>
          <p:nvPr>
            <p:custDataLst>
              <p:tags r:id="rId2"/>
            </p:custDataLst>
          </p:nvPr>
        </p:nvSpPr>
        <p:spPr>
          <a:xfrm>
            <a:off x="0" y="5080"/>
            <a:ext cx="413067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7" name="文本框 6"/>
          <p:cNvSpPr txBox="1"/>
          <p:nvPr/>
        </p:nvSpPr>
        <p:spPr>
          <a:xfrm>
            <a:off x="-85725" y="89535"/>
            <a:ext cx="4302760" cy="368300"/>
          </a:xfrm>
          <a:prstGeom prst="rect">
            <a:avLst/>
          </a:prstGeom>
          <a:noFill/>
        </p:spPr>
        <p:txBody>
          <a:bodyPr wrap="square" rtlCol="0">
            <a:spAutoFit/>
          </a:bodyPr>
          <a:lstStyle/>
          <a:p>
            <a:pPr algn="ctr"/>
            <a:r>
              <a:rPr lang="en-US" altLang="zh-CN">
                <a:solidFill>
                  <a:schemeClr val="bg1"/>
                </a:solidFill>
                <a:sym typeface="+mn-ea"/>
              </a:rPr>
              <a:t>part 4 二进制安全 逆向分析验证信息</a:t>
            </a:r>
            <a:endParaRPr lang="en-US" altLang="zh-CN">
              <a:solidFill>
                <a:schemeClr val="bg1"/>
              </a:solidFill>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heel(1)">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0128" y="1279845"/>
            <a:ext cx="7110508" cy="5453464"/>
          </a:xfrm>
          <a:prstGeom prst="rect">
            <a:avLst/>
          </a:prstGeom>
        </p:spPr>
      </p:pic>
      <p:sp>
        <p:nvSpPr>
          <p:cNvPr id="5" name="文本框 4"/>
          <p:cNvSpPr txBox="1"/>
          <p:nvPr/>
        </p:nvSpPr>
        <p:spPr>
          <a:xfrm>
            <a:off x="3443259" y="542232"/>
            <a:ext cx="3158836" cy="461665"/>
          </a:xfrm>
          <a:prstGeom prst="rect">
            <a:avLst/>
          </a:prstGeom>
          <a:noFill/>
        </p:spPr>
        <p:txBody>
          <a:bodyPr wrap="square" rtlCol="0">
            <a:spAutoFit/>
          </a:bodyPr>
          <a:lstStyle/>
          <a:p>
            <a:pPr algn="ctr"/>
            <a:r>
              <a:rPr lang="en-US" altLang="zh-CN" sz="2400" dirty="0">
                <a:solidFill>
                  <a:schemeClr val="bg1"/>
                </a:solidFill>
              </a:rPr>
              <a:t>Main</a:t>
            </a:r>
            <a:r>
              <a:rPr lang="zh-CN" altLang="en-US" sz="2400" dirty="0">
                <a:solidFill>
                  <a:schemeClr val="bg1"/>
                </a:solidFill>
              </a:rPr>
              <a:t>函数</a:t>
            </a:r>
            <a:endParaRPr lang="zh-CN" altLang="en-US" sz="2400" dirty="0">
              <a:solidFill>
                <a:schemeClr val="bg1"/>
              </a:solidFill>
            </a:endParaRPr>
          </a:p>
        </p:txBody>
      </p:sp>
      <p:pic>
        <p:nvPicPr>
          <p:cNvPr id="6" name="图片 5"/>
          <p:cNvPicPr>
            <a:picLocks noChangeAspect="1"/>
          </p:cNvPicPr>
          <p:nvPr/>
        </p:nvPicPr>
        <p:blipFill>
          <a:blip r:embed="rId2"/>
          <a:stretch>
            <a:fillRect/>
          </a:stretch>
        </p:blipFill>
        <p:spPr>
          <a:xfrm>
            <a:off x="3796146" y="2485048"/>
            <a:ext cx="3533325" cy="215327"/>
          </a:xfrm>
          <a:prstGeom prst="rect">
            <a:avLst/>
          </a:prstGeom>
        </p:spPr>
      </p:pic>
      <p:cxnSp>
        <p:nvCxnSpPr>
          <p:cNvPr id="8" name="直接箭头连接符 7"/>
          <p:cNvCxnSpPr>
            <a:endCxn id="6" idx="1"/>
          </p:cNvCxnSpPr>
          <p:nvPr/>
        </p:nvCxnSpPr>
        <p:spPr>
          <a:xfrm>
            <a:off x="2318328" y="1502637"/>
            <a:ext cx="1477818" cy="109007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2" name="直接箭头连接符 11"/>
          <p:cNvCxnSpPr/>
          <p:nvPr/>
        </p:nvCxnSpPr>
        <p:spPr>
          <a:xfrm>
            <a:off x="2401455" y="3980873"/>
            <a:ext cx="1874981" cy="93287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3" name="图片 12"/>
          <p:cNvPicPr>
            <a:picLocks noChangeAspect="1"/>
          </p:cNvPicPr>
          <p:nvPr/>
        </p:nvPicPr>
        <p:blipFill>
          <a:blip r:embed="rId3"/>
          <a:stretch>
            <a:fillRect/>
          </a:stretch>
        </p:blipFill>
        <p:spPr>
          <a:xfrm>
            <a:off x="4661101" y="4913745"/>
            <a:ext cx="723699" cy="355270"/>
          </a:xfrm>
          <a:prstGeom prst="rect">
            <a:avLst/>
          </a:prstGeom>
        </p:spPr>
      </p:pic>
      <p:sp>
        <p:nvSpPr>
          <p:cNvPr id="14" name="矩形 13"/>
          <p:cNvSpPr/>
          <p:nvPr/>
        </p:nvSpPr>
        <p:spPr>
          <a:xfrm>
            <a:off x="8345430" y="1618601"/>
            <a:ext cx="3444651" cy="4247317"/>
          </a:xfrm>
          <a:prstGeom prst="rect">
            <a:avLst/>
          </a:prstGeom>
        </p:spPr>
        <p:txBody>
          <a:bodyPr wrap="square">
            <a:spAutoFit/>
          </a:bodyPr>
          <a:lstStyle/>
          <a:p>
            <a:r>
              <a:rPr lang="en-US" altLang="zh-CN" dirty="0">
                <a:solidFill>
                  <a:schemeClr val="bg1"/>
                </a:solidFill>
              </a:rPr>
              <a:t>Reverse operation </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 !/</a:t>
            </a:r>
            <a:r>
              <a:rPr lang="en-US" altLang="zh-CN" dirty="0" err="1">
                <a:solidFill>
                  <a:schemeClr val="bg1"/>
                </a:solidFill>
              </a:rPr>
              <a:t>usr</a:t>
            </a:r>
            <a:r>
              <a:rPr lang="en-US" altLang="zh-CN" dirty="0">
                <a:solidFill>
                  <a:schemeClr val="bg1"/>
                </a:solidFill>
              </a:rPr>
              <a:t>/bin/python</a:t>
            </a:r>
            <a:endParaRPr lang="en-US" altLang="zh-CN" dirty="0">
              <a:solidFill>
                <a:schemeClr val="bg1"/>
              </a:solidFill>
            </a:endParaRPr>
          </a:p>
          <a:p>
            <a:r>
              <a:rPr lang="en-US" altLang="zh-CN" dirty="0">
                <a:solidFill>
                  <a:schemeClr val="bg1"/>
                </a:solidFill>
              </a:rPr>
              <a:t># -*- coding: UTF-8 -*-</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a = ''</a:t>
            </a:r>
            <a:endParaRPr lang="en-US" altLang="zh-CN" dirty="0">
              <a:solidFill>
                <a:schemeClr val="bg1"/>
              </a:solidFill>
            </a:endParaRPr>
          </a:p>
          <a:p>
            <a:r>
              <a:rPr lang="en-US" altLang="zh-CN" dirty="0">
                <a:solidFill>
                  <a:schemeClr val="bg1"/>
                </a:solidFill>
              </a:rPr>
              <a:t>d = ''</a:t>
            </a:r>
            <a:endParaRPr lang="en-US" altLang="zh-CN" dirty="0">
              <a:solidFill>
                <a:schemeClr val="bg1"/>
              </a:solidFill>
            </a:endParaRPr>
          </a:p>
          <a:p>
            <a:r>
              <a:rPr lang="en-US" altLang="zh-CN" dirty="0">
                <a:solidFill>
                  <a:schemeClr val="bg1"/>
                </a:solidFill>
              </a:rPr>
              <a:t>a = </a:t>
            </a:r>
            <a:r>
              <a:rPr lang="en-US" altLang="zh-CN" dirty="0" err="1">
                <a:solidFill>
                  <a:schemeClr val="bg1"/>
                </a:solidFill>
              </a:rPr>
              <a:t>raw_input</a:t>
            </a:r>
            <a:r>
              <a:rPr lang="en-US" altLang="zh-CN" dirty="0">
                <a:solidFill>
                  <a:schemeClr val="bg1"/>
                </a:solidFill>
              </a:rPr>
              <a:t>('str :')</a:t>
            </a:r>
            <a:endParaRPr lang="en-US" altLang="zh-CN" dirty="0">
              <a:solidFill>
                <a:schemeClr val="bg1"/>
              </a:solidFill>
            </a:endParaRPr>
          </a:p>
          <a:p>
            <a:r>
              <a:rPr lang="en-US" altLang="zh-CN" dirty="0">
                <a:solidFill>
                  <a:schemeClr val="bg1"/>
                </a:solidFill>
              </a:rPr>
              <a:t>for </a:t>
            </a:r>
            <a:r>
              <a:rPr lang="en-US" altLang="zh-CN" dirty="0" err="1">
                <a:solidFill>
                  <a:schemeClr val="bg1"/>
                </a:solidFill>
              </a:rPr>
              <a:t>i</a:t>
            </a:r>
            <a:r>
              <a:rPr lang="en-US" altLang="zh-CN" dirty="0">
                <a:solidFill>
                  <a:schemeClr val="bg1"/>
                </a:solidFill>
              </a:rPr>
              <a:t> in range(0,len(a),2):</a:t>
            </a:r>
            <a:endParaRPr lang="en-US" altLang="zh-CN" dirty="0">
              <a:solidFill>
                <a:schemeClr val="bg1"/>
              </a:solidFill>
            </a:endParaRPr>
          </a:p>
          <a:p>
            <a:r>
              <a:rPr lang="en-US" altLang="zh-CN" dirty="0">
                <a:solidFill>
                  <a:schemeClr val="bg1"/>
                </a:solidFill>
              </a:rPr>
              <a:t>    b=a[</a:t>
            </a:r>
            <a:r>
              <a:rPr lang="en-US" altLang="zh-CN" dirty="0" err="1">
                <a:solidFill>
                  <a:schemeClr val="bg1"/>
                </a:solidFill>
              </a:rPr>
              <a:t>i</a:t>
            </a:r>
            <a:r>
              <a:rPr lang="en-US" altLang="zh-CN" dirty="0">
                <a:solidFill>
                  <a:schemeClr val="bg1"/>
                </a:solidFill>
              </a:rPr>
              <a:t>]+a[i+1]</a:t>
            </a:r>
            <a:endParaRPr lang="en-US" altLang="zh-CN" dirty="0">
              <a:solidFill>
                <a:schemeClr val="bg1"/>
              </a:solidFill>
            </a:endParaRPr>
          </a:p>
          <a:p>
            <a:r>
              <a:rPr lang="en-US" altLang="zh-CN" dirty="0">
                <a:solidFill>
                  <a:schemeClr val="bg1"/>
                </a:solidFill>
              </a:rPr>
              <a:t>    b=hex(eval('0x'+b))</a:t>
            </a:r>
            <a:endParaRPr lang="en-US" altLang="zh-CN" dirty="0">
              <a:solidFill>
                <a:schemeClr val="bg1"/>
              </a:solidFill>
            </a:endParaRPr>
          </a:p>
          <a:p>
            <a:r>
              <a:rPr lang="en-US" altLang="zh-CN" dirty="0">
                <a:solidFill>
                  <a:schemeClr val="bg1"/>
                </a:solidFill>
              </a:rPr>
              <a:t>    print b</a:t>
            </a:r>
            <a:endParaRPr lang="en-US" altLang="zh-CN" dirty="0">
              <a:solidFill>
                <a:schemeClr val="bg1"/>
              </a:solidFill>
            </a:endParaRPr>
          </a:p>
          <a:p>
            <a:r>
              <a:rPr lang="en-US" altLang="zh-CN" dirty="0">
                <a:solidFill>
                  <a:schemeClr val="bg1"/>
                </a:solidFill>
              </a:rPr>
              <a:t>    c=</a:t>
            </a:r>
            <a:r>
              <a:rPr lang="en-US" altLang="zh-CN" dirty="0" err="1">
                <a:solidFill>
                  <a:schemeClr val="bg1"/>
                </a:solidFill>
              </a:rPr>
              <a:t>chr</a:t>
            </a:r>
            <a:r>
              <a:rPr lang="en-US" altLang="zh-CN" dirty="0">
                <a:solidFill>
                  <a:schemeClr val="bg1"/>
                </a:solidFill>
              </a:rPr>
              <a:t>(int(b,16))</a:t>
            </a:r>
            <a:endParaRPr lang="en-US" altLang="zh-CN" dirty="0">
              <a:solidFill>
                <a:schemeClr val="bg1"/>
              </a:solidFill>
            </a:endParaRPr>
          </a:p>
          <a:p>
            <a:r>
              <a:rPr lang="en-US" altLang="zh-CN" dirty="0">
                <a:solidFill>
                  <a:schemeClr val="bg1"/>
                </a:solidFill>
              </a:rPr>
              <a:t>    d+=c</a:t>
            </a:r>
            <a:endParaRPr lang="en-US" altLang="zh-CN" dirty="0">
              <a:solidFill>
                <a:schemeClr val="bg1"/>
              </a:solidFill>
            </a:endParaRPr>
          </a:p>
          <a:p>
            <a:r>
              <a:rPr lang="en-US" altLang="zh-CN" dirty="0">
                <a:solidFill>
                  <a:schemeClr val="bg1"/>
                </a:solidFill>
              </a:rPr>
              <a:t>print d</a:t>
            </a:r>
            <a:endParaRPr lang="en-US" altLang="zh-CN" dirty="0">
              <a:solidFill>
                <a:schemeClr val="bg1"/>
              </a:solidFill>
            </a:endParaRPr>
          </a:p>
        </p:txBody>
      </p:sp>
      <p:sp>
        <p:nvSpPr>
          <p:cNvPr id="45" name="矩形 44"/>
          <p:cNvSpPr/>
          <p:nvPr>
            <p:custDataLst>
              <p:tags r:id="rId4"/>
            </p:custDataLst>
          </p:nvPr>
        </p:nvSpPr>
        <p:spPr>
          <a:xfrm>
            <a:off x="0" y="5080"/>
            <a:ext cx="413067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7" name="文本框 6"/>
          <p:cNvSpPr txBox="1"/>
          <p:nvPr/>
        </p:nvSpPr>
        <p:spPr>
          <a:xfrm>
            <a:off x="-85725" y="89535"/>
            <a:ext cx="4302760" cy="368300"/>
          </a:xfrm>
          <a:prstGeom prst="rect">
            <a:avLst/>
          </a:prstGeom>
          <a:noFill/>
        </p:spPr>
        <p:txBody>
          <a:bodyPr wrap="square" rtlCol="0">
            <a:spAutoFit/>
          </a:bodyPr>
          <a:lstStyle/>
          <a:p>
            <a:pPr algn="ctr"/>
            <a:r>
              <a:rPr lang="en-US" altLang="zh-CN">
                <a:solidFill>
                  <a:schemeClr val="bg1"/>
                </a:solidFill>
                <a:sym typeface="+mn-ea"/>
              </a:rPr>
              <a:t>part 4 二进制安全 逆向分析验证信息</a:t>
            </a:r>
            <a:endParaRPr lang="en-US" altLang="zh-CN">
              <a:solidFill>
                <a:schemeClr val="bg1"/>
              </a:solidFill>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5299514" y="1613956"/>
            <a:ext cx="1592971" cy="762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7" name="圆角矩形 5"/>
          <p:cNvSpPr/>
          <p:nvPr>
            <p:custDataLst>
              <p:tags r:id="rId2"/>
            </p:custDataLst>
          </p:nvPr>
        </p:nvSpPr>
        <p:spPr bwMode="auto">
          <a:xfrm>
            <a:off x="1390495" y="1954101"/>
            <a:ext cx="1244597" cy="363483"/>
          </a:xfrm>
          <a:prstGeom prst="roundRect">
            <a:avLst>
              <a:gd name="adj" fmla="val 50000"/>
            </a:avLst>
          </a:prstGeom>
          <a:solidFill>
            <a:schemeClr val="accent2">
              <a:lumMod val="75000"/>
            </a:schemeClr>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a:ln>
                  <a:noFill/>
                </a:ln>
                <a:solidFill>
                  <a:srgbClr val="FFFFFF">
                    <a:lumMod val="95000"/>
                  </a:srgbClr>
                </a:solidFill>
                <a:effectLst/>
                <a:uLnTx/>
                <a:uFillTx/>
                <a:latin typeface="Arial" panose="020B0604020202020204"/>
                <a:ea typeface="微软雅黑" panose="020B0503020204020204" charset="-122"/>
                <a:cs typeface="+mn-cs"/>
              </a:rPr>
              <a:t>strcat</a:t>
            </a:r>
            <a:r>
              <a:rPr kumimoji="0" lang="zh-CN" altLang="en-US" sz="1400" b="1" i="0" u="none" strike="noStrike" kern="1200" cap="none" spc="0" normalizeH="0" baseline="0" noProof="0">
                <a:ln>
                  <a:noFill/>
                </a:ln>
                <a:solidFill>
                  <a:srgbClr val="FFFFFF">
                    <a:lumMod val="95000"/>
                  </a:srgbClr>
                </a:solidFill>
                <a:effectLst/>
                <a:uLnTx/>
                <a:uFillTx/>
                <a:latin typeface="Arial" panose="020B0604020202020204"/>
                <a:ea typeface="微软雅黑" panose="020B0503020204020204" charset="-122"/>
                <a:cs typeface="+mn-cs"/>
              </a:rPr>
              <a:t>函数</a:t>
            </a:r>
            <a:endParaRPr kumimoji="0" lang="en-US" altLang="zh-CN" sz="1400" b="1" i="0" u="none" strike="noStrike" kern="1200" cap="none" spc="0" normalizeH="0" baseline="0" noProof="0" dirty="0">
              <a:ln>
                <a:noFill/>
              </a:ln>
              <a:solidFill>
                <a:srgbClr val="FFFFFF">
                  <a:lumMod val="95000"/>
                </a:srgbClr>
              </a:solidFill>
              <a:effectLst/>
              <a:uLnTx/>
              <a:uFillTx/>
              <a:latin typeface="Arial" panose="020B0604020202020204"/>
              <a:ea typeface="微软雅黑" panose="020B0503020204020204" charset="-122"/>
              <a:cs typeface="+mn-cs"/>
            </a:endParaRPr>
          </a:p>
        </p:txBody>
      </p:sp>
      <p:sp>
        <p:nvSpPr>
          <p:cNvPr id="23" name="圆角矩形 20"/>
          <p:cNvSpPr/>
          <p:nvPr>
            <p:custDataLst>
              <p:tags r:id="rId3"/>
            </p:custDataLst>
          </p:nvPr>
        </p:nvSpPr>
        <p:spPr bwMode="auto">
          <a:xfrm>
            <a:off x="6561783" y="1954101"/>
            <a:ext cx="1244597" cy="363483"/>
          </a:xfrm>
          <a:prstGeom prst="roundRect">
            <a:avLst>
              <a:gd name="adj" fmla="val 50000"/>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err="1">
                <a:ln>
                  <a:noFill/>
                </a:ln>
                <a:solidFill>
                  <a:srgbClr val="000000">
                    <a:lumMod val="85000"/>
                    <a:lumOff val="15000"/>
                  </a:srgbClr>
                </a:solidFill>
                <a:effectLst/>
                <a:uLnTx/>
                <a:uFillTx/>
                <a:latin typeface="Arial" panose="020B0604020202020204"/>
                <a:ea typeface="微软雅黑" panose="020B0503020204020204" charset="-122"/>
                <a:cs typeface="+mn-cs"/>
              </a:rPr>
              <a:t>Sprintf</a:t>
            </a:r>
            <a:r>
              <a:rPr kumimoji="0" lang="zh-CN" altLang="en-US" sz="1400" b="1" i="0" u="none" strike="noStrike" kern="1200" cap="none" spc="0" normalizeH="0" baseline="0" noProof="0" dirty="0">
                <a:ln>
                  <a:noFill/>
                </a:ln>
                <a:solidFill>
                  <a:srgbClr val="000000">
                    <a:lumMod val="85000"/>
                    <a:lumOff val="15000"/>
                  </a:srgbClr>
                </a:solidFill>
                <a:effectLst/>
                <a:uLnTx/>
                <a:uFillTx/>
                <a:latin typeface="Arial" panose="020B0604020202020204"/>
                <a:ea typeface="微软雅黑" panose="020B0503020204020204" charset="-122"/>
                <a:cs typeface="+mn-cs"/>
              </a:rPr>
              <a:t>函数</a:t>
            </a:r>
            <a:endParaRPr kumimoji="0" lang="en-US" altLang="zh-CN" sz="1400" b="1" i="0" u="none" strike="noStrike" kern="1200" cap="none" spc="0" normalizeH="0" baseline="0" noProof="0" dirty="0">
              <a:ln>
                <a:noFill/>
              </a:ln>
              <a:solidFill>
                <a:srgbClr val="000000">
                  <a:lumMod val="85000"/>
                  <a:lumOff val="15000"/>
                </a:srgbClr>
              </a:solidFill>
              <a:effectLst/>
              <a:uLnTx/>
              <a:uFillTx/>
              <a:latin typeface="Arial" panose="020B0604020202020204"/>
              <a:ea typeface="微软雅黑" panose="020B0503020204020204" charset="-122"/>
              <a:cs typeface="+mn-cs"/>
            </a:endParaRPr>
          </a:p>
        </p:txBody>
      </p:sp>
      <p:sp>
        <p:nvSpPr>
          <p:cNvPr id="2" name="文本框 1"/>
          <p:cNvSpPr txBox="1"/>
          <p:nvPr>
            <p:custDataLst>
              <p:tags r:id="rId4"/>
            </p:custDataLst>
          </p:nvPr>
        </p:nvSpPr>
        <p:spPr>
          <a:xfrm>
            <a:off x="1390494" y="2356853"/>
            <a:ext cx="4151600" cy="3710457"/>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extern char *</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strcat</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(char *</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dest</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 const char *</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src</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endPar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将两个</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char</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类型连接。</a:t>
            </a:r>
            <a:endPar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char d[20]="</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GoldenGlobal</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 char *s="View"; </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strcat</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d,s</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endPar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结果放在</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d</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中    </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printf</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s",d</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endPar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输出 </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d </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为 </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GoldenGlobalView</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 </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（中间无空格）</a:t>
            </a:r>
            <a:endPar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d</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和</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s</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所指内存区域不可以重叠且</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d</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必须有足够的空间来容纳</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s</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的字符串。</a:t>
            </a:r>
            <a:endPar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返回指向</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d</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的指针。</a:t>
            </a:r>
            <a:endPar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把</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src</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所指字符串添加到</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dest</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结尾处</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覆盖</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dest</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结尾处的</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'\0')</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endPar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p:txBody>
      </p:sp>
      <p:sp>
        <p:nvSpPr>
          <p:cNvPr id="8" name="文本框 7"/>
          <p:cNvSpPr txBox="1"/>
          <p:nvPr>
            <p:custDataLst>
              <p:tags r:id="rId5"/>
            </p:custDataLst>
          </p:nvPr>
        </p:nvSpPr>
        <p:spPr>
          <a:xfrm>
            <a:off x="6561782" y="2356853"/>
            <a:ext cx="4151600" cy="3710456"/>
          </a:xfrm>
          <a:prstGeom prst="rect">
            <a:avLst/>
          </a:prstGeom>
          <a:ln>
            <a:noFill/>
          </a:ln>
        </p:spPr>
        <p:txBody>
          <a:bodyPr wrap="square" anchor="t">
            <a:noAutofit/>
          </a:bodyPr>
          <a:lstStyle>
            <a:defPPr>
              <a:defRPr lang="zh-CN"/>
            </a:defPPr>
            <a:lvl1pPr marL="171450" indent="-171450">
              <a:lnSpc>
                <a:spcPct val="150000"/>
              </a:lnSpc>
              <a:buFont typeface="Arial" panose="020B0604020202020204" pitchFamily="34" charset="0"/>
              <a:buChar char="•"/>
              <a:defRPr sz="1200">
                <a:solidFill>
                  <a:schemeClr val="bg1">
                    <a:lumMod val="95000"/>
                  </a:schemeClr>
                </a:solidFill>
              </a:defRPr>
            </a:lvl1p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功  能</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 </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送格式化输出到字符串中</a:t>
            </a:r>
            <a:endPar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用  法</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 </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intsprintf</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(char *string, char *</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farmat</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 [,argument,...]);</a:t>
            </a:r>
            <a:endPar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说 明：　函数</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sprintf</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的用法和</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printf</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函数一样，只是</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sprintf</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函数给出第一个参数</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string(</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一般为字符数组），然后再调用 </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outtextxy</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函数将串里的字符显示在屏幕上。</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arg_list</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为参数表，可有不定个数。通常在绘图方式下输出数字时可调用</a:t>
            </a:r>
            <a:r>
              <a:rPr kumimoji="0" lang="en-US" altLang="zh-CN" sz="1400" b="0" i="0" u="none" strike="noStrike" kern="1200" cap="none" spc="0" normalizeH="0" baseline="0" noProof="0" dirty="0" err="1">
                <a:ln>
                  <a:noFill/>
                </a:ln>
                <a:solidFill>
                  <a:srgbClr val="FFFFFF">
                    <a:lumMod val="95000"/>
                  </a:srgbClr>
                </a:solidFill>
                <a:effectLst/>
                <a:uLnTx/>
                <a:uFillTx/>
                <a:latin typeface="微软雅黑" panose="020B0503020204020204" charset="-122"/>
                <a:ea typeface="微软雅黑" panose="020B0503020204020204" charset="-122"/>
                <a:cs typeface="+mn-cs"/>
              </a:rPr>
              <a:t>sprintf</a:t>
            </a:r>
            <a:r>
              <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a:t>
            </a:r>
            <a:r>
              <a:rPr kumimoji="0" lang="zh-CN" altLang="en-US"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rPr>
              <a:t>函 数将所要输出的格式送到第一个参数，然后显示输出</a:t>
            </a:r>
            <a:endPar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endParaRPr kumimoji="0" lang="en-US" altLang="zh-CN" sz="1400" b="0" i="0" u="none" strike="noStrike" kern="1200" cap="none" spc="0" normalizeH="0" baseline="0" noProof="0" dirty="0">
              <a:ln>
                <a:noFill/>
              </a:ln>
              <a:solidFill>
                <a:srgbClr val="FFFFFF">
                  <a:lumMod val="95000"/>
                </a:srgbClr>
              </a:solidFill>
              <a:effectLst/>
              <a:uLnTx/>
              <a:uFillTx/>
              <a:latin typeface="微软雅黑" panose="020B0503020204020204" charset="-122"/>
              <a:ea typeface="微软雅黑" panose="020B0503020204020204" charset="-122"/>
              <a:cs typeface="+mn-cs"/>
            </a:endParaRPr>
          </a:p>
        </p:txBody>
      </p:sp>
      <p:sp>
        <p:nvSpPr>
          <p:cNvPr id="9" name="文本框 8"/>
          <p:cNvSpPr txBox="1"/>
          <p:nvPr>
            <p:custDataLst>
              <p:tags r:id="rId6"/>
            </p:custDataLst>
          </p:nvPr>
        </p:nvSpPr>
        <p:spPr>
          <a:xfrm>
            <a:off x="4544702" y="534728"/>
            <a:ext cx="3189598" cy="523220"/>
          </a:xfrm>
          <a:prstGeom prst="rect">
            <a:avLst/>
          </a:prstGeom>
          <a:noFill/>
        </p:spPr>
        <p:txBody>
          <a:bodyPr wrap="square" rtlCol="0">
            <a:normAutofit fontScale="97500"/>
          </a:bodyPr>
          <a:lstStyle>
            <a:defPPr>
              <a:defRPr lang="zh-CN"/>
            </a:defPPr>
            <a:lvl1pPr algn="dist">
              <a:defRPr sz="2800" b="1">
                <a:solidFill>
                  <a:schemeClr val="bg1"/>
                </a:solidFill>
              </a:defRPr>
            </a:lvl1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rPr>
              <a:t>不确定因素</a:t>
            </a:r>
            <a:endParaRPr kumimoji="0" lang="zh-CN" altLang="en-US" sz="2800" b="1"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0" name="文本框 9"/>
          <p:cNvSpPr txBox="1"/>
          <p:nvPr>
            <p:custDataLst>
              <p:tags r:id="rId7"/>
            </p:custDataLst>
          </p:nvPr>
        </p:nvSpPr>
        <p:spPr>
          <a:xfrm>
            <a:off x="4544702" y="1108748"/>
            <a:ext cx="3189600" cy="400110"/>
          </a:xfrm>
          <a:prstGeom prst="rect">
            <a:avLst/>
          </a:prstGeom>
          <a:noFill/>
        </p:spPr>
        <p:txBody>
          <a:bodyPr wrap="square">
            <a:normAutofit/>
          </a:bodyPr>
          <a:lstStyle>
            <a:defPPr>
              <a:defRPr lang="zh-CN"/>
            </a:defPPr>
            <a:lvl1pPr algn="ctr">
              <a:defRPr sz="20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rPr>
              <a:t>Promotion and publicity</a:t>
            </a:r>
            <a:endParaRPr kumimoji="0" lang="en-US" altLang="zh-CN" sz="2000" b="1"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45" name="矩形 44"/>
          <p:cNvSpPr/>
          <p:nvPr>
            <p:custDataLst>
              <p:tags r:id="rId8"/>
            </p:custDataLst>
          </p:nvPr>
        </p:nvSpPr>
        <p:spPr>
          <a:xfrm>
            <a:off x="0" y="5080"/>
            <a:ext cx="413067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7" name="文本框 6"/>
          <p:cNvSpPr txBox="1"/>
          <p:nvPr/>
        </p:nvSpPr>
        <p:spPr>
          <a:xfrm>
            <a:off x="-85725" y="89535"/>
            <a:ext cx="4302760" cy="368300"/>
          </a:xfrm>
          <a:prstGeom prst="rect">
            <a:avLst/>
          </a:prstGeom>
          <a:noFill/>
        </p:spPr>
        <p:txBody>
          <a:bodyPr wrap="square" rtlCol="0">
            <a:spAutoFit/>
          </a:bodyPr>
          <a:lstStyle/>
          <a:p>
            <a:pPr algn="ctr"/>
            <a:r>
              <a:rPr lang="en-US" altLang="zh-CN" dirty="0">
                <a:solidFill>
                  <a:schemeClr val="bg1"/>
                </a:solidFill>
                <a:sym typeface="+mn-ea"/>
              </a:rPr>
              <a:t>part 4 </a:t>
            </a:r>
            <a:r>
              <a:rPr lang="en-US" altLang="zh-CN" dirty="0" err="1">
                <a:solidFill>
                  <a:schemeClr val="bg1"/>
                </a:solidFill>
                <a:sym typeface="+mn-ea"/>
              </a:rPr>
              <a:t>二进制安全</a:t>
            </a:r>
            <a:r>
              <a:rPr lang="en-US" altLang="zh-CN" dirty="0">
                <a:solidFill>
                  <a:schemeClr val="bg1"/>
                </a:solidFill>
                <a:sym typeface="+mn-ea"/>
              </a:rPr>
              <a:t> </a:t>
            </a:r>
            <a:r>
              <a:rPr lang="en-US" altLang="zh-CN" dirty="0" err="1">
                <a:solidFill>
                  <a:schemeClr val="bg1"/>
                </a:solidFill>
                <a:sym typeface="+mn-ea"/>
              </a:rPr>
              <a:t>逆向分析验证信息</a:t>
            </a:r>
            <a:endParaRPr lang="en-US" altLang="zh-CN" dirty="0">
              <a:solidFill>
                <a:schemeClr val="bg1"/>
              </a:solidFill>
              <a:sym typeface="+mn-ea"/>
            </a:endParaRPr>
          </a:p>
        </p:txBody>
      </p:sp>
    </p:spTree>
    <p:custDataLst>
      <p:tags r:id="rId9"/>
    </p:custData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a:t>Part five</a:t>
            </a:r>
            <a:endParaRPr lang="en-US" altLang="zh-CN" dirty="0"/>
          </a:p>
        </p:txBody>
      </p:sp>
      <p:sp>
        <p:nvSpPr>
          <p:cNvPr id="5" name="文本占位符 4"/>
          <p:cNvSpPr>
            <a:spLocks noGrp="1"/>
          </p:cNvSpPr>
          <p:nvPr>
            <p:ph type="body" idx="1"/>
            <p:custDataLst>
              <p:tags r:id="rId2"/>
            </p:custDataLst>
          </p:nvPr>
        </p:nvSpPr>
        <p:spPr/>
        <p:txBody>
          <a:bodyPr/>
          <a:lstStyle/>
          <a:p>
            <a:r>
              <a:rPr lang="en-US" altLang="zh-CN" dirty="0"/>
              <a:t>CTF</a:t>
            </a:r>
            <a:r>
              <a:rPr lang="zh-CN" altLang="en-US" dirty="0"/>
              <a:t>介绍</a:t>
            </a:r>
            <a:endParaRPr lang="zh-CN" altLang="en-US" dirty="0"/>
          </a:p>
        </p:txBody>
      </p:sp>
      <p:sp>
        <p:nvSpPr>
          <p:cNvPr id="10" name="文本框 9"/>
          <p:cNvSpPr txBox="1"/>
          <p:nvPr>
            <p:custDataLst>
              <p:tags r:id="rId3"/>
            </p:custDataLst>
          </p:nvPr>
        </p:nvSpPr>
        <p:spPr>
          <a:xfrm>
            <a:off x="4070262" y="2426970"/>
            <a:ext cx="1080770" cy="1861185"/>
          </a:xfrm>
          <a:prstGeom prst="rect">
            <a:avLst/>
          </a:prstGeom>
          <a:noFill/>
        </p:spPr>
        <p:txBody>
          <a:bodyPr wrap="square" lIns="90000" tIns="46800" rIns="90000" bIns="46800" rtlCol="0">
            <a:normAutofit/>
          </a:bodyPr>
          <a:lstStyle/>
          <a:p>
            <a:r>
              <a:rPr lang="en-US" altLang="zh-CN" sz="11500" b="1" dirty="0">
                <a:solidFill>
                  <a:schemeClr val="bg1"/>
                </a:solidFill>
              </a:rPr>
              <a:t>5</a:t>
            </a:r>
            <a:endParaRPr lang="en-US" altLang="zh-CN" sz="11500" b="1" dirty="0">
              <a:solidFill>
                <a:schemeClr val="bg1"/>
              </a:solidFill>
            </a:endParaRPr>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TIM截图20180906215845"/>
          <p:cNvPicPr>
            <a:picLocks noChangeAspect="1"/>
          </p:cNvPicPr>
          <p:nvPr/>
        </p:nvPicPr>
        <p:blipFill>
          <a:blip r:embed="rId1"/>
          <a:stretch>
            <a:fillRect/>
          </a:stretch>
        </p:blipFill>
        <p:spPr>
          <a:xfrm>
            <a:off x="3302635" y="0"/>
            <a:ext cx="8892540" cy="6858000"/>
          </a:xfrm>
          <a:prstGeom prst="rect">
            <a:avLst/>
          </a:prstGeom>
        </p:spPr>
      </p:pic>
      <p:sp>
        <p:nvSpPr>
          <p:cNvPr id="12" name="矩形 11"/>
          <p:cNvSpPr/>
          <p:nvPr>
            <p:custDataLst>
              <p:tags r:id="rId2"/>
            </p:custDataLst>
          </p:nvPr>
        </p:nvSpPr>
        <p:spPr>
          <a:xfrm>
            <a:off x="3302635" y="0"/>
            <a:ext cx="4488180" cy="6858000"/>
          </a:xfrm>
          <a:prstGeom prst="rect">
            <a:avLst/>
          </a:prstGeom>
          <a:gradFill flip="none" rotWithShape="1">
            <a:gsLst>
              <a:gs pos="0">
                <a:schemeClr val="accent1">
                  <a:alpha val="80000"/>
                </a:schemeClr>
              </a:gs>
              <a:gs pos="60000">
                <a:schemeClr val="accent2">
                  <a:alpha val="82000"/>
                </a:schemeClr>
              </a:gs>
              <a:gs pos="100000">
                <a:schemeClr val="accent2">
                  <a:lumMod val="75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3" name="矩形 12"/>
          <p:cNvSpPr/>
          <p:nvPr>
            <p:custDataLst>
              <p:tags r:id="rId3"/>
            </p:custDataLst>
          </p:nvPr>
        </p:nvSpPr>
        <p:spPr>
          <a:xfrm>
            <a:off x="3578234" y="2179140"/>
            <a:ext cx="1485900" cy="734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6" name="文本框 5"/>
          <p:cNvSpPr txBox="1"/>
          <p:nvPr>
            <p:custDataLst>
              <p:tags r:id="rId4"/>
            </p:custDataLst>
          </p:nvPr>
        </p:nvSpPr>
        <p:spPr>
          <a:xfrm>
            <a:off x="3476183" y="1177348"/>
            <a:ext cx="3429044" cy="830997"/>
          </a:xfrm>
          <a:prstGeom prst="rect">
            <a:avLst/>
          </a:prstGeom>
        </p:spPr>
        <p:txBody>
          <a:bodyPr wrap="square">
            <a:normAutofit/>
          </a:bodyPr>
          <a:lstStyle>
            <a:defPPr>
              <a:defRPr lang="zh-CN"/>
            </a:defPPr>
            <a:lvl1pPr>
              <a:defRPr sz="2400" b="1">
                <a:solidFill>
                  <a:schemeClr val="bg1"/>
                </a:solidFill>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Arial" panose="020B0604020202020204" pitchFamily="34" charset="0"/>
              </a:rPr>
              <a:t>简介</a:t>
            </a:r>
            <a:endParaRPr kumimoji="0" lang="zh-CN" altLang="en-US" sz="24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Arial" panose="020B0604020202020204" pitchFamily="34" charset="0"/>
            </a:endParaRPr>
          </a:p>
        </p:txBody>
      </p:sp>
      <p:sp>
        <p:nvSpPr>
          <p:cNvPr id="7" name="文本框 6"/>
          <p:cNvSpPr txBox="1"/>
          <p:nvPr>
            <p:custDataLst>
              <p:tags r:id="rId5"/>
            </p:custDataLst>
          </p:nvPr>
        </p:nvSpPr>
        <p:spPr>
          <a:xfrm>
            <a:off x="3475990" y="2508250"/>
            <a:ext cx="4314825" cy="3772535"/>
          </a:xfrm>
          <a:prstGeom prst="rect">
            <a:avLst/>
          </a:prstGeom>
        </p:spPr>
        <p:txBody>
          <a:bodyPr wrap="square">
            <a:normAutofit/>
          </a:bodyPr>
          <a:lstStyle>
            <a:defPPr>
              <a:defRPr lang="zh-CN"/>
            </a:defPPr>
            <a:lvl1pPr>
              <a:lnSpc>
                <a:spcPct val="130000"/>
              </a:lnSpc>
              <a:defRPr sz="1200">
                <a:solidFill>
                  <a:schemeClr val="bg1"/>
                </a:solidFill>
              </a:defRPr>
            </a:lvl1pPr>
          </a:lstStyle>
          <a:p>
            <a:pPr marL="0" marR="0" lvl="0" indent="0" algn="l" defTabSz="914400" rtl="0" eaLnBrk="1" fontAlgn="auto" latinLnBrk="0" hangingPunct="1">
              <a:lnSpc>
                <a:spcPct val="130000"/>
              </a:lnSpc>
              <a:spcBef>
                <a:spcPts val="0"/>
              </a:spcBef>
              <a:spcAft>
                <a:spcPts val="0"/>
              </a:spcAft>
              <a:buClrTx/>
              <a:buSzTx/>
              <a:buFontTx/>
              <a:buNone/>
              <a:defRPr/>
            </a:pPr>
            <a:r>
              <a:rPr lang="en-US" altLang="zh-CN" sz="1600" dirty="0">
                <a:sym typeface="+mn-ea"/>
              </a:rPr>
              <a:t>CTF</a:t>
            </a:r>
            <a:r>
              <a:rPr lang="zh-CN" altLang="en-US" sz="1600" dirty="0">
                <a:sym typeface="+mn-ea"/>
              </a:rPr>
              <a:t>（</a:t>
            </a:r>
            <a:r>
              <a:rPr lang="en-US" altLang="zh-CN" sz="1600" dirty="0">
                <a:sym typeface="+mn-ea"/>
              </a:rPr>
              <a:t>Capture The Flag</a:t>
            </a:r>
            <a:r>
              <a:rPr lang="zh-CN" altLang="en-US" sz="1600" dirty="0">
                <a:sym typeface="+mn-ea"/>
              </a:rPr>
              <a:t>）</a:t>
            </a:r>
            <a:r>
              <a:rPr lang="en-US" altLang="zh-CN" sz="1600" dirty="0">
                <a:sym typeface="+mn-ea"/>
              </a:rPr>
              <a:t>,</a:t>
            </a:r>
            <a:r>
              <a:rPr lang="zh-CN" altLang="en-US" sz="1600" dirty="0">
                <a:sym typeface="+mn-ea"/>
              </a:rPr>
              <a:t>一般译作</a:t>
            </a:r>
            <a:r>
              <a:rPr lang="zh-CN" altLang="en-US" sz="1600" dirty="0">
                <a:solidFill>
                  <a:srgbClr val="FF0000"/>
                </a:solidFill>
                <a:sym typeface="+mn-ea"/>
              </a:rPr>
              <a:t>夺旗赛</a:t>
            </a:r>
            <a:r>
              <a:rPr lang="zh-CN" altLang="en-US" sz="1600" dirty="0">
                <a:sym typeface="+mn-ea"/>
              </a:rPr>
              <a:t>，在网络安全领域中指的是网络安全技术人员之间进行技术竞技的一种比赛形式。</a:t>
            </a:r>
            <a:endParaRPr lang="zh-CN" altLang="en-US" sz="1600" dirty="0">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endParaRPr lang="zh-CN" altLang="en-US" sz="1600" dirty="0">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r>
              <a:rPr lang="zh-CN" altLang="en-US" sz="1600" dirty="0">
                <a:sym typeface="+mn-ea"/>
              </a:rPr>
              <a:t>其大致流程是，参赛团队之间通过进行攻防对抗、程序分析等形式，率先从主办方给出的比赛环境中得到</a:t>
            </a:r>
            <a:r>
              <a:rPr lang="zh-CN" altLang="en-US" sz="1600" dirty="0">
                <a:solidFill>
                  <a:srgbClr val="FF0000"/>
                </a:solidFill>
                <a:sym typeface="+mn-ea"/>
              </a:rPr>
              <a:t>一串具有一定格式的字符串</a:t>
            </a:r>
            <a:r>
              <a:rPr lang="zh-CN" altLang="en-US" sz="1600" dirty="0">
                <a:sym typeface="+mn-ea"/>
              </a:rPr>
              <a:t>提交给主办方，从而夺得分数。这段内容称为 </a:t>
            </a:r>
            <a:r>
              <a:rPr lang="en-US" altLang="zh-CN" sz="1600" dirty="0">
                <a:sym typeface="+mn-ea"/>
              </a:rPr>
              <a:t>flag</a:t>
            </a:r>
            <a:endParaRPr lang="zh-CN" altLang="en-US" sz="1600" dirty="0">
              <a:sym typeface="+mn-ea"/>
            </a:endParaRPr>
          </a:p>
          <a:p>
            <a:pPr marL="0" marR="0" lvl="0" indent="0" algn="l" defTabSz="914400" rtl="0" eaLnBrk="1" fontAlgn="auto" latinLnBrk="0" hangingPunct="1">
              <a:lnSpc>
                <a:spcPct val="1300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4" name="矩形 13"/>
          <p:cNvSpPr/>
          <p:nvPr>
            <p:custDataLst>
              <p:tags r:id="rId6"/>
            </p:custDataLst>
          </p:nvPr>
        </p:nvSpPr>
        <p:spPr>
          <a:xfrm>
            <a:off x="1" y="5080"/>
            <a:ext cx="2429164"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2000" dirty="0"/>
          </a:p>
        </p:txBody>
      </p:sp>
      <p:sp>
        <p:nvSpPr>
          <p:cNvPr id="15" name="文本框 14"/>
          <p:cNvSpPr txBox="1"/>
          <p:nvPr/>
        </p:nvSpPr>
        <p:spPr>
          <a:xfrm>
            <a:off x="-85725" y="89535"/>
            <a:ext cx="2513965" cy="368300"/>
          </a:xfrm>
          <a:prstGeom prst="rect">
            <a:avLst/>
          </a:prstGeom>
          <a:noFill/>
        </p:spPr>
        <p:txBody>
          <a:bodyPr wrap="square" rtlCol="0">
            <a:spAutoFit/>
          </a:bodyPr>
          <a:p>
            <a:r>
              <a:rPr lang="en-US" altLang="zh-CN" dirty="0">
                <a:solidFill>
                  <a:schemeClr val="bg1"/>
                </a:solidFill>
                <a:sym typeface="+mn-ea"/>
              </a:rPr>
              <a:t> part 5   CTF</a:t>
            </a:r>
            <a:r>
              <a:rPr lang="zh-CN" altLang="en-US" dirty="0">
                <a:solidFill>
                  <a:schemeClr val="bg1"/>
                </a:solidFill>
                <a:sym typeface="+mn-ea"/>
              </a:rPr>
              <a:t>介绍</a:t>
            </a:r>
            <a:endParaRPr lang="en-US" altLang="zh-CN" dirty="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20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ox(in)">
                                      <p:cBhvr>
                                        <p:cTn id="10" dur="2000"/>
                                        <p:tgtEl>
                                          <p:spTgt spid="1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2000"/>
                                        <p:tgtEl>
                                          <p:spTgt spid="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1" y="5080"/>
            <a:ext cx="2429164"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3" name="文本框 2"/>
          <p:cNvSpPr txBox="1"/>
          <p:nvPr/>
        </p:nvSpPr>
        <p:spPr>
          <a:xfrm>
            <a:off x="-85725" y="89535"/>
            <a:ext cx="2513965" cy="368300"/>
          </a:xfrm>
          <a:prstGeom prst="rect">
            <a:avLst/>
          </a:prstGeom>
          <a:noFill/>
        </p:spPr>
        <p:txBody>
          <a:bodyPr wrap="square" rtlCol="0">
            <a:spAutoFit/>
          </a:bodyPr>
          <a:lstStyle/>
          <a:p>
            <a:r>
              <a:rPr lang="en-US" altLang="zh-CN" dirty="0">
                <a:solidFill>
                  <a:schemeClr val="bg1"/>
                </a:solidFill>
                <a:sym typeface="+mn-ea"/>
              </a:rPr>
              <a:t> part 5   CTF</a:t>
            </a:r>
            <a:r>
              <a:rPr lang="zh-CN" altLang="en-US" dirty="0">
                <a:solidFill>
                  <a:schemeClr val="bg1"/>
                </a:solidFill>
                <a:sym typeface="+mn-ea"/>
              </a:rPr>
              <a:t>介绍</a:t>
            </a:r>
            <a:endParaRPr lang="en-US" altLang="zh-CN" dirty="0">
              <a:solidFill>
                <a:schemeClr val="bg1"/>
              </a:solidFill>
              <a:sym typeface="+mn-ea"/>
            </a:endParaRPr>
          </a:p>
        </p:txBody>
      </p:sp>
      <p:sp>
        <p:nvSpPr>
          <p:cNvPr id="24" name="矩形 23"/>
          <p:cNvSpPr/>
          <p:nvPr>
            <p:custDataLst>
              <p:tags r:id="rId2"/>
            </p:custDataLst>
          </p:nvPr>
        </p:nvSpPr>
        <p:spPr>
          <a:xfrm>
            <a:off x="0" y="3962400"/>
            <a:ext cx="2824871" cy="508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25" name="矩形 24"/>
          <p:cNvSpPr/>
          <p:nvPr>
            <p:custDataLst>
              <p:tags r:id="rId3"/>
            </p:custDataLst>
          </p:nvPr>
        </p:nvSpPr>
        <p:spPr>
          <a:xfrm>
            <a:off x="6206781" y="3434879"/>
            <a:ext cx="2906453" cy="1922337"/>
          </a:xfrm>
          <a:prstGeom prst="rect">
            <a:avLst/>
          </a:prstGeom>
          <a:noFill/>
          <a:ln w="44450">
            <a:gradFill>
              <a:gsLst>
                <a:gs pos="0">
                  <a:schemeClr val="accent2">
                    <a:lumMod val="75000"/>
                  </a:schemeClr>
                </a:gs>
                <a:gs pos="100000">
                  <a:schemeClr val="accent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lnSpc>
                <a:spcPct val="130000"/>
              </a:lnSpc>
            </a:pPr>
            <a:endParaRPr lang="en-US">
              <a:solidFill>
                <a:schemeClr val="bg1"/>
              </a:solidFill>
            </a:endParaRPr>
          </a:p>
        </p:txBody>
      </p:sp>
      <p:sp>
        <p:nvSpPr>
          <p:cNvPr id="27" name="矩形 26"/>
          <p:cNvSpPr/>
          <p:nvPr>
            <p:custDataLst>
              <p:tags r:id="rId4"/>
            </p:custDataLst>
          </p:nvPr>
        </p:nvSpPr>
        <p:spPr>
          <a:xfrm>
            <a:off x="6206780" y="1327723"/>
            <a:ext cx="2906453" cy="1922337"/>
          </a:xfrm>
          <a:prstGeom prst="rect">
            <a:avLst/>
          </a:prstGeom>
          <a:noFill/>
          <a:ln w="44450">
            <a:gradFill>
              <a:gsLst>
                <a:gs pos="0">
                  <a:schemeClr val="accent2">
                    <a:lumMod val="75000"/>
                  </a:schemeClr>
                </a:gs>
                <a:gs pos="100000">
                  <a:schemeClr val="accent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lnSpc>
                <a:spcPct val="130000"/>
              </a:lnSpc>
            </a:pPr>
            <a:endParaRPr lang="en-US">
              <a:solidFill>
                <a:schemeClr val="bg1"/>
              </a:solidFill>
            </a:endParaRPr>
          </a:p>
        </p:txBody>
      </p:sp>
      <p:sp>
        <p:nvSpPr>
          <p:cNvPr id="28" name="矩形 27"/>
          <p:cNvSpPr/>
          <p:nvPr>
            <p:custDataLst>
              <p:tags r:id="rId5"/>
            </p:custDataLst>
          </p:nvPr>
        </p:nvSpPr>
        <p:spPr>
          <a:xfrm>
            <a:off x="3153701" y="1327723"/>
            <a:ext cx="2906453" cy="1922337"/>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endParaRPr lang="en-US" sz="2000"/>
          </a:p>
        </p:txBody>
      </p:sp>
      <p:sp>
        <p:nvSpPr>
          <p:cNvPr id="29" name="矩形 28"/>
          <p:cNvSpPr/>
          <p:nvPr>
            <p:custDataLst>
              <p:tags r:id="rId6"/>
            </p:custDataLst>
          </p:nvPr>
        </p:nvSpPr>
        <p:spPr>
          <a:xfrm>
            <a:off x="3159415" y="3434879"/>
            <a:ext cx="2906453" cy="1922337"/>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endParaRPr lang="en-US" sz="2000"/>
          </a:p>
        </p:txBody>
      </p:sp>
      <p:sp>
        <p:nvSpPr>
          <p:cNvPr id="32" name="矩形 31"/>
          <p:cNvSpPr/>
          <p:nvPr>
            <p:custDataLst>
              <p:tags r:id="rId7"/>
            </p:custDataLst>
          </p:nvPr>
        </p:nvSpPr>
        <p:spPr>
          <a:xfrm>
            <a:off x="9259570" y="1327785"/>
            <a:ext cx="2513965" cy="4029710"/>
          </a:xfrm>
          <a:prstGeom prst="rect">
            <a:avLst/>
          </a:prstGeom>
          <a:noFill/>
          <a:ln w="44450">
            <a:gradFill>
              <a:gsLst>
                <a:gs pos="0">
                  <a:schemeClr val="accent2">
                    <a:lumMod val="75000"/>
                  </a:schemeClr>
                </a:gs>
                <a:gs pos="100000">
                  <a:schemeClr val="accent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lnSpc>
                <a:spcPct val="130000"/>
              </a:lnSpc>
            </a:pPr>
            <a:endParaRPr lang="en-US">
              <a:solidFill>
                <a:schemeClr val="bg1"/>
              </a:solidFill>
            </a:endParaRPr>
          </a:p>
        </p:txBody>
      </p:sp>
      <p:sp>
        <p:nvSpPr>
          <p:cNvPr id="33" name="文本框 32"/>
          <p:cNvSpPr txBox="1"/>
          <p:nvPr>
            <p:custDataLst>
              <p:tags r:id="rId8"/>
            </p:custDataLst>
          </p:nvPr>
        </p:nvSpPr>
        <p:spPr>
          <a:xfrm>
            <a:off x="3231066" y="1912180"/>
            <a:ext cx="2729471" cy="1227926"/>
          </a:xfrm>
          <a:prstGeom prst="rect">
            <a:avLst/>
          </a:prstGeom>
          <a:noFill/>
        </p:spPr>
        <p:txBody>
          <a:bodyPr wrap="square" tIns="46800" bIns="46800" rtlCol="0">
            <a:normAutofit/>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en-US" altLang="zh-CN" sz="1400"/>
              <a:t>逆向主要指对软件的结构，流程，算法，代码等进行逆向拆解和分析。</a:t>
            </a:r>
            <a:endParaRPr lang="en-US" altLang="zh-CN" sz="1400"/>
          </a:p>
        </p:txBody>
      </p:sp>
      <p:sp>
        <p:nvSpPr>
          <p:cNvPr id="34" name="文本框 33"/>
          <p:cNvSpPr txBox="1"/>
          <p:nvPr>
            <p:custDataLst>
              <p:tags r:id="rId9"/>
            </p:custDataLst>
          </p:nvPr>
        </p:nvSpPr>
        <p:spPr>
          <a:xfrm>
            <a:off x="6245462" y="1912180"/>
            <a:ext cx="2729471" cy="1227926"/>
          </a:xfrm>
          <a:prstGeom prst="rect">
            <a:avLst/>
          </a:prstGeom>
          <a:noFill/>
        </p:spPr>
        <p:txBody>
          <a:bodyPr wrap="square" tIns="46800" bIns="46800" rtlCol="0">
            <a:normAutofit/>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en-US" altLang="zh-CN" sz="1400"/>
              <a:t>WEB 类的题目种类繁多，知识点细碎，时效性强，能紧跟时下热点漏洞，贴近实战。</a:t>
            </a:r>
            <a:endParaRPr lang="en-US" altLang="zh-CN" sz="1400"/>
          </a:p>
        </p:txBody>
      </p:sp>
      <p:sp>
        <p:nvSpPr>
          <p:cNvPr id="36" name="文本框 35"/>
          <p:cNvSpPr txBox="1"/>
          <p:nvPr>
            <p:custDataLst>
              <p:tags r:id="rId10"/>
            </p:custDataLst>
          </p:nvPr>
        </p:nvSpPr>
        <p:spPr>
          <a:xfrm>
            <a:off x="9380855" y="1812290"/>
            <a:ext cx="2195195" cy="1228090"/>
          </a:xfrm>
          <a:prstGeom prst="rect">
            <a:avLst/>
          </a:prstGeom>
          <a:noFill/>
        </p:spPr>
        <p:txBody>
          <a:bodyPr wrap="square" tIns="46800" bIns="46800" rtlCol="0">
            <a:noAutofit/>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en-US" altLang="zh-CN" sz="1400"/>
              <a:t>Misc 是英文 Miscellaneous 的前四个字母，杂项、混合体、大杂烩的意思。</a:t>
            </a:r>
            <a:endParaRPr lang="en-US" altLang="zh-CN" sz="1400"/>
          </a:p>
          <a:p>
            <a:r>
              <a:rPr lang="zh-CN" altLang="en-US" sz="1400"/>
              <a:t>包括以下内容</a:t>
            </a:r>
            <a:endParaRPr lang="en-US" altLang="zh-CN" sz="1400"/>
          </a:p>
          <a:p>
            <a:r>
              <a:rPr lang="en-US" altLang="zh-CN" sz="1400"/>
              <a:t>Recon（信息搜集）</a:t>
            </a:r>
            <a:endParaRPr lang="en-US" altLang="zh-CN" sz="1400"/>
          </a:p>
          <a:p>
            <a:r>
              <a:rPr lang="en-US" altLang="zh-CN" sz="1400"/>
              <a:t>Encode（编码转换）</a:t>
            </a:r>
            <a:endParaRPr lang="en-US" altLang="zh-CN" sz="1400"/>
          </a:p>
          <a:p>
            <a:r>
              <a:rPr lang="en-US" altLang="zh-CN" sz="1400"/>
              <a:t>Forensic &amp;&amp; Stego（数字取证 &amp;&amp; 隐写分析）</a:t>
            </a:r>
            <a:endParaRPr lang="en-US" altLang="zh-CN" sz="1400"/>
          </a:p>
        </p:txBody>
      </p:sp>
      <p:sp>
        <p:nvSpPr>
          <p:cNvPr id="37" name="文本框 36"/>
          <p:cNvSpPr txBox="1"/>
          <p:nvPr>
            <p:custDataLst>
              <p:tags r:id="rId11"/>
            </p:custDataLst>
          </p:nvPr>
        </p:nvSpPr>
        <p:spPr>
          <a:xfrm>
            <a:off x="6338570" y="3940175"/>
            <a:ext cx="2696210" cy="1417320"/>
          </a:xfrm>
          <a:prstGeom prst="rect">
            <a:avLst/>
          </a:prstGeom>
          <a:noFill/>
        </p:spPr>
        <p:txBody>
          <a:bodyPr wrap="square" tIns="46800" bIns="46800" rtlCol="0">
            <a:normAutofit lnSpcReduction="10000"/>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en-US" altLang="zh-CN" sz="1400"/>
              <a:t>密码学（Cryptography）一般可分为古典密码学和现代密码学。</a:t>
            </a:r>
            <a:endParaRPr lang="en-US" altLang="zh-CN" sz="1400"/>
          </a:p>
          <a:p>
            <a:r>
              <a:rPr lang="zh-CN" altLang="en-US" sz="1400"/>
              <a:t>需要 数论 与 脑洞</a:t>
            </a:r>
            <a:endParaRPr lang="en-US" altLang="zh-CN" sz="1400"/>
          </a:p>
          <a:p>
            <a:endParaRPr lang="en-US" altLang="zh-CN" sz="1400"/>
          </a:p>
        </p:txBody>
      </p:sp>
      <p:sp>
        <p:nvSpPr>
          <p:cNvPr id="38" name="文本框 37"/>
          <p:cNvSpPr txBox="1"/>
          <p:nvPr>
            <p:custDataLst>
              <p:tags r:id="rId12"/>
            </p:custDataLst>
          </p:nvPr>
        </p:nvSpPr>
        <p:spPr>
          <a:xfrm>
            <a:off x="3264011" y="3940093"/>
            <a:ext cx="2696526" cy="1227926"/>
          </a:xfrm>
          <a:prstGeom prst="rect">
            <a:avLst/>
          </a:prstGeom>
          <a:noFill/>
        </p:spPr>
        <p:txBody>
          <a:bodyPr wrap="square" tIns="46800" bIns="46800" rtlCol="0">
            <a:normAutofit/>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1400"/>
              <a:t>通过堆栈溢出，格式化字符串漏洞等来突破程序防护，执行</a:t>
            </a:r>
            <a:r>
              <a:rPr lang="en-US" altLang="zh-CN" sz="1400"/>
              <a:t>shell code</a:t>
            </a:r>
            <a:endParaRPr lang="en-US" altLang="zh-CN" sz="1400"/>
          </a:p>
        </p:txBody>
      </p:sp>
      <p:sp>
        <p:nvSpPr>
          <p:cNvPr id="39" name="文本框 38"/>
          <p:cNvSpPr txBox="1"/>
          <p:nvPr>
            <p:custDataLst>
              <p:tags r:id="rId13"/>
            </p:custDataLst>
          </p:nvPr>
        </p:nvSpPr>
        <p:spPr>
          <a:xfrm>
            <a:off x="3231067" y="1420302"/>
            <a:ext cx="2675134" cy="391922"/>
          </a:xfrm>
          <a:prstGeom prst="rect">
            <a:avLst/>
          </a:prstGeom>
          <a:noFill/>
        </p:spPr>
        <p:txBody>
          <a:bodyPr wrap="square" tIns="46800" bIns="46800" rtlCol="0">
            <a:noAutofit/>
          </a:bodyPr>
          <a:lstStyle>
            <a:defPPr>
              <a:defRPr lang="zh-CN"/>
            </a:defPPr>
            <a:lvl1pPr defTabSz="913765">
              <a:lnSpc>
                <a:spcPct val="130000"/>
              </a:lnSpc>
              <a:defRPr sz="1400" b="1">
                <a:solidFill>
                  <a:schemeClr val="bg1"/>
                </a:solidFill>
                <a:latin typeface="+mj-lt"/>
                <a:ea typeface="+mj-ea"/>
                <a:cs typeface="+mj-cs"/>
              </a:defRPr>
            </a:lvl1pPr>
            <a:lvl2pPr defTabSz="913765"/>
            <a:lvl3pPr defTabSz="913765"/>
            <a:lvl4pPr defTabSz="913765"/>
            <a:lvl5pPr defTabSz="913765"/>
            <a:lvl6pPr defTabSz="913765"/>
            <a:lvl7pPr defTabSz="913765"/>
            <a:lvl8pPr defTabSz="913765"/>
            <a:lvl9pPr defTabSz="913765"/>
          </a:lstStyle>
          <a:p>
            <a:r>
              <a:rPr lang="en-US" altLang="zh-CN" sz="1800"/>
              <a:t>RE </a:t>
            </a:r>
            <a:endParaRPr lang="en-US" altLang="zh-CN" sz="1800"/>
          </a:p>
        </p:txBody>
      </p:sp>
      <p:sp>
        <p:nvSpPr>
          <p:cNvPr id="40" name="文本框 39"/>
          <p:cNvSpPr txBox="1"/>
          <p:nvPr>
            <p:custDataLst>
              <p:tags r:id="rId14"/>
            </p:custDataLst>
          </p:nvPr>
        </p:nvSpPr>
        <p:spPr>
          <a:xfrm>
            <a:off x="3285403" y="3476843"/>
            <a:ext cx="2675134" cy="391922"/>
          </a:xfrm>
          <a:prstGeom prst="rect">
            <a:avLst/>
          </a:prstGeom>
          <a:noFill/>
        </p:spPr>
        <p:txBody>
          <a:bodyPr wrap="square" tIns="46800" bIns="46800" rtlCol="0">
            <a:no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en-US" altLang="zh-CN" sz="1800">
                <a:latin typeface="+mj-lt"/>
                <a:ea typeface="+mj-ea"/>
                <a:cs typeface="+mj-cs"/>
              </a:rPr>
              <a:t>PWN</a:t>
            </a:r>
            <a:endParaRPr lang="en-US" altLang="zh-CN" sz="1800">
              <a:latin typeface="+mj-lt"/>
              <a:ea typeface="+mj-ea"/>
              <a:cs typeface="+mj-cs"/>
            </a:endParaRPr>
          </a:p>
        </p:txBody>
      </p:sp>
      <p:sp>
        <p:nvSpPr>
          <p:cNvPr id="41" name="文本框 40"/>
          <p:cNvSpPr txBox="1"/>
          <p:nvPr>
            <p:custDataLst>
              <p:tags r:id="rId15"/>
            </p:custDataLst>
          </p:nvPr>
        </p:nvSpPr>
        <p:spPr>
          <a:xfrm>
            <a:off x="6284146" y="1420302"/>
            <a:ext cx="2675134" cy="391922"/>
          </a:xfrm>
          <a:prstGeom prst="rect">
            <a:avLst/>
          </a:prstGeom>
          <a:noFill/>
        </p:spPr>
        <p:txBody>
          <a:bodyPr wrap="square" tIns="46800" bIns="46800" rtlCol="0">
            <a:no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en-US" altLang="zh-CN" sz="1800">
                <a:latin typeface="+mj-lt"/>
                <a:ea typeface="+mj-ea"/>
                <a:cs typeface="+mj-cs"/>
              </a:rPr>
              <a:t>Web</a:t>
            </a:r>
            <a:endParaRPr lang="en-US" altLang="zh-CN" sz="1800">
              <a:latin typeface="+mj-lt"/>
              <a:ea typeface="+mj-ea"/>
              <a:cs typeface="+mj-cs"/>
            </a:endParaRPr>
          </a:p>
        </p:txBody>
      </p:sp>
      <p:sp>
        <p:nvSpPr>
          <p:cNvPr id="43" name="文本框 42"/>
          <p:cNvSpPr txBox="1"/>
          <p:nvPr>
            <p:custDataLst>
              <p:tags r:id="rId16"/>
            </p:custDataLst>
          </p:nvPr>
        </p:nvSpPr>
        <p:spPr>
          <a:xfrm>
            <a:off x="9380564" y="1420713"/>
            <a:ext cx="2675134" cy="391922"/>
          </a:xfrm>
          <a:prstGeom prst="rect">
            <a:avLst/>
          </a:prstGeom>
          <a:noFill/>
        </p:spPr>
        <p:txBody>
          <a:bodyPr wrap="square" tIns="46800" bIns="46800" rtlCol="0">
            <a:no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en-US" altLang="zh-CN" sz="1800">
                <a:latin typeface="+mj-lt"/>
                <a:ea typeface="+mj-ea"/>
                <a:cs typeface="+mj-cs"/>
              </a:rPr>
              <a:t>MISC</a:t>
            </a:r>
            <a:endParaRPr lang="en-US" altLang="zh-CN" sz="1800">
              <a:latin typeface="+mj-lt"/>
              <a:ea typeface="+mj-ea"/>
              <a:cs typeface="+mj-cs"/>
            </a:endParaRPr>
          </a:p>
        </p:txBody>
      </p:sp>
      <p:sp>
        <p:nvSpPr>
          <p:cNvPr id="44" name="文本框 43"/>
          <p:cNvSpPr txBox="1"/>
          <p:nvPr>
            <p:custDataLst>
              <p:tags r:id="rId17"/>
            </p:custDataLst>
          </p:nvPr>
        </p:nvSpPr>
        <p:spPr>
          <a:xfrm>
            <a:off x="6338483" y="3445728"/>
            <a:ext cx="2675134" cy="391922"/>
          </a:xfrm>
          <a:prstGeom prst="rect">
            <a:avLst/>
          </a:prstGeom>
          <a:noFill/>
        </p:spPr>
        <p:txBody>
          <a:bodyPr wrap="square" tIns="46800" bIns="46800" rtlCol="0">
            <a:no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en-US" altLang="zh-CN" sz="1800">
                <a:latin typeface="+mj-lt"/>
                <a:ea typeface="+mj-ea"/>
                <a:cs typeface="+mj-cs"/>
              </a:rPr>
              <a:t>Crypto</a:t>
            </a:r>
            <a:endParaRPr lang="en-US" altLang="zh-CN" sz="1800">
              <a:latin typeface="+mj-lt"/>
              <a:ea typeface="+mj-ea"/>
              <a:cs typeface="+mj-cs"/>
            </a:endParaRPr>
          </a:p>
        </p:txBody>
      </p:sp>
      <p:sp>
        <p:nvSpPr>
          <p:cNvPr id="45" name="文本框 44"/>
          <p:cNvSpPr txBox="1"/>
          <p:nvPr>
            <p:custDataLst>
              <p:tags r:id="rId18"/>
            </p:custDataLst>
          </p:nvPr>
        </p:nvSpPr>
        <p:spPr>
          <a:xfrm>
            <a:off x="654467" y="2804179"/>
            <a:ext cx="2272004" cy="525401"/>
          </a:xfrm>
          <a:prstGeom prst="rect">
            <a:avLst/>
          </a:prstGeom>
          <a:noFill/>
        </p:spPr>
        <p:txBody>
          <a:bodyPr wrap="square" tIns="46800" bIns="46800" rtlCol="0">
            <a:normAutofit fontScale="90000"/>
          </a:bodyPr>
          <a:lstStyle>
            <a:defPPr>
              <a:defRPr lang="zh-CN"/>
            </a:defPPr>
            <a:lvl1pPr algn="dist">
              <a:defRPr sz="2800" b="1">
                <a:solidFill>
                  <a:schemeClr val="bg1"/>
                </a:solidFill>
              </a:defRPr>
            </a:lvl1pPr>
          </a:lstStyle>
          <a:p>
            <a:r>
              <a:rPr lang="zh-CN" altLang="en-US">
                <a:latin typeface="+mj-lt"/>
                <a:ea typeface="+mj-ea"/>
                <a:cs typeface="+mj-cs"/>
              </a:rPr>
              <a:t>题目分类</a:t>
            </a:r>
            <a:endParaRPr lang="zh-CN" altLang="en-US">
              <a:latin typeface="+mj-lt"/>
              <a:ea typeface="+mj-ea"/>
              <a:cs typeface="+mj-cs"/>
            </a:endParaRPr>
          </a:p>
        </p:txBody>
      </p:sp>
      <p:sp>
        <p:nvSpPr>
          <p:cNvPr id="46" name="文本框 45"/>
          <p:cNvSpPr txBox="1"/>
          <p:nvPr>
            <p:custDataLst>
              <p:tags r:id="rId19"/>
            </p:custDataLst>
          </p:nvPr>
        </p:nvSpPr>
        <p:spPr>
          <a:xfrm>
            <a:off x="654467" y="3385455"/>
            <a:ext cx="2272004" cy="402291"/>
          </a:xfrm>
          <a:prstGeom prst="rect">
            <a:avLst/>
          </a:prstGeom>
          <a:noFill/>
        </p:spPr>
        <p:txBody>
          <a:bodyPr wrap="square" tIns="46800" bIns="46800">
            <a:normAutofit/>
          </a:bodyPr>
          <a:lstStyle>
            <a:defPPr>
              <a:defRPr lang="zh-CN"/>
            </a:defPPr>
            <a:lvl1pPr algn="ctr">
              <a:defRPr sz="2000" b="1">
                <a:solidFill>
                  <a:schemeClr val="bg1"/>
                </a:solidFill>
              </a:defRPr>
            </a:lvl1pPr>
          </a:lstStyle>
          <a:p>
            <a:r>
              <a:rPr lang="en-US" altLang="zh-CN"/>
              <a:t>Classification</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3" presetClass="entr" presetSubtype="16"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plus(in)">
                                      <p:cBhvr>
                                        <p:cTn id="33" dur="2000"/>
                                        <p:tgtEl>
                                          <p:spTgt spid="25"/>
                                        </p:tgtEl>
                                      </p:cBhvr>
                                    </p:animEffect>
                                  </p:childTnLst>
                                </p:cTn>
                              </p:par>
                              <p:par>
                                <p:cTn id="34" presetID="13" presetClass="entr" presetSubtype="16"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plus(in)">
                                      <p:cBhvr>
                                        <p:cTn id="36" dur="2000"/>
                                        <p:tgtEl>
                                          <p:spTgt spid="27"/>
                                        </p:tgtEl>
                                      </p:cBhvr>
                                    </p:animEffect>
                                  </p:childTnLst>
                                </p:cTn>
                              </p:par>
                              <p:par>
                                <p:cTn id="37" presetID="13" presetClass="entr" presetSubtype="16"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plus(in)">
                                      <p:cBhvr>
                                        <p:cTn id="39" dur="2000"/>
                                        <p:tgtEl>
                                          <p:spTgt spid="32"/>
                                        </p:tgtEl>
                                      </p:cBhvr>
                                    </p:animEffect>
                                  </p:childTnLst>
                                </p:cTn>
                              </p:par>
                              <p:par>
                                <p:cTn id="40" presetID="13"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plus(in)">
                                      <p:cBhvr>
                                        <p:cTn id="42" dur="2000"/>
                                        <p:tgtEl>
                                          <p:spTgt spid="34"/>
                                        </p:tgtEl>
                                      </p:cBhvr>
                                    </p:animEffect>
                                  </p:childTnLst>
                                </p:cTn>
                              </p:par>
                              <p:par>
                                <p:cTn id="43" presetID="13" presetClass="entr" presetSubtype="16"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plus(in)">
                                      <p:cBhvr>
                                        <p:cTn id="45" dur="2000"/>
                                        <p:tgtEl>
                                          <p:spTgt spid="36"/>
                                        </p:tgtEl>
                                      </p:cBhvr>
                                    </p:animEffect>
                                  </p:childTnLst>
                                </p:cTn>
                              </p:par>
                              <p:par>
                                <p:cTn id="46" presetID="13" presetClass="entr" presetSubtype="16"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plus(in)">
                                      <p:cBhvr>
                                        <p:cTn id="48" dur="2000"/>
                                        <p:tgtEl>
                                          <p:spTgt spid="37"/>
                                        </p:tgtEl>
                                      </p:cBhvr>
                                    </p:animEffect>
                                  </p:childTnLst>
                                </p:cTn>
                              </p:par>
                              <p:par>
                                <p:cTn id="49" presetID="13" presetClass="entr" presetSubtype="16"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plus(in)">
                                      <p:cBhvr>
                                        <p:cTn id="51" dur="2000"/>
                                        <p:tgtEl>
                                          <p:spTgt spid="41"/>
                                        </p:tgtEl>
                                      </p:cBhvr>
                                    </p:animEffect>
                                  </p:childTnLst>
                                </p:cTn>
                              </p:par>
                              <p:par>
                                <p:cTn id="52" presetID="13" presetClass="entr" presetSubtype="16"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plus(in)">
                                      <p:cBhvr>
                                        <p:cTn id="54" dur="2000"/>
                                        <p:tgtEl>
                                          <p:spTgt spid="43"/>
                                        </p:tgtEl>
                                      </p:cBhvr>
                                    </p:animEffect>
                                  </p:childTnLst>
                                </p:cTn>
                              </p:par>
                              <p:par>
                                <p:cTn id="55" presetID="13" presetClass="entr" presetSubtype="16"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plus(in)">
                                      <p:cBhvr>
                                        <p:cTn id="57"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3" grpId="0"/>
      <p:bldP spid="38" grpId="0"/>
      <p:bldP spid="39" grpId="0"/>
      <p:bldP spid="40" grpId="0"/>
      <p:bldP spid="25" grpId="0" animBg="1"/>
      <p:bldP spid="27" grpId="0" animBg="1"/>
      <p:bldP spid="32" grpId="0" animBg="1"/>
      <p:bldP spid="34" grpId="0"/>
      <p:bldP spid="36" grpId="0"/>
      <p:bldP spid="37" grpId="0"/>
      <p:bldP spid="41" grpId="0"/>
      <p:bldP spid="43" grpId="0"/>
      <p:bldP spid="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3368040" y="3077845"/>
            <a:ext cx="4121150" cy="701675"/>
          </a:xfrm>
        </p:spPr>
        <p:txBody>
          <a:bodyPr>
            <a:normAutofit fontScale="90000"/>
          </a:bodyPr>
          <a:lstStyle/>
          <a:p>
            <a:r>
              <a:rPr lang="zh-CN" altLang="en-US"/>
              <a:t>提问环节</a:t>
            </a:r>
            <a:endParaRPr lang="zh-CN" altLang="en-US"/>
          </a:p>
        </p:txBody>
      </p:sp>
    </p:spTree>
    <p:custDataLst>
      <p:tags r:id="rId2"/>
    </p:custData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070262" y="2426970"/>
            <a:ext cx="1080770" cy="1861185"/>
          </a:xfrm>
          <a:prstGeom prst="rect">
            <a:avLst/>
          </a:prstGeom>
          <a:noFill/>
        </p:spPr>
        <p:txBody>
          <a:bodyPr wrap="square" lIns="90000" tIns="46800" rIns="90000" bIns="46800" rtlCol="0">
            <a:normAutofit/>
          </a:bodyPr>
          <a:lstStyle/>
          <a:p>
            <a:r>
              <a:rPr lang="en-US" altLang="zh-CN" sz="11500" b="1">
                <a:solidFill>
                  <a:schemeClr val="bg1"/>
                </a:solidFill>
              </a:rPr>
              <a:t>1</a:t>
            </a:r>
            <a:endParaRPr lang="en-US" altLang="zh-CN" sz="11500" b="1">
              <a:solidFill>
                <a:schemeClr val="bg1"/>
              </a:solidFill>
            </a:endParaRPr>
          </a:p>
        </p:txBody>
      </p:sp>
      <p:sp>
        <p:nvSpPr>
          <p:cNvPr id="2" name="标题 1"/>
          <p:cNvSpPr>
            <a:spLocks noGrp="1"/>
          </p:cNvSpPr>
          <p:nvPr>
            <p:ph type="title"/>
            <p:custDataLst>
              <p:tags r:id="rId2"/>
            </p:custDataLst>
          </p:nvPr>
        </p:nvSpPr>
        <p:spPr/>
        <p:txBody>
          <a:bodyPr lIns="90000" tIns="46800" rIns="90000" bIns="46800">
            <a:normAutofit/>
          </a:bodyPr>
          <a:lstStyle/>
          <a:p>
            <a:r>
              <a:rPr lang="en-US" altLang="zh-CN"/>
              <a:t>Part one</a:t>
            </a:r>
            <a:endParaRPr lang="en-US" altLang="zh-CN"/>
          </a:p>
        </p:txBody>
      </p:sp>
      <p:sp>
        <p:nvSpPr>
          <p:cNvPr id="5" name="文本占位符 4"/>
          <p:cNvSpPr>
            <a:spLocks noGrp="1"/>
          </p:cNvSpPr>
          <p:nvPr>
            <p:ph type="body" idx="1"/>
            <p:custDataLst>
              <p:tags r:id="rId3"/>
            </p:custDataLst>
          </p:nvPr>
        </p:nvSpPr>
        <p:spPr/>
        <p:txBody>
          <a:bodyPr lIns="90000" tIns="46800" rIns="90000" bIns="46800">
            <a:normAutofit fontScale="95000"/>
          </a:bodyPr>
          <a:lstStyle/>
          <a:p>
            <a:r>
              <a:rPr lang="zh-CN" altLang="en-US"/>
              <a:t>信息安全概述</a:t>
            </a:r>
            <a:endParaRPr lang="zh-CN" altLang="en-US"/>
          </a:p>
        </p:txBody>
      </p:sp>
    </p:spTree>
    <p:custDataLst>
      <p:tags r:id="rId4"/>
    </p:custData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835151" y="3077976"/>
            <a:ext cx="5653812" cy="701731"/>
          </a:xfrm>
        </p:spPr>
        <p:txBody>
          <a:bodyPr>
            <a:normAutofit/>
          </a:bodyPr>
          <a:lstStyle/>
          <a:p>
            <a:r>
              <a:rPr lang="en-US" altLang="zh-CN"/>
              <a:t>THANKS</a:t>
            </a:r>
            <a:endParaRPr lang="en-US" altLang="zh-CN"/>
          </a:p>
        </p:txBody>
      </p:sp>
      <p:sp>
        <p:nvSpPr>
          <p:cNvPr id="6" name="文本框 5"/>
          <p:cNvSpPr txBox="1"/>
          <p:nvPr>
            <p:custDataLst>
              <p:tags r:id="rId2"/>
            </p:custDataLst>
          </p:nvPr>
        </p:nvSpPr>
        <p:spPr>
          <a:xfrm>
            <a:off x="9861143" y="6204686"/>
            <a:ext cx="1974037" cy="309958"/>
          </a:xfrm>
          <a:prstGeom prst="rect">
            <a:avLst/>
          </a:prstGeom>
          <a:noFill/>
        </p:spPr>
        <p:txBody>
          <a:bodyPr wrap="square" lIns="90000" tIns="46800" rIns="90000" bIns="46800" rtlCol="0">
            <a:normAutofit fontScale="97500"/>
          </a:bodyPr>
          <a:lstStyle/>
          <a:p>
            <a:pPr algn="r"/>
            <a:r>
              <a:rPr lang="zh-CN" altLang="en-US" sz="1400">
                <a:solidFill>
                  <a:schemeClr val="bg1">
                    <a:lumMod val="50000"/>
                  </a:schemeClr>
                </a:solidFill>
              </a:rPr>
              <a:t>上海大学开源社区</a:t>
            </a:r>
            <a:endParaRPr lang="zh-CN" altLang="en-US" sz="1400">
              <a:solidFill>
                <a:schemeClr val="bg1">
                  <a:lumMod val="50000"/>
                </a:schemeClr>
              </a:solidFill>
            </a:endParaRPr>
          </a:p>
        </p:txBody>
      </p:sp>
      <p:sp>
        <p:nvSpPr>
          <p:cNvPr id="7" name="矩形 6"/>
          <p:cNvSpPr/>
          <p:nvPr>
            <p:custDataLst>
              <p:tags r:id="rId3"/>
            </p:custDataLst>
          </p:nvPr>
        </p:nvSpPr>
        <p:spPr>
          <a:xfrm>
            <a:off x="10695940" y="329565"/>
            <a:ext cx="1276350" cy="1284605"/>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5559593"/>
          <p:cNvPicPr>
            <a:picLocks noChangeAspect="1"/>
          </p:cNvPicPr>
          <p:nvPr/>
        </p:nvPicPr>
        <p:blipFill>
          <a:blip r:embed="rId4"/>
          <a:stretch>
            <a:fillRect/>
          </a:stretch>
        </p:blipFill>
        <p:spPr>
          <a:xfrm>
            <a:off x="10695940" y="294005"/>
            <a:ext cx="1355725" cy="1355725"/>
          </a:xfrm>
          <a:prstGeom prst="rect">
            <a:avLst/>
          </a:prstGeom>
        </p:spPr>
      </p:pic>
    </p:spTree>
    <p:custDataLst>
      <p:tags r:id="rId5"/>
    </p:custData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768251" y="3400471"/>
            <a:ext cx="1883174" cy="707886"/>
          </a:xfrm>
          <a:prstGeom prst="rect">
            <a:avLst/>
          </a:prstGeom>
          <a:solidFill>
            <a:srgbClr val="000037"/>
          </a:solidFill>
        </p:spPr>
        <p:txBody>
          <a:bodyPr wrap="square">
            <a:normAutofit/>
          </a:bodyPr>
          <a:lstStyle>
            <a:defPPr>
              <a:defRPr lang="zh-CN"/>
            </a:defPPr>
            <a:lvl1pPr algn="ctr">
              <a:defRPr sz="2000" b="1">
                <a:solidFill>
                  <a:schemeClr val="bg1"/>
                </a:solidFill>
              </a:defRPr>
            </a:lvl1pPr>
          </a:lstStyle>
          <a:p>
            <a:r>
              <a:rPr lang="en-US" altLang="zh-CN"/>
              <a:t>what ? </a:t>
            </a:r>
            <a:endParaRPr lang="en-US" altLang="zh-CN"/>
          </a:p>
        </p:txBody>
      </p:sp>
      <p:sp>
        <p:nvSpPr>
          <p:cNvPr id="3" name="文本框 2"/>
          <p:cNvSpPr txBox="1"/>
          <p:nvPr>
            <p:custDataLst>
              <p:tags r:id="rId2"/>
            </p:custDataLst>
          </p:nvPr>
        </p:nvSpPr>
        <p:spPr>
          <a:xfrm>
            <a:off x="444500" y="2858135"/>
            <a:ext cx="2416175" cy="621030"/>
          </a:xfrm>
          <a:prstGeom prst="rect">
            <a:avLst/>
          </a:prstGeom>
          <a:solidFill>
            <a:srgbClr val="000037"/>
          </a:solidFill>
        </p:spPr>
        <p:txBody>
          <a:bodyPr wrap="square" rtlCol="0">
            <a:normAutofit fontScale="90000"/>
          </a:bodyPr>
          <a:lstStyle>
            <a:defPPr>
              <a:defRPr lang="zh-CN"/>
            </a:defPPr>
            <a:lvl1pPr algn="dist">
              <a:defRPr sz="2800" b="1">
                <a:solidFill>
                  <a:schemeClr val="bg1"/>
                </a:solidFill>
              </a:defRPr>
            </a:lvl1pPr>
          </a:lstStyle>
          <a:p>
            <a:r>
              <a:rPr lang="zh-CN" altLang="en-US">
                <a:latin typeface="+mj-lt"/>
                <a:ea typeface="+mj-ea"/>
                <a:cs typeface="+mj-cs"/>
              </a:rPr>
              <a:t>什么是信息安全</a:t>
            </a:r>
            <a:endParaRPr lang="zh-CN" altLang="en-US">
              <a:latin typeface="+mj-lt"/>
              <a:ea typeface="+mj-ea"/>
              <a:cs typeface="+mj-cs"/>
            </a:endParaRPr>
          </a:p>
        </p:txBody>
      </p:sp>
      <p:sp>
        <p:nvSpPr>
          <p:cNvPr id="45" name="矩形 44"/>
          <p:cNvSpPr/>
          <p:nvPr>
            <p:custDataLst>
              <p:tags r:id="rId3"/>
            </p:custDataLst>
          </p:nvPr>
        </p:nvSpPr>
        <p:spPr>
          <a:xfrm>
            <a:off x="-2540" y="5080"/>
            <a:ext cx="3454400"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47" name="矩形 46"/>
          <p:cNvSpPr/>
          <p:nvPr>
            <p:custDataLst>
              <p:tags r:id="rId4"/>
            </p:custDataLst>
          </p:nvPr>
        </p:nvSpPr>
        <p:spPr>
          <a:xfrm>
            <a:off x="3815781" y="2330996"/>
            <a:ext cx="215182" cy="215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p:nvPr>
            <p:custDataLst>
              <p:tags r:id="rId5"/>
            </p:custDataLst>
          </p:nvPr>
        </p:nvCxnSpPr>
        <p:spPr>
          <a:xfrm>
            <a:off x="3452163" y="162360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6"/>
            </p:custDataLst>
          </p:nvPr>
        </p:nvSpPr>
        <p:spPr>
          <a:xfrm>
            <a:off x="4223786" y="2207005"/>
            <a:ext cx="2808284" cy="402291"/>
          </a:xfrm>
          <a:prstGeom prst="rect">
            <a:avLst/>
          </a:prstGeom>
          <a:noFill/>
        </p:spPr>
        <p:txBody>
          <a:bodyPr wrap="square" tIns="46800" bIns="46800" anchor="ctr" anchorCtr="0">
            <a:normAutofit/>
          </a:bodyPr>
          <a:lstStyle>
            <a:defPPr>
              <a:defRPr lang="zh-CN"/>
            </a:defPPr>
            <a:lvl1pPr>
              <a:defRPr sz="2000">
                <a:solidFill>
                  <a:schemeClr val="bg1">
                    <a:lumMod val="95000"/>
                  </a:schemeClr>
                </a:solidFill>
                <a:latin typeface="+mj-lt"/>
                <a:ea typeface="+mj-ea"/>
                <a:cs typeface="+mj-cs"/>
              </a:defRPr>
            </a:lvl1pPr>
          </a:lstStyle>
          <a:p>
            <a:r>
              <a:rPr lang="en-US" altLang="zh-CN"/>
              <a:t>from wikipeida</a:t>
            </a:r>
            <a:endParaRPr lang="en-US" altLang="zh-CN"/>
          </a:p>
        </p:txBody>
      </p:sp>
      <p:sp>
        <p:nvSpPr>
          <p:cNvPr id="5" name="文本框 4"/>
          <p:cNvSpPr txBox="1"/>
          <p:nvPr>
            <p:custDataLst>
              <p:tags r:id="rId7"/>
            </p:custDataLst>
          </p:nvPr>
        </p:nvSpPr>
        <p:spPr>
          <a:xfrm>
            <a:off x="4224020" y="2665095"/>
            <a:ext cx="7414260" cy="1997710"/>
          </a:xfrm>
          <a:prstGeom prst="rect">
            <a:avLst/>
          </a:prstGeom>
        </p:spPr>
        <p:txBody>
          <a:bodyPr wrap="square" tIns="46800" bIns="46800"/>
          <a:lstStyle>
            <a:defPPr>
              <a:defRPr lang="zh-CN"/>
            </a:defPPr>
            <a:lvl1pPr>
              <a:lnSpc>
                <a:spcPct val="150000"/>
              </a:lnSpc>
              <a:tabLst>
                <a:tab pos="227965" algn="l"/>
              </a:tabLst>
              <a:defRPr sz="1200">
                <a:solidFill>
                  <a:schemeClr val="bg1">
                    <a:lumMod val="65000"/>
                  </a:schemeClr>
                </a:solidFill>
              </a:defRPr>
            </a:lvl1pPr>
          </a:lstStyle>
          <a:p>
            <a:r>
              <a:rPr lang="en-US" altLang="zh-CN" sz="1800"/>
              <a:t>信息安全的核心是信息保障，即维护信息的机密性，完整性和可用性的行为，确保在出现关键问题时信息不会受到任何影响。这些问题包括但不限于自然灾害，</a:t>
            </a:r>
            <a:r>
              <a:rPr lang="zh-CN" altLang="en-US" sz="1800"/>
              <a:t>也包括了</a:t>
            </a:r>
            <a:r>
              <a:rPr lang="en-US" altLang="zh-CN" sz="1800"/>
              <a:t>计算机/服务器故障和物理盗窃。</a:t>
            </a:r>
            <a:r>
              <a:rPr lang="zh-CN" altLang="en-US" sz="1800"/>
              <a:t>随着</a:t>
            </a:r>
            <a:r>
              <a:rPr lang="en-US" altLang="zh-CN" sz="1800"/>
              <a:t>企业数字化举措越来越受到重视，</a:t>
            </a:r>
            <a:r>
              <a:rPr lang="zh-CN" altLang="en-US" sz="1800"/>
              <a:t>保障我们个人的企业的信息不被他人窃取，利用，信息安全显得越来越重要</a:t>
            </a:r>
            <a:r>
              <a:rPr lang="en-US" altLang="zh-CN" sz="1800"/>
              <a:t>。</a:t>
            </a:r>
            <a:endParaRPr lang="en-US" altLang="zh-CN" sz="1800"/>
          </a:p>
        </p:txBody>
      </p:sp>
      <p:sp>
        <p:nvSpPr>
          <p:cNvPr id="19" name="文本框 18"/>
          <p:cNvSpPr txBox="1"/>
          <p:nvPr/>
        </p:nvSpPr>
        <p:spPr>
          <a:xfrm>
            <a:off x="118110" y="77470"/>
            <a:ext cx="3460115" cy="645160"/>
          </a:xfrm>
          <a:prstGeom prst="rect">
            <a:avLst/>
          </a:prstGeom>
          <a:noFill/>
        </p:spPr>
        <p:txBody>
          <a:bodyPr wrap="square" rtlCol="0">
            <a:spAutoFit/>
          </a:bodyPr>
          <a:lstStyle/>
          <a:p>
            <a:r>
              <a:rPr lang="en-US" altLang="zh-CN">
                <a:solidFill>
                  <a:schemeClr val="bg1"/>
                </a:solidFill>
                <a:sym typeface="+mn-ea"/>
              </a:rPr>
              <a:t>part 1 </a:t>
            </a:r>
            <a:r>
              <a:rPr lang="zh-CN" altLang="en-US">
                <a:solidFill>
                  <a:schemeClr val="bg1"/>
                </a:solidFill>
                <a:sym typeface="+mn-ea"/>
              </a:rPr>
              <a:t>信息安全概述</a:t>
            </a:r>
            <a:endParaRPr lang="zh-CN" altLang="en-US">
              <a:solidFill>
                <a:schemeClr val="bg1"/>
              </a:solidFill>
            </a:endParaRPr>
          </a:p>
          <a:p>
            <a:endParaRPr lang="zh-CN" altLang="en-US">
              <a:solidFill>
                <a:schemeClr val="bg1"/>
              </a:solidFill>
            </a:endParaRPr>
          </a:p>
        </p:txBody>
      </p:sp>
      <p:sp>
        <p:nvSpPr>
          <p:cNvPr id="20" name="矩形 19"/>
          <p:cNvSpPr/>
          <p:nvPr>
            <p:custDataLst>
              <p:tags r:id="rId8"/>
            </p:custDataLst>
          </p:nvPr>
        </p:nvSpPr>
        <p:spPr>
          <a:xfrm>
            <a:off x="0" y="3962400"/>
            <a:ext cx="2824871" cy="508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Tree>
    <p:custDataLst>
      <p:tags r:id="rId9"/>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in)">
                                      <p:cBhvr>
                                        <p:cTn id="7" dur="2000"/>
                                        <p:tgtEl>
                                          <p:spTgt spid="4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20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11"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768251" y="3400471"/>
            <a:ext cx="1883174" cy="707886"/>
          </a:xfrm>
          <a:prstGeom prst="rect">
            <a:avLst/>
          </a:prstGeom>
          <a:solidFill>
            <a:srgbClr val="000037"/>
          </a:solidFill>
        </p:spPr>
        <p:txBody>
          <a:bodyPr wrap="square">
            <a:normAutofit/>
          </a:bodyPr>
          <a:lstStyle>
            <a:defPPr>
              <a:defRPr lang="zh-CN"/>
            </a:defPPr>
            <a:lvl1pPr algn="ctr">
              <a:defRPr sz="2000" b="1">
                <a:solidFill>
                  <a:schemeClr val="bg1"/>
                </a:solidFill>
              </a:defRPr>
            </a:lvl1pPr>
          </a:lstStyle>
          <a:p>
            <a:r>
              <a:rPr lang="en-US" altLang="zh-CN"/>
              <a:t>why ?</a:t>
            </a:r>
            <a:endParaRPr lang="en-US" altLang="zh-CN"/>
          </a:p>
        </p:txBody>
      </p:sp>
      <p:sp>
        <p:nvSpPr>
          <p:cNvPr id="3" name="文本框 2"/>
          <p:cNvSpPr txBox="1"/>
          <p:nvPr>
            <p:custDataLst>
              <p:tags r:id="rId2"/>
            </p:custDataLst>
          </p:nvPr>
        </p:nvSpPr>
        <p:spPr>
          <a:xfrm>
            <a:off x="191135" y="2781300"/>
            <a:ext cx="3204845" cy="708025"/>
          </a:xfrm>
          <a:prstGeom prst="rect">
            <a:avLst/>
          </a:prstGeom>
          <a:solidFill>
            <a:srgbClr val="000037"/>
          </a:solidFill>
        </p:spPr>
        <p:txBody>
          <a:bodyPr wrap="square" rtlCol="0">
            <a:normAutofit fontScale="90000"/>
          </a:bodyPr>
          <a:lstStyle>
            <a:defPPr>
              <a:defRPr lang="zh-CN"/>
            </a:defPPr>
            <a:lvl1pPr algn="dist">
              <a:defRPr sz="2800" b="1">
                <a:solidFill>
                  <a:schemeClr val="bg1"/>
                </a:solidFill>
              </a:defRPr>
            </a:lvl1pPr>
          </a:lstStyle>
          <a:p>
            <a:r>
              <a:rPr lang="zh-CN" altLang="en-US">
                <a:latin typeface="+mj-lt"/>
                <a:ea typeface="+mj-ea"/>
                <a:cs typeface="+mj-cs"/>
              </a:rPr>
              <a:t>为什么需要信息安全</a:t>
            </a:r>
            <a:endParaRPr lang="zh-CN" altLang="en-US">
              <a:latin typeface="+mj-lt"/>
              <a:ea typeface="+mj-ea"/>
              <a:cs typeface="+mj-cs"/>
            </a:endParaRPr>
          </a:p>
        </p:txBody>
      </p:sp>
      <p:sp>
        <p:nvSpPr>
          <p:cNvPr id="45" name="矩形 44"/>
          <p:cNvSpPr/>
          <p:nvPr>
            <p:custDataLst>
              <p:tags r:id="rId3"/>
            </p:custDataLst>
          </p:nvPr>
        </p:nvSpPr>
        <p:spPr>
          <a:xfrm>
            <a:off x="-2540" y="5080"/>
            <a:ext cx="3454400"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cxnSp>
        <p:nvCxnSpPr>
          <p:cNvPr id="68" name="直接连接符 67"/>
          <p:cNvCxnSpPr/>
          <p:nvPr>
            <p:custDataLst>
              <p:tags r:id="rId4"/>
            </p:custDataLst>
          </p:nvPr>
        </p:nvCxnSpPr>
        <p:spPr>
          <a:xfrm>
            <a:off x="3452163" y="162360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5"/>
            </p:custDataLst>
          </p:nvPr>
        </p:nvSpPr>
        <p:spPr>
          <a:xfrm>
            <a:off x="3816985" y="1363980"/>
            <a:ext cx="7414260" cy="4331335"/>
          </a:xfrm>
          <a:prstGeom prst="rect">
            <a:avLst/>
          </a:prstGeom>
        </p:spPr>
        <p:txBody>
          <a:bodyPr wrap="square" tIns="46800" bIns="46800"/>
          <a:lstStyle>
            <a:defPPr>
              <a:defRPr lang="zh-CN"/>
            </a:defPPr>
            <a:lvl1pPr>
              <a:lnSpc>
                <a:spcPct val="150000"/>
              </a:lnSpc>
              <a:tabLst>
                <a:tab pos="227965" algn="l"/>
              </a:tabLst>
              <a:defRPr sz="1200">
                <a:solidFill>
                  <a:schemeClr val="bg1">
                    <a:lumMod val="65000"/>
                  </a:schemeClr>
                </a:solidFill>
              </a:defRPr>
            </a:lvl1pPr>
          </a:lstStyle>
          <a:p>
            <a:r>
              <a:rPr sz="1800"/>
              <a:t>党的十八大以来，以习近平同志为核心的党中央，高度重视网络安全和信息化工作，做出了系列的战略部署。今年4月习近平总书记在全国网络安全和信息化工作会议上发表了重要讲话，深刻阐述了网络强国重要思想，为新时代网络安全工作指明了前进的方向。</a:t>
            </a:r>
            <a:endParaRPr sz="1800"/>
          </a:p>
          <a:p>
            <a:endParaRPr sz="1800"/>
          </a:p>
          <a:p>
            <a:endParaRPr sz="1800"/>
          </a:p>
          <a:p>
            <a:r>
              <a:rPr sz="1800"/>
              <a:t>中国的网络安全在如今不论是相关政策，还是技术发展，都是历史上最好的时期，技术在进步，时代在发展，新的技术、应用、模式层出不穷，新的问题、风险、挑战，不断出现，这就需要我们去探索、讨论。</a:t>
            </a:r>
            <a:endParaRPr sz="1800"/>
          </a:p>
          <a:p>
            <a:r>
              <a:rPr lang="en-US" sz="1800"/>
              <a:t>						</a:t>
            </a:r>
            <a:r>
              <a:rPr lang="en-US"/>
              <a:t>———— 中央网信办总工程师赵泽良</a:t>
            </a:r>
            <a:endParaRPr lang="en-US"/>
          </a:p>
          <a:p>
            <a:endParaRPr lang="en-US"/>
          </a:p>
        </p:txBody>
      </p:sp>
      <p:sp>
        <p:nvSpPr>
          <p:cNvPr id="19" name="文本框 18"/>
          <p:cNvSpPr txBox="1"/>
          <p:nvPr/>
        </p:nvSpPr>
        <p:spPr>
          <a:xfrm>
            <a:off x="118110" y="77470"/>
            <a:ext cx="3460115" cy="645160"/>
          </a:xfrm>
          <a:prstGeom prst="rect">
            <a:avLst/>
          </a:prstGeom>
          <a:noFill/>
        </p:spPr>
        <p:txBody>
          <a:bodyPr wrap="square" rtlCol="0">
            <a:spAutoFit/>
          </a:bodyPr>
          <a:lstStyle/>
          <a:p>
            <a:r>
              <a:rPr lang="en-US" altLang="zh-CN">
                <a:solidFill>
                  <a:schemeClr val="bg1"/>
                </a:solidFill>
                <a:sym typeface="+mn-ea"/>
              </a:rPr>
              <a:t>part 1 </a:t>
            </a:r>
            <a:r>
              <a:rPr lang="zh-CN" altLang="en-US">
                <a:solidFill>
                  <a:schemeClr val="bg1"/>
                </a:solidFill>
                <a:sym typeface="+mn-ea"/>
              </a:rPr>
              <a:t>信息安全概述</a:t>
            </a:r>
            <a:endParaRPr lang="zh-CN" altLang="en-US">
              <a:solidFill>
                <a:schemeClr val="bg1"/>
              </a:solidFill>
            </a:endParaRPr>
          </a:p>
          <a:p>
            <a:endParaRPr lang="zh-CN" altLang="en-US">
              <a:solidFill>
                <a:schemeClr val="bg1"/>
              </a:solidFill>
            </a:endParaRPr>
          </a:p>
        </p:txBody>
      </p:sp>
      <p:sp>
        <p:nvSpPr>
          <p:cNvPr id="20" name="矩形 19"/>
          <p:cNvSpPr/>
          <p:nvPr>
            <p:custDataLst>
              <p:tags r:id="rId6"/>
            </p:custDataLst>
          </p:nvPr>
        </p:nvSpPr>
        <p:spPr>
          <a:xfrm>
            <a:off x="0" y="3962400"/>
            <a:ext cx="2824871" cy="508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4" name="矩形 3"/>
          <p:cNvSpPr/>
          <p:nvPr>
            <p:custDataLst>
              <p:tags r:id="rId7"/>
            </p:custDataLst>
          </p:nvPr>
        </p:nvSpPr>
        <p:spPr>
          <a:xfrm>
            <a:off x="3817051" y="1085761"/>
            <a:ext cx="215182" cy="215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8"/>
            </p:custDataLst>
          </p:nvPr>
        </p:nvSpPr>
        <p:spPr>
          <a:xfrm>
            <a:off x="4225056" y="961770"/>
            <a:ext cx="2808284" cy="402291"/>
          </a:xfrm>
          <a:prstGeom prst="rect">
            <a:avLst/>
          </a:prstGeom>
          <a:noFill/>
        </p:spPr>
        <p:txBody>
          <a:bodyPr wrap="square" tIns="46800" bIns="46800" anchor="ctr" anchorCtr="0">
            <a:normAutofit/>
          </a:bodyPr>
          <a:lstStyle>
            <a:defPPr>
              <a:defRPr lang="zh-CN"/>
            </a:defPPr>
            <a:lvl1pPr>
              <a:defRPr sz="2000">
                <a:solidFill>
                  <a:schemeClr val="bg1">
                    <a:lumMod val="95000"/>
                  </a:schemeClr>
                </a:solidFill>
                <a:latin typeface="+mj-lt"/>
                <a:ea typeface="+mj-ea"/>
                <a:cs typeface="+mj-cs"/>
              </a:defRPr>
            </a:lvl1pPr>
          </a:lstStyle>
          <a:p>
            <a:r>
              <a:rPr lang="en-US" altLang="zh-CN"/>
              <a:t>from XiDaDa</a:t>
            </a:r>
            <a:endParaRPr lang="en-US" altLang="zh-CN"/>
          </a:p>
        </p:txBody>
      </p:sp>
      <p:cxnSp>
        <p:nvCxnSpPr>
          <p:cNvPr id="8" name="直接连接符 7"/>
          <p:cNvCxnSpPr/>
          <p:nvPr>
            <p:custDataLst>
              <p:tags r:id="rId9"/>
            </p:custDataLst>
          </p:nvPr>
        </p:nvCxnSpPr>
        <p:spPr>
          <a:xfrm>
            <a:off x="3452163" y="946063"/>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10"/>
            </p:custDataLst>
          </p:nvPr>
        </p:nvSpPr>
        <p:spPr>
          <a:xfrm>
            <a:off x="3817051" y="3421926"/>
            <a:ext cx="215182" cy="2151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11"/>
            </p:custDataLst>
          </p:nvPr>
        </p:nvSpPr>
        <p:spPr>
          <a:xfrm>
            <a:off x="4225056" y="3327780"/>
            <a:ext cx="2808284" cy="402291"/>
          </a:xfrm>
          <a:prstGeom prst="rect">
            <a:avLst/>
          </a:prstGeom>
          <a:noFill/>
        </p:spPr>
        <p:txBody>
          <a:bodyPr wrap="square" tIns="46800" bIns="46800" anchor="ctr" anchorCtr="0">
            <a:normAutofit/>
          </a:bodyPr>
          <a:lstStyle>
            <a:defPPr>
              <a:defRPr lang="zh-CN"/>
            </a:defPPr>
            <a:lvl1pPr>
              <a:defRPr sz="2000">
                <a:solidFill>
                  <a:schemeClr val="bg1">
                    <a:lumMod val="95000"/>
                  </a:schemeClr>
                </a:solidFill>
                <a:latin typeface="+mj-lt"/>
                <a:ea typeface="+mj-ea"/>
                <a:cs typeface="+mj-cs"/>
              </a:defRPr>
            </a:lvl1pPr>
          </a:lstStyle>
          <a:p>
            <a:r>
              <a:rPr lang="en-US" altLang="zh-CN"/>
              <a:t>from ISC 2018</a:t>
            </a:r>
            <a:endParaRPr lang="en-US" altLang="zh-CN"/>
          </a:p>
        </p:txBody>
      </p:sp>
    </p:spTree>
    <p:custDataLst>
      <p:tags r:id="rId1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6" grpId="0"/>
      <p:bldP spid="10"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768251" y="3400471"/>
            <a:ext cx="1883174" cy="707886"/>
          </a:xfrm>
          <a:prstGeom prst="rect">
            <a:avLst/>
          </a:prstGeom>
          <a:solidFill>
            <a:srgbClr val="000037"/>
          </a:solidFill>
        </p:spPr>
        <p:txBody>
          <a:bodyPr wrap="square">
            <a:normAutofit/>
          </a:bodyPr>
          <a:lstStyle>
            <a:defPPr>
              <a:defRPr lang="zh-CN"/>
            </a:defPPr>
            <a:lvl1pPr algn="ctr">
              <a:defRPr sz="2000" b="1">
                <a:solidFill>
                  <a:schemeClr val="bg1"/>
                </a:solidFill>
              </a:defRPr>
            </a:lvl1pPr>
          </a:lstStyle>
          <a:p>
            <a:r>
              <a:rPr lang="en-US" altLang="zh-CN"/>
              <a:t>why ?</a:t>
            </a:r>
            <a:endParaRPr lang="en-US" altLang="zh-CN"/>
          </a:p>
        </p:txBody>
      </p:sp>
      <p:sp>
        <p:nvSpPr>
          <p:cNvPr id="3" name="文本框 2"/>
          <p:cNvSpPr txBox="1"/>
          <p:nvPr>
            <p:custDataLst>
              <p:tags r:id="rId2"/>
            </p:custDataLst>
          </p:nvPr>
        </p:nvSpPr>
        <p:spPr>
          <a:xfrm>
            <a:off x="191135" y="2781300"/>
            <a:ext cx="3204845" cy="708025"/>
          </a:xfrm>
          <a:prstGeom prst="rect">
            <a:avLst/>
          </a:prstGeom>
          <a:solidFill>
            <a:srgbClr val="000037"/>
          </a:solidFill>
        </p:spPr>
        <p:txBody>
          <a:bodyPr wrap="square" rtlCol="0">
            <a:normAutofit fontScale="90000"/>
          </a:bodyPr>
          <a:lstStyle>
            <a:defPPr>
              <a:defRPr lang="zh-CN"/>
            </a:defPPr>
            <a:lvl1pPr algn="dist">
              <a:defRPr sz="2800" b="1">
                <a:solidFill>
                  <a:schemeClr val="bg1"/>
                </a:solidFill>
              </a:defRPr>
            </a:lvl1pPr>
          </a:lstStyle>
          <a:p>
            <a:r>
              <a:rPr lang="zh-CN" altLang="en-US">
                <a:latin typeface="+mj-lt"/>
                <a:ea typeface="+mj-ea"/>
                <a:cs typeface="+mj-cs"/>
              </a:rPr>
              <a:t>为什么要做信息安全</a:t>
            </a:r>
            <a:endParaRPr lang="zh-CN" altLang="en-US">
              <a:latin typeface="+mj-lt"/>
              <a:ea typeface="+mj-ea"/>
              <a:cs typeface="+mj-cs"/>
            </a:endParaRPr>
          </a:p>
        </p:txBody>
      </p:sp>
      <p:sp>
        <p:nvSpPr>
          <p:cNvPr id="45" name="矩形 44"/>
          <p:cNvSpPr/>
          <p:nvPr>
            <p:custDataLst>
              <p:tags r:id="rId3"/>
            </p:custDataLst>
          </p:nvPr>
        </p:nvSpPr>
        <p:spPr>
          <a:xfrm>
            <a:off x="-2540" y="5080"/>
            <a:ext cx="3454400"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cxnSp>
        <p:nvCxnSpPr>
          <p:cNvPr id="68" name="直接连接符 67"/>
          <p:cNvCxnSpPr/>
          <p:nvPr>
            <p:custDataLst>
              <p:tags r:id="rId4"/>
            </p:custDataLst>
          </p:nvPr>
        </p:nvCxnSpPr>
        <p:spPr>
          <a:xfrm>
            <a:off x="3452163" y="1623608"/>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5"/>
            </p:custDataLst>
          </p:nvPr>
        </p:nvSpPr>
        <p:spPr>
          <a:xfrm>
            <a:off x="3816985" y="1363980"/>
            <a:ext cx="7414260" cy="4331335"/>
          </a:xfrm>
          <a:prstGeom prst="rect">
            <a:avLst/>
          </a:prstGeom>
        </p:spPr>
        <p:txBody>
          <a:bodyPr wrap="square" tIns="46800" bIns="46800"/>
          <a:lstStyle>
            <a:defPPr>
              <a:defRPr lang="zh-CN"/>
            </a:defPPr>
            <a:lvl1pPr>
              <a:lnSpc>
                <a:spcPct val="150000"/>
              </a:lnSpc>
              <a:tabLst>
                <a:tab pos="227965" algn="l"/>
              </a:tabLst>
              <a:defRPr sz="1200">
                <a:solidFill>
                  <a:schemeClr val="bg1">
                    <a:lumMod val="65000"/>
                  </a:schemeClr>
                </a:solidFill>
              </a:defRPr>
            </a:lvl1pPr>
          </a:lstStyle>
          <a:p>
            <a:endParaRPr lang="en-US"/>
          </a:p>
          <a:p>
            <a:endParaRPr lang="en-US"/>
          </a:p>
        </p:txBody>
      </p:sp>
      <p:sp>
        <p:nvSpPr>
          <p:cNvPr id="19" name="文本框 18"/>
          <p:cNvSpPr txBox="1"/>
          <p:nvPr/>
        </p:nvSpPr>
        <p:spPr>
          <a:xfrm>
            <a:off x="118110" y="77470"/>
            <a:ext cx="3460115" cy="645160"/>
          </a:xfrm>
          <a:prstGeom prst="rect">
            <a:avLst/>
          </a:prstGeom>
          <a:noFill/>
        </p:spPr>
        <p:txBody>
          <a:bodyPr wrap="square" rtlCol="0">
            <a:spAutoFit/>
          </a:bodyPr>
          <a:lstStyle/>
          <a:p>
            <a:r>
              <a:rPr lang="en-US" altLang="zh-CN">
                <a:solidFill>
                  <a:schemeClr val="bg1"/>
                </a:solidFill>
                <a:sym typeface="+mn-ea"/>
              </a:rPr>
              <a:t>part 1 </a:t>
            </a:r>
            <a:r>
              <a:rPr lang="zh-CN" altLang="en-US">
                <a:solidFill>
                  <a:schemeClr val="bg1"/>
                </a:solidFill>
                <a:sym typeface="+mn-ea"/>
              </a:rPr>
              <a:t>信息安全概述</a:t>
            </a:r>
            <a:endParaRPr lang="zh-CN" altLang="en-US">
              <a:solidFill>
                <a:schemeClr val="bg1"/>
              </a:solidFill>
            </a:endParaRPr>
          </a:p>
          <a:p>
            <a:endParaRPr lang="zh-CN" altLang="en-US">
              <a:solidFill>
                <a:schemeClr val="bg1"/>
              </a:solidFill>
            </a:endParaRPr>
          </a:p>
        </p:txBody>
      </p:sp>
      <p:sp>
        <p:nvSpPr>
          <p:cNvPr id="20" name="矩形 19"/>
          <p:cNvSpPr/>
          <p:nvPr>
            <p:custDataLst>
              <p:tags r:id="rId6"/>
            </p:custDataLst>
          </p:nvPr>
        </p:nvSpPr>
        <p:spPr>
          <a:xfrm>
            <a:off x="0" y="3962400"/>
            <a:ext cx="2824871" cy="508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4" name="矩形 3"/>
          <p:cNvSpPr/>
          <p:nvPr>
            <p:custDataLst>
              <p:tags r:id="rId7"/>
            </p:custDataLst>
          </p:nvPr>
        </p:nvSpPr>
        <p:spPr>
          <a:xfrm>
            <a:off x="4657090" y="3150235"/>
            <a:ext cx="31432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8"/>
            </p:custDataLst>
          </p:nvPr>
        </p:nvSpPr>
        <p:spPr>
          <a:xfrm>
            <a:off x="5180965" y="2747010"/>
            <a:ext cx="5254625" cy="1144905"/>
          </a:xfrm>
          <a:prstGeom prst="rect">
            <a:avLst/>
          </a:prstGeom>
          <a:noFill/>
        </p:spPr>
        <p:txBody>
          <a:bodyPr wrap="square" tIns="46800" bIns="46800" anchor="ctr" anchorCtr="0">
            <a:noAutofit/>
          </a:bodyPr>
          <a:lstStyle>
            <a:defPPr>
              <a:defRPr lang="zh-CN"/>
            </a:defPPr>
            <a:lvl1pPr>
              <a:defRPr sz="2000">
                <a:solidFill>
                  <a:schemeClr val="bg1">
                    <a:lumMod val="95000"/>
                  </a:schemeClr>
                </a:solidFill>
                <a:latin typeface="+mj-lt"/>
                <a:ea typeface="+mj-ea"/>
                <a:cs typeface="+mj-cs"/>
              </a:defRPr>
            </a:lvl1pPr>
          </a:lstStyle>
          <a:p>
            <a:r>
              <a:rPr lang="zh-CN" altLang="en-US" sz="2800" b="1">
                <a:solidFill>
                  <a:schemeClr val="bg1"/>
                </a:solidFill>
                <a:latin typeface="Kozuka Gothic Pr6N B" panose="020B0800000000000000" charset="-128"/>
                <a:ea typeface="Kozuka Gothic Pr6N B" panose="020B0800000000000000" charset="-128"/>
              </a:rPr>
              <a:t>What about you ?</a:t>
            </a:r>
            <a:endParaRPr lang="zh-CN" altLang="en-US" sz="2800" b="1">
              <a:solidFill>
                <a:schemeClr val="bg1"/>
              </a:solidFill>
              <a:latin typeface="Kozuka Gothic Pr6N B" panose="020B0800000000000000" charset="-128"/>
              <a:ea typeface="Kozuka Gothic Pr6N B" panose="020B0800000000000000" charset="-128"/>
            </a:endParaRPr>
          </a:p>
        </p:txBody>
      </p:sp>
      <p:cxnSp>
        <p:nvCxnSpPr>
          <p:cNvPr id="8" name="直接连接符 7"/>
          <p:cNvCxnSpPr/>
          <p:nvPr>
            <p:custDataLst>
              <p:tags r:id="rId9"/>
            </p:custDataLst>
          </p:nvPr>
        </p:nvCxnSpPr>
        <p:spPr>
          <a:xfrm>
            <a:off x="3452163" y="946063"/>
            <a:ext cx="0" cy="461717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edg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3962400"/>
            <a:ext cx="2824871" cy="508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7" name="矩形 6"/>
          <p:cNvSpPr/>
          <p:nvPr>
            <p:custDataLst>
              <p:tags r:id="rId2"/>
            </p:custDataLst>
          </p:nvPr>
        </p:nvSpPr>
        <p:spPr>
          <a:xfrm>
            <a:off x="3370320" y="3701667"/>
            <a:ext cx="3991210" cy="2639799"/>
          </a:xfrm>
          <a:prstGeom prst="rect">
            <a:avLst/>
          </a:prstGeom>
          <a:noFill/>
          <a:ln w="44450">
            <a:gradFill>
              <a:gsLst>
                <a:gs pos="0">
                  <a:schemeClr val="accent2">
                    <a:lumMod val="75000"/>
                  </a:schemeClr>
                </a:gs>
                <a:gs pos="100000">
                  <a:schemeClr val="accent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lnSpc>
                <a:spcPct val="130000"/>
              </a:lnSpc>
            </a:pPr>
            <a:endParaRPr lang="en-US">
              <a:solidFill>
                <a:schemeClr val="bg1"/>
              </a:solidFill>
            </a:endParaRPr>
          </a:p>
        </p:txBody>
      </p:sp>
      <p:sp>
        <p:nvSpPr>
          <p:cNvPr id="11" name="矩形 10"/>
          <p:cNvSpPr/>
          <p:nvPr>
            <p:custDataLst>
              <p:tags r:id="rId3"/>
            </p:custDataLst>
          </p:nvPr>
        </p:nvSpPr>
        <p:spPr>
          <a:xfrm>
            <a:off x="7562881" y="881318"/>
            <a:ext cx="3991210" cy="2639799"/>
          </a:xfrm>
          <a:prstGeom prst="rect">
            <a:avLst/>
          </a:prstGeom>
          <a:noFill/>
          <a:ln w="44450">
            <a:gradFill>
              <a:gsLst>
                <a:gs pos="0">
                  <a:schemeClr val="accent2">
                    <a:lumMod val="75000"/>
                  </a:schemeClr>
                </a:gs>
                <a:gs pos="100000">
                  <a:schemeClr val="accent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lnSpc>
                <a:spcPct val="130000"/>
              </a:lnSpc>
            </a:pPr>
            <a:endParaRPr lang="en-US">
              <a:solidFill>
                <a:schemeClr val="bg1"/>
              </a:solidFill>
            </a:endParaRPr>
          </a:p>
        </p:txBody>
      </p:sp>
      <p:sp>
        <p:nvSpPr>
          <p:cNvPr id="13" name="矩形 12"/>
          <p:cNvSpPr/>
          <p:nvPr>
            <p:custDataLst>
              <p:tags r:id="rId4"/>
            </p:custDataLst>
          </p:nvPr>
        </p:nvSpPr>
        <p:spPr>
          <a:xfrm>
            <a:off x="3370320" y="881318"/>
            <a:ext cx="3991210" cy="2639799"/>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endParaRPr lang="en-US" sz="2000"/>
          </a:p>
        </p:txBody>
      </p:sp>
      <p:sp>
        <p:nvSpPr>
          <p:cNvPr id="14" name="矩形 13"/>
          <p:cNvSpPr/>
          <p:nvPr>
            <p:custDataLst>
              <p:tags r:id="rId5"/>
            </p:custDataLst>
          </p:nvPr>
        </p:nvSpPr>
        <p:spPr>
          <a:xfrm>
            <a:off x="7562881" y="3701667"/>
            <a:ext cx="3991210" cy="2639799"/>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endParaRPr lang="en-US" sz="2000"/>
          </a:p>
        </p:txBody>
      </p:sp>
      <p:sp>
        <p:nvSpPr>
          <p:cNvPr id="2" name="文本框 1"/>
          <p:cNvSpPr txBox="1"/>
          <p:nvPr>
            <p:custDataLst>
              <p:tags r:id="rId6"/>
            </p:custDataLst>
          </p:nvPr>
        </p:nvSpPr>
        <p:spPr>
          <a:xfrm>
            <a:off x="3491800" y="1643268"/>
            <a:ext cx="3748175" cy="1686217"/>
          </a:xfrm>
          <a:prstGeom prst="rect">
            <a:avLst/>
          </a:prstGeom>
          <a:noFill/>
        </p:spPr>
        <p:txBody>
          <a:bodyPr wrap="square" tIns="46800" bIns="46800" rtlCol="0">
            <a:normAutofit/>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1600"/>
              <a:t>病毒分析</a:t>
            </a:r>
            <a:endParaRPr lang="zh-CN" altLang="en-US" sz="1600"/>
          </a:p>
          <a:p>
            <a:r>
              <a:rPr lang="zh-CN" altLang="en-US" sz="1600"/>
              <a:t>漏洞挖掘</a:t>
            </a:r>
            <a:endParaRPr lang="zh-CN" altLang="en-US" sz="1600"/>
          </a:p>
          <a:p>
            <a:r>
              <a:rPr lang="zh-CN" altLang="en-US" sz="1600"/>
              <a:t>安卓逆向</a:t>
            </a:r>
            <a:endParaRPr lang="zh-CN" altLang="en-US" sz="1600"/>
          </a:p>
          <a:p>
            <a:endParaRPr lang="zh-CN" altLang="en-US" sz="1600"/>
          </a:p>
        </p:txBody>
      </p:sp>
      <p:sp>
        <p:nvSpPr>
          <p:cNvPr id="3" name="文本框 2"/>
          <p:cNvSpPr txBox="1"/>
          <p:nvPr>
            <p:custDataLst>
              <p:tags r:id="rId7"/>
            </p:custDataLst>
          </p:nvPr>
        </p:nvSpPr>
        <p:spPr>
          <a:xfrm>
            <a:off x="7616000" y="1683908"/>
            <a:ext cx="3748175" cy="1686217"/>
          </a:xfrm>
          <a:prstGeom prst="rect">
            <a:avLst/>
          </a:prstGeom>
          <a:noFill/>
        </p:spPr>
        <p:txBody>
          <a:bodyPr wrap="square" tIns="46800" bIns="46800" rtlCol="0">
            <a:normAutofit/>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1600"/>
              <a:t>自动化代码安全审计（黑盒与白盒）</a:t>
            </a:r>
            <a:endParaRPr lang="zh-CN" altLang="en-US" sz="1600"/>
          </a:p>
          <a:p>
            <a:r>
              <a:rPr lang="zh-CN" altLang="en-US" sz="1600"/>
              <a:t>攻击流量识别</a:t>
            </a:r>
            <a:endParaRPr lang="zh-CN" altLang="en-US" sz="1600"/>
          </a:p>
          <a:p>
            <a:r>
              <a:rPr lang="zh-CN" altLang="en-US" sz="1600"/>
              <a:t>大数据分析</a:t>
            </a:r>
            <a:endParaRPr lang="zh-CN" altLang="en-US" sz="1600"/>
          </a:p>
          <a:p>
            <a:r>
              <a:rPr lang="zh-CN" altLang="en-US" sz="1600"/>
              <a:t>网站防火墙 （</a:t>
            </a:r>
            <a:r>
              <a:rPr lang="en-US" altLang="zh-CN" sz="1600"/>
              <a:t>waf )</a:t>
            </a:r>
            <a:endParaRPr lang="zh-CN" altLang="en-US" sz="1600"/>
          </a:p>
          <a:p>
            <a:endParaRPr lang="zh-CN" altLang="en-US" sz="1600"/>
          </a:p>
        </p:txBody>
      </p:sp>
      <p:sp>
        <p:nvSpPr>
          <p:cNvPr id="12" name="文本框 11"/>
          <p:cNvSpPr txBox="1"/>
          <p:nvPr>
            <p:custDataLst>
              <p:tags r:id="rId8"/>
            </p:custDataLst>
          </p:nvPr>
        </p:nvSpPr>
        <p:spPr>
          <a:xfrm>
            <a:off x="7729132" y="4468687"/>
            <a:ext cx="3702934" cy="1686217"/>
          </a:xfrm>
          <a:prstGeom prst="rect">
            <a:avLst/>
          </a:prstGeom>
          <a:noFill/>
        </p:spPr>
        <p:txBody>
          <a:bodyPr wrap="square" tIns="46800" bIns="46800" rtlCol="0">
            <a:normAutofit fontScale="90000" lnSpcReduction="20000"/>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1600"/>
              <a:t>嵌入式设备安全</a:t>
            </a:r>
            <a:endParaRPr lang="zh-CN" altLang="en-US" sz="1600"/>
          </a:p>
          <a:p>
            <a:r>
              <a:rPr lang="zh-CN" altLang="en-US" sz="1600"/>
              <a:t>智能网联汽车</a:t>
            </a:r>
            <a:endParaRPr lang="zh-CN" altLang="en-US" sz="1600"/>
          </a:p>
          <a:p>
            <a:r>
              <a:rPr lang="zh-CN" altLang="en-US" sz="1600"/>
              <a:t>智能家居 </a:t>
            </a:r>
            <a:r>
              <a:rPr lang="en-US" altLang="zh-CN" sz="1600"/>
              <a:t>/ </a:t>
            </a:r>
            <a:r>
              <a:rPr lang="zh-CN" altLang="en-US" sz="1600"/>
              <a:t>医疗网络安全</a:t>
            </a:r>
            <a:endParaRPr lang="zh-CN" altLang="en-US" sz="1600"/>
          </a:p>
          <a:p>
            <a:r>
              <a:rPr lang="zh-CN" altLang="en-US" sz="1600"/>
              <a:t>工业物联网安全</a:t>
            </a:r>
            <a:endParaRPr lang="zh-CN" altLang="en-US" sz="1600"/>
          </a:p>
          <a:p>
            <a:r>
              <a:rPr lang="en-US" altLang="zh-CN" sz="1600"/>
              <a:t>...</a:t>
            </a:r>
            <a:endParaRPr lang="zh-CN" altLang="en-US" sz="1600"/>
          </a:p>
          <a:p>
            <a:endParaRPr lang="zh-CN" altLang="en-US" sz="1600"/>
          </a:p>
        </p:txBody>
      </p:sp>
      <p:sp>
        <p:nvSpPr>
          <p:cNvPr id="16" name="文本框 15"/>
          <p:cNvSpPr txBox="1"/>
          <p:nvPr>
            <p:custDataLst>
              <p:tags r:id="rId9"/>
            </p:custDataLst>
          </p:nvPr>
        </p:nvSpPr>
        <p:spPr>
          <a:xfrm>
            <a:off x="3521801" y="4468687"/>
            <a:ext cx="3702934" cy="1686217"/>
          </a:xfrm>
          <a:prstGeom prst="rect">
            <a:avLst/>
          </a:prstGeom>
          <a:noFill/>
        </p:spPr>
        <p:txBody>
          <a:bodyPr wrap="square" tIns="46800" bIns="46800" rtlCol="0">
            <a:normAutofit/>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1600"/>
              <a:t>密码编码学</a:t>
            </a:r>
            <a:endParaRPr lang="zh-CN" altLang="en-US" sz="1600"/>
          </a:p>
          <a:p>
            <a:r>
              <a:rPr lang="zh-CN" altLang="en-US" sz="1600"/>
              <a:t>密码分析学</a:t>
            </a:r>
            <a:endParaRPr lang="zh-CN" altLang="en-US" sz="1600"/>
          </a:p>
          <a:p>
            <a:endParaRPr lang="zh-CN" altLang="en-US" sz="1600"/>
          </a:p>
        </p:txBody>
      </p:sp>
      <p:sp>
        <p:nvSpPr>
          <p:cNvPr id="17" name="文本框 16"/>
          <p:cNvSpPr txBox="1"/>
          <p:nvPr>
            <p:custDataLst>
              <p:tags r:id="rId10"/>
            </p:custDataLst>
          </p:nvPr>
        </p:nvSpPr>
        <p:spPr>
          <a:xfrm>
            <a:off x="3476561" y="1008450"/>
            <a:ext cx="3673557" cy="538197"/>
          </a:xfrm>
          <a:prstGeom prst="rect">
            <a:avLst/>
          </a:prstGeom>
          <a:noFill/>
        </p:spPr>
        <p:txBody>
          <a:bodyPr wrap="square" tIns="46800" bIns="46800" rtlCol="0">
            <a:normAutofit/>
          </a:bodyPr>
          <a:lstStyle>
            <a:defPPr>
              <a:defRPr lang="zh-CN"/>
            </a:defPPr>
            <a:lvl1pPr defTabSz="913765">
              <a:lnSpc>
                <a:spcPct val="130000"/>
              </a:lnSpc>
              <a:defRPr sz="1400" b="1">
                <a:solidFill>
                  <a:schemeClr val="bg1"/>
                </a:solidFill>
                <a:latin typeface="+mj-lt"/>
                <a:ea typeface="+mj-ea"/>
                <a:cs typeface="+mj-cs"/>
              </a:defRPr>
            </a:lvl1pPr>
            <a:lvl2pPr defTabSz="913765"/>
            <a:lvl3pPr defTabSz="913765"/>
            <a:lvl4pPr defTabSz="913765"/>
            <a:lvl5pPr defTabSz="913765"/>
            <a:lvl6pPr defTabSz="913765"/>
            <a:lvl7pPr defTabSz="913765"/>
            <a:lvl8pPr defTabSz="913765"/>
            <a:lvl9pPr defTabSz="913765"/>
          </a:lstStyle>
          <a:p>
            <a:r>
              <a:rPr lang="zh-CN" altLang="en-US" sz="1800"/>
              <a:t>二进制安全方向</a:t>
            </a:r>
            <a:endParaRPr lang="zh-CN" altLang="en-US" sz="1800"/>
          </a:p>
        </p:txBody>
      </p:sp>
      <p:sp>
        <p:nvSpPr>
          <p:cNvPr id="18" name="文本框 17"/>
          <p:cNvSpPr txBox="1"/>
          <p:nvPr>
            <p:custDataLst>
              <p:tags r:id="rId11"/>
            </p:custDataLst>
          </p:nvPr>
        </p:nvSpPr>
        <p:spPr>
          <a:xfrm>
            <a:off x="3551177" y="3832540"/>
            <a:ext cx="3673557" cy="538197"/>
          </a:xfrm>
          <a:prstGeom prst="rect">
            <a:avLst/>
          </a:prstGeom>
          <a:noFill/>
        </p:spPr>
        <p:txBody>
          <a:bodyPr wrap="square" tIns="46800" bIns="46800" rtlCol="0">
            <a:norm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1800">
                <a:latin typeface="+mj-lt"/>
                <a:ea typeface="+mj-ea"/>
                <a:cs typeface="+mj-cs"/>
              </a:rPr>
              <a:t>密码学</a:t>
            </a:r>
            <a:endParaRPr lang="zh-CN" altLang="en-US" sz="1800">
              <a:latin typeface="+mj-lt"/>
              <a:ea typeface="+mj-ea"/>
              <a:cs typeface="+mj-cs"/>
            </a:endParaRPr>
          </a:p>
        </p:txBody>
      </p:sp>
      <p:sp>
        <p:nvSpPr>
          <p:cNvPr id="22" name="文本框 21"/>
          <p:cNvSpPr txBox="1"/>
          <p:nvPr>
            <p:custDataLst>
              <p:tags r:id="rId12"/>
            </p:custDataLst>
          </p:nvPr>
        </p:nvSpPr>
        <p:spPr>
          <a:xfrm>
            <a:off x="7669122" y="1008450"/>
            <a:ext cx="3673557" cy="538197"/>
          </a:xfrm>
          <a:prstGeom prst="rect">
            <a:avLst/>
          </a:prstGeom>
          <a:noFill/>
        </p:spPr>
        <p:txBody>
          <a:bodyPr wrap="square" tIns="46800" bIns="46800" rtlCol="0">
            <a:norm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en-US" altLang="zh-CN" sz="1800">
                <a:latin typeface="+mj-lt"/>
                <a:ea typeface="+mj-ea"/>
                <a:cs typeface="+mj-cs"/>
              </a:rPr>
              <a:t>web </a:t>
            </a:r>
            <a:r>
              <a:rPr lang="zh-CN" altLang="en-US" sz="1800">
                <a:latin typeface="+mj-lt"/>
                <a:ea typeface="+mj-ea"/>
                <a:cs typeface="+mj-cs"/>
              </a:rPr>
              <a:t>安全方向</a:t>
            </a:r>
            <a:endParaRPr lang="zh-CN" altLang="en-US" sz="1800">
              <a:latin typeface="+mj-lt"/>
              <a:ea typeface="+mj-ea"/>
              <a:cs typeface="+mj-cs"/>
            </a:endParaRPr>
          </a:p>
        </p:txBody>
      </p:sp>
      <p:sp>
        <p:nvSpPr>
          <p:cNvPr id="28" name="文本框 27"/>
          <p:cNvSpPr txBox="1"/>
          <p:nvPr>
            <p:custDataLst>
              <p:tags r:id="rId13"/>
            </p:custDataLst>
          </p:nvPr>
        </p:nvSpPr>
        <p:spPr>
          <a:xfrm>
            <a:off x="7743738" y="3832540"/>
            <a:ext cx="3673557" cy="538197"/>
          </a:xfrm>
          <a:prstGeom prst="rect">
            <a:avLst/>
          </a:prstGeom>
          <a:noFill/>
        </p:spPr>
        <p:txBody>
          <a:bodyPr wrap="square" tIns="46800" bIns="46800" rtlCol="0">
            <a:norm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1800">
                <a:latin typeface="+mj-lt"/>
                <a:ea typeface="+mj-ea"/>
                <a:cs typeface="+mj-cs"/>
              </a:rPr>
              <a:t>物联网安全方向</a:t>
            </a:r>
            <a:endParaRPr lang="zh-CN" altLang="en-US" sz="1800">
              <a:latin typeface="+mj-lt"/>
              <a:ea typeface="+mj-ea"/>
              <a:cs typeface="+mj-cs"/>
            </a:endParaRPr>
          </a:p>
        </p:txBody>
      </p:sp>
      <p:sp>
        <p:nvSpPr>
          <p:cNvPr id="30" name="文本框 29"/>
          <p:cNvSpPr txBox="1"/>
          <p:nvPr>
            <p:custDataLst>
              <p:tags r:id="rId14"/>
            </p:custDataLst>
          </p:nvPr>
        </p:nvSpPr>
        <p:spPr>
          <a:xfrm>
            <a:off x="142875" y="2804160"/>
            <a:ext cx="2981325" cy="525145"/>
          </a:xfrm>
          <a:prstGeom prst="rect">
            <a:avLst/>
          </a:prstGeom>
          <a:noFill/>
        </p:spPr>
        <p:txBody>
          <a:bodyPr wrap="square" tIns="46800" bIns="46800" rtlCol="0">
            <a:normAutofit fontScale="87500"/>
          </a:bodyPr>
          <a:lstStyle>
            <a:defPPr>
              <a:defRPr lang="zh-CN"/>
            </a:defPPr>
            <a:lvl1pPr algn="dist">
              <a:defRPr sz="2800" b="1">
                <a:solidFill>
                  <a:schemeClr val="bg1"/>
                </a:solidFill>
              </a:defRPr>
            </a:lvl1pPr>
          </a:lstStyle>
          <a:p>
            <a:r>
              <a:rPr lang="zh-CN" altLang="en-US">
                <a:latin typeface="+mj-lt"/>
                <a:ea typeface="+mj-ea"/>
                <a:cs typeface="+mj-cs"/>
              </a:rPr>
              <a:t>信息安全研究方向</a:t>
            </a:r>
            <a:endParaRPr lang="zh-CN" altLang="en-US">
              <a:latin typeface="+mj-lt"/>
              <a:ea typeface="+mj-ea"/>
              <a:cs typeface="+mj-cs"/>
            </a:endParaRPr>
          </a:p>
        </p:txBody>
      </p:sp>
      <p:sp>
        <p:nvSpPr>
          <p:cNvPr id="31" name="文本框 30"/>
          <p:cNvSpPr txBox="1"/>
          <p:nvPr>
            <p:custDataLst>
              <p:tags r:id="rId15"/>
            </p:custDataLst>
          </p:nvPr>
        </p:nvSpPr>
        <p:spPr>
          <a:xfrm>
            <a:off x="654467" y="3385455"/>
            <a:ext cx="2272004" cy="402291"/>
          </a:xfrm>
          <a:prstGeom prst="rect">
            <a:avLst/>
          </a:prstGeom>
          <a:noFill/>
        </p:spPr>
        <p:txBody>
          <a:bodyPr wrap="square" tIns="46800" bIns="46800">
            <a:normAutofit fontScale="90000"/>
          </a:bodyPr>
          <a:lstStyle>
            <a:defPPr>
              <a:defRPr lang="zh-CN"/>
            </a:defPPr>
            <a:lvl1pPr algn="ctr">
              <a:defRPr sz="2000" b="1">
                <a:solidFill>
                  <a:schemeClr val="bg1"/>
                </a:solidFill>
              </a:defRPr>
            </a:lvl1pPr>
          </a:lstStyle>
          <a:p>
            <a:r>
              <a:rPr lang="en-US" altLang="zh-CN"/>
              <a:t>research direction </a:t>
            </a:r>
            <a:endParaRPr lang="en-US" altLang="zh-CN"/>
          </a:p>
        </p:txBody>
      </p:sp>
      <p:sp>
        <p:nvSpPr>
          <p:cNvPr id="45" name="矩形 44"/>
          <p:cNvSpPr/>
          <p:nvPr>
            <p:custDataLst>
              <p:tags r:id="rId16"/>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19" name="文本框 18"/>
          <p:cNvSpPr txBox="1"/>
          <p:nvPr/>
        </p:nvSpPr>
        <p:spPr>
          <a:xfrm>
            <a:off x="0" y="89535"/>
            <a:ext cx="3718560" cy="368300"/>
          </a:xfrm>
          <a:prstGeom prst="rect">
            <a:avLst/>
          </a:prstGeom>
          <a:noFill/>
        </p:spPr>
        <p:txBody>
          <a:bodyPr wrap="square" rtlCol="0">
            <a:spAutoFit/>
          </a:bodyPr>
          <a:lstStyle/>
          <a:p>
            <a:r>
              <a:rPr lang="en-US" altLang="zh-CN">
                <a:solidFill>
                  <a:schemeClr val="bg1"/>
                </a:solidFill>
                <a:sym typeface="+mn-ea"/>
              </a:rPr>
              <a:t>part 1 </a:t>
            </a:r>
            <a:r>
              <a:rPr lang="zh-CN" altLang="en-US">
                <a:solidFill>
                  <a:schemeClr val="bg1"/>
                </a:solidFill>
                <a:sym typeface="+mn-ea"/>
              </a:rPr>
              <a:t>信息安全概述</a:t>
            </a:r>
            <a:endParaRPr lang="zh-CN" altLang="en-US">
              <a:solidFill>
                <a:schemeClr val="bg1"/>
              </a:solidFill>
              <a:sym typeface="+mn-ea"/>
            </a:endParaRPr>
          </a:p>
        </p:txBody>
      </p:sp>
    </p:spTree>
    <p:custDataLst>
      <p:tags r:id="rId17"/>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2000" fill="hold">
                                          <p:stCondLst>
                                            <p:cond delay="0"/>
                                          </p:stCondLst>
                                        </p:cTn>
                                        <p:tgtEl>
                                          <p:spTgt spid="7"/>
                                        </p:tgtEl>
                                        <p:attrNameLst>
                                          <p:attrName>style.visibility</p:attrName>
                                        </p:attrNameLst>
                                      </p:cBhvr>
                                      <p:to>
                                        <p:strVal val="visible"/>
                                      </p:to>
                                    </p:set>
                                    <p:animEffect transition="in" filter="strips(downLeft)">
                                      <p:cBhvr>
                                        <p:cTn id="7" dur="2000"/>
                                        <p:tgtEl>
                                          <p:spTgt spid="7"/>
                                        </p:tgtEl>
                                      </p:cBhvr>
                                    </p:animEffect>
                                  </p:childTnLst>
                                </p:cTn>
                              </p:par>
                              <p:par>
                                <p:cTn id="8" presetID="18" presetClass="entr" presetSubtype="12" fill="hold" grpId="0" nodeType="withEffect">
                                  <p:stCondLst>
                                    <p:cond delay="0"/>
                                  </p:stCondLst>
                                  <p:childTnLst>
                                    <p:set>
                                      <p:cBhvr>
                                        <p:cTn id="9" dur="2000" fill="hold">
                                          <p:stCondLst>
                                            <p:cond delay="0"/>
                                          </p:stCondLst>
                                        </p:cTn>
                                        <p:tgtEl>
                                          <p:spTgt spid="11"/>
                                        </p:tgtEl>
                                        <p:attrNameLst>
                                          <p:attrName>style.visibility</p:attrName>
                                        </p:attrNameLst>
                                      </p:cBhvr>
                                      <p:to>
                                        <p:strVal val="visible"/>
                                      </p:to>
                                    </p:set>
                                    <p:animEffect transition="in" filter="strips(downLeft)">
                                      <p:cBhvr>
                                        <p:cTn id="10" dur="2000"/>
                                        <p:tgtEl>
                                          <p:spTgt spid="11"/>
                                        </p:tgtEl>
                                      </p:cBhvr>
                                    </p:animEffect>
                                  </p:childTnLst>
                                </p:cTn>
                              </p:par>
                              <p:par>
                                <p:cTn id="11" presetID="18" presetClass="entr" presetSubtype="12" fill="hold" grpId="0" nodeType="withEffect">
                                  <p:stCondLst>
                                    <p:cond delay="0"/>
                                  </p:stCondLst>
                                  <p:childTnLst>
                                    <p:set>
                                      <p:cBhvr>
                                        <p:cTn id="12" dur="2000" fill="hold">
                                          <p:stCondLst>
                                            <p:cond delay="0"/>
                                          </p:stCondLst>
                                        </p:cTn>
                                        <p:tgtEl>
                                          <p:spTgt spid="13"/>
                                        </p:tgtEl>
                                        <p:attrNameLst>
                                          <p:attrName>style.visibility</p:attrName>
                                        </p:attrNameLst>
                                      </p:cBhvr>
                                      <p:to>
                                        <p:strVal val="visible"/>
                                      </p:to>
                                    </p:set>
                                    <p:animEffect transition="in" filter="strips(downLeft)">
                                      <p:cBhvr>
                                        <p:cTn id="13" dur="2000"/>
                                        <p:tgtEl>
                                          <p:spTgt spid="13"/>
                                        </p:tgtEl>
                                      </p:cBhvr>
                                    </p:animEffect>
                                  </p:childTnLst>
                                </p:cTn>
                              </p:par>
                              <p:par>
                                <p:cTn id="14" presetID="18" presetClass="entr" presetSubtype="12" fill="hold" grpId="0" nodeType="withEffect">
                                  <p:stCondLst>
                                    <p:cond delay="0"/>
                                  </p:stCondLst>
                                  <p:childTnLst>
                                    <p:set>
                                      <p:cBhvr>
                                        <p:cTn id="15" dur="2000" fill="hold">
                                          <p:stCondLst>
                                            <p:cond delay="0"/>
                                          </p:stCondLst>
                                        </p:cTn>
                                        <p:tgtEl>
                                          <p:spTgt spid="14"/>
                                        </p:tgtEl>
                                        <p:attrNameLst>
                                          <p:attrName>style.visibility</p:attrName>
                                        </p:attrNameLst>
                                      </p:cBhvr>
                                      <p:to>
                                        <p:strVal val="visible"/>
                                      </p:to>
                                    </p:set>
                                    <p:animEffect transition="in" filter="strips(downLeft)">
                                      <p:cBhvr>
                                        <p:cTn id="16" dur="2000"/>
                                        <p:tgtEl>
                                          <p:spTgt spid="14"/>
                                        </p:tgtEl>
                                      </p:cBhvr>
                                    </p:animEffect>
                                  </p:childTnLst>
                                </p:cTn>
                              </p:par>
                              <p:par>
                                <p:cTn id="17" presetID="18" presetClass="entr" presetSubtype="12" fill="hold" grpId="0" nodeType="withEffect">
                                  <p:stCondLst>
                                    <p:cond delay="0"/>
                                  </p:stCondLst>
                                  <p:childTnLst>
                                    <p:set>
                                      <p:cBhvr>
                                        <p:cTn id="18" dur="2000" fill="hold">
                                          <p:stCondLst>
                                            <p:cond delay="0"/>
                                          </p:stCondLst>
                                        </p:cTn>
                                        <p:tgtEl>
                                          <p:spTgt spid="2"/>
                                        </p:tgtEl>
                                        <p:attrNameLst>
                                          <p:attrName>style.visibility</p:attrName>
                                        </p:attrNameLst>
                                      </p:cBhvr>
                                      <p:to>
                                        <p:strVal val="visible"/>
                                      </p:to>
                                    </p:set>
                                    <p:animEffect transition="in" filter="strips(downLeft)">
                                      <p:cBhvr>
                                        <p:cTn id="19" dur="2000"/>
                                        <p:tgtEl>
                                          <p:spTgt spid="2"/>
                                        </p:tgtEl>
                                      </p:cBhvr>
                                    </p:animEffect>
                                  </p:childTnLst>
                                </p:cTn>
                              </p:par>
                              <p:par>
                                <p:cTn id="20" presetID="18" presetClass="entr" presetSubtype="12" fill="hold" grpId="0" nodeType="withEffect">
                                  <p:stCondLst>
                                    <p:cond delay="0"/>
                                  </p:stCondLst>
                                  <p:childTnLst>
                                    <p:set>
                                      <p:cBhvr>
                                        <p:cTn id="21" dur="2000" fill="hold">
                                          <p:stCondLst>
                                            <p:cond delay="0"/>
                                          </p:stCondLst>
                                        </p:cTn>
                                        <p:tgtEl>
                                          <p:spTgt spid="3"/>
                                        </p:tgtEl>
                                        <p:attrNameLst>
                                          <p:attrName>style.visibility</p:attrName>
                                        </p:attrNameLst>
                                      </p:cBhvr>
                                      <p:to>
                                        <p:strVal val="visible"/>
                                      </p:to>
                                    </p:set>
                                    <p:animEffect transition="in" filter="strips(downLeft)">
                                      <p:cBhvr>
                                        <p:cTn id="22" dur="2000"/>
                                        <p:tgtEl>
                                          <p:spTgt spid="3"/>
                                        </p:tgtEl>
                                      </p:cBhvr>
                                    </p:animEffect>
                                  </p:childTnLst>
                                </p:cTn>
                              </p:par>
                              <p:par>
                                <p:cTn id="23" presetID="18" presetClass="entr" presetSubtype="12" fill="hold" grpId="0" nodeType="withEffect">
                                  <p:stCondLst>
                                    <p:cond delay="0"/>
                                  </p:stCondLst>
                                  <p:childTnLst>
                                    <p:set>
                                      <p:cBhvr>
                                        <p:cTn id="24" dur="2000" fill="hold">
                                          <p:stCondLst>
                                            <p:cond delay="0"/>
                                          </p:stCondLst>
                                        </p:cTn>
                                        <p:tgtEl>
                                          <p:spTgt spid="12"/>
                                        </p:tgtEl>
                                        <p:attrNameLst>
                                          <p:attrName>style.visibility</p:attrName>
                                        </p:attrNameLst>
                                      </p:cBhvr>
                                      <p:to>
                                        <p:strVal val="visible"/>
                                      </p:to>
                                    </p:set>
                                    <p:animEffect transition="in" filter="strips(downLeft)">
                                      <p:cBhvr>
                                        <p:cTn id="25" dur="2000"/>
                                        <p:tgtEl>
                                          <p:spTgt spid="12"/>
                                        </p:tgtEl>
                                      </p:cBhvr>
                                    </p:animEffect>
                                  </p:childTnLst>
                                </p:cTn>
                              </p:par>
                              <p:par>
                                <p:cTn id="26" presetID="18" presetClass="entr" presetSubtype="12" fill="hold" grpId="0" nodeType="withEffect">
                                  <p:stCondLst>
                                    <p:cond delay="0"/>
                                  </p:stCondLst>
                                  <p:childTnLst>
                                    <p:set>
                                      <p:cBhvr>
                                        <p:cTn id="27" dur="2000" fill="hold">
                                          <p:stCondLst>
                                            <p:cond delay="0"/>
                                          </p:stCondLst>
                                        </p:cTn>
                                        <p:tgtEl>
                                          <p:spTgt spid="16"/>
                                        </p:tgtEl>
                                        <p:attrNameLst>
                                          <p:attrName>style.visibility</p:attrName>
                                        </p:attrNameLst>
                                      </p:cBhvr>
                                      <p:to>
                                        <p:strVal val="visible"/>
                                      </p:to>
                                    </p:set>
                                    <p:animEffect transition="in" filter="strips(downLeft)">
                                      <p:cBhvr>
                                        <p:cTn id="28" dur="2000"/>
                                        <p:tgtEl>
                                          <p:spTgt spid="16"/>
                                        </p:tgtEl>
                                      </p:cBhvr>
                                    </p:animEffect>
                                  </p:childTnLst>
                                </p:cTn>
                              </p:par>
                              <p:par>
                                <p:cTn id="29" presetID="18" presetClass="entr" presetSubtype="12" fill="hold" grpId="0" nodeType="withEffect">
                                  <p:stCondLst>
                                    <p:cond delay="0"/>
                                  </p:stCondLst>
                                  <p:childTnLst>
                                    <p:set>
                                      <p:cBhvr>
                                        <p:cTn id="30" dur="2000" fill="hold">
                                          <p:stCondLst>
                                            <p:cond delay="0"/>
                                          </p:stCondLst>
                                        </p:cTn>
                                        <p:tgtEl>
                                          <p:spTgt spid="17"/>
                                        </p:tgtEl>
                                        <p:attrNameLst>
                                          <p:attrName>style.visibility</p:attrName>
                                        </p:attrNameLst>
                                      </p:cBhvr>
                                      <p:to>
                                        <p:strVal val="visible"/>
                                      </p:to>
                                    </p:set>
                                    <p:animEffect transition="in" filter="strips(downLeft)">
                                      <p:cBhvr>
                                        <p:cTn id="31" dur="2000"/>
                                        <p:tgtEl>
                                          <p:spTgt spid="17"/>
                                        </p:tgtEl>
                                      </p:cBhvr>
                                    </p:animEffect>
                                  </p:childTnLst>
                                </p:cTn>
                              </p:par>
                              <p:par>
                                <p:cTn id="32" presetID="18" presetClass="entr" presetSubtype="12" fill="hold" grpId="0" nodeType="withEffect">
                                  <p:stCondLst>
                                    <p:cond delay="0"/>
                                  </p:stCondLst>
                                  <p:childTnLst>
                                    <p:set>
                                      <p:cBhvr>
                                        <p:cTn id="33" dur="2000" fill="hold">
                                          <p:stCondLst>
                                            <p:cond delay="0"/>
                                          </p:stCondLst>
                                        </p:cTn>
                                        <p:tgtEl>
                                          <p:spTgt spid="18"/>
                                        </p:tgtEl>
                                        <p:attrNameLst>
                                          <p:attrName>style.visibility</p:attrName>
                                        </p:attrNameLst>
                                      </p:cBhvr>
                                      <p:to>
                                        <p:strVal val="visible"/>
                                      </p:to>
                                    </p:set>
                                    <p:animEffect transition="in" filter="strips(downLeft)">
                                      <p:cBhvr>
                                        <p:cTn id="34" dur="2000"/>
                                        <p:tgtEl>
                                          <p:spTgt spid="18"/>
                                        </p:tgtEl>
                                      </p:cBhvr>
                                    </p:animEffect>
                                  </p:childTnLst>
                                </p:cTn>
                              </p:par>
                              <p:par>
                                <p:cTn id="35" presetID="18" presetClass="entr" presetSubtype="12" fill="hold" grpId="0" nodeType="withEffect">
                                  <p:stCondLst>
                                    <p:cond delay="0"/>
                                  </p:stCondLst>
                                  <p:childTnLst>
                                    <p:set>
                                      <p:cBhvr>
                                        <p:cTn id="36" dur="2000" fill="hold">
                                          <p:stCondLst>
                                            <p:cond delay="0"/>
                                          </p:stCondLst>
                                        </p:cTn>
                                        <p:tgtEl>
                                          <p:spTgt spid="22"/>
                                        </p:tgtEl>
                                        <p:attrNameLst>
                                          <p:attrName>style.visibility</p:attrName>
                                        </p:attrNameLst>
                                      </p:cBhvr>
                                      <p:to>
                                        <p:strVal val="visible"/>
                                      </p:to>
                                    </p:set>
                                    <p:animEffect transition="in" filter="strips(downLeft)">
                                      <p:cBhvr>
                                        <p:cTn id="37" dur="2000"/>
                                        <p:tgtEl>
                                          <p:spTgt spid="22"/>
                                        </p:tgtEl>
                                      </p:cBhvr>
                                    </p:animEffect>
                                  </p:childTnLst>
                                </p:cTn>
                              </p:par>
                              <p:par>
                                <p:cTn id="38" presetID="18" presetClass="entr" presetSubtype="12" fill="hold" grpId="0" nodeType="withEffect">
                                  <p:stCondLst>
                                    <p:cond delay="0"/>
                                  </p:stCondLst>
                                  <p:childTnLst>
                                    <p:set>
                                      <p:cBhvr>
                                        <p:cTn id="39" dur="2000" fill="hold">
                                          <p:stCondLst>
                                            <p:cond delay="0"/>
                                          </p:stCondLst>
                                        </p:cTn>
                                        <p:tgtEl>
                                          <p:spTgt spid="28"/>
                                        </p:tgtEl>
                                        <p:attrNameLst>
                                          <p:attrName>style.visibility</p:attrName>
                                        </p:attrNameLst>
                                      </p:cBhvr>
                                      <p:to>
                                        <p:strVal val="visible"/>
                                      </p:to>
                                    </p:set>
                                    <p:animEffect transition="in" filter="strips(downLeft)">
                                      <p:cBhvr>
                                        <p:cTn id="40"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4" grpId="0" animBg="1"/>
      <p:bldP spid="2" grpId="0"/>
      <p:bldP spid="3" grpId="0"/>
      <p:bldP spid="12" grpId="0"/>
      <p:bldP spid="16" grpId="0"/>
      <p:bldP spid="17" grpId="0"/>
      <p:bldP spid="18" grpId="0"/>
      <p:bldP spid="22"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a:t>Part two</a:t>
            </a:r>
            <a:endParaRPr lang="en-US" altLang="zh-CN"/>
          </a:p>
        </p:txBody>
      </p:sp>
      <p:sp>
        <p:nvSpPr>
          <p:cNvPr id="5" name="文本占位符 4"/>
          <p:cNvSpPr>
            <a:spLocks noGrp="1"/>
          </p:cNvSpPr>
          <p:nvPr>
            <p:ph type="body" idx="1"/>
            <p:custDataLst>
              <p:tags r:id="rId2"/>
            </p:custDataLst>
          </p:nvPr>
        </p:nvSpPr>
        <p:spPr>
          <a:xfrm>
            <a:off x="5457190" y="3499485"/>
            <a:ext cx="2924175" cy="1447165"/>
          </a:xfrm>
        </p:spPr>
        <p:txBody>
          <a:bodyPr>
            <a:noAutofit/>
          </a:bodyPr>
          <a:lstStyle/>
          <a:p>
            <a:r>
              <a:rPr lang="zh-CN" altLang="en-US" sz="2800">
                <a:sym typeface="+mn-ea"/>
              </a:rPr>
              <a:t>信息安全技术栈</a:t>
            </a:r>
            <a:endParaRPr lang="zh-CN" altLang="en-US" sz="2800"/>
          </a:p>
          <a:p>
            <a:endParaRPr lang="zh-CN" altLang="en-US" sz="2800"/>
          </a:p>
        </p:txBody>
      </p:sp>
      <p:sp>
        <p:nvSpPr>
          <p:cNvPr id="10" name="文本框 9"/>
          <p:cNvSpPr txBox="1"/>
          <p:nvPr>
            <p:custDataLst>
              <p:tags r:id="rId3"/>
            </p:custDataLst>
          </p:nvPr>
        </p:nvSpPr>
        <p:spPr>
          <a:xfrm>
            <a:off x="4070262" y="2426970"/>
            <a:ext cx="1080770" cy="1861185"/>
          </a:xfrm>
          <a:prstGeom prst="rect">
            <a:avLst/>
          </a:prstGeom>
          <a:noFill/>
        </p:spPr>
        <p:txBody>
          <a:bodyPr wrap="square" lIns="90000" tIns="46800" rIns="90000" bIns="46800" rtlCol="0">
            <a:normAutofit/>
          </a:bodyPr>
          <a:lstStyle/>
          <a:p>
            <a:r>
              <a:rPr lang="en-US" altLang="zh-CN" sz="11500" b="1">
                <a:solidFill>
                  <a:schemeClr val="bg1"/>
                </a:solidFill>
              </a:rPr>
              <a:t>2</a:t>
            </a:r>
            <a:endParaRPr lang="en-US" altLang="zh-CN" sz="11500" b="1">
              <a:solidFill>
                <a:schemeClr val="bg1"/>
              </a:solidFill>
            </a:endParaRPr>
          </a:p>
        </p:txBody>
      </p:sp>
    </p:spTree>
    <p:custDataLst>
      <p:tags r:id="rId4"/>
    </p:custData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3962400"/>
            <a:ext cx="2824871" cy="5080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p>
        </p:txBody>
      </p:sp>
      <p:sp>
        <p:nvSpPr>
          <p:cNvPr id="11" name="矩形 10"/>
          <p:cNvSpPr/>
          <p:nvPr>
            <p:custDataLst>
              <p:tags r:id="rId2"/>
            </p:custDataLst>
          </p:nvPr>
        </p:nvSpPr>
        <p:spPr>
          <a:xfrm>
            <a:off x="7532370" y="882015"/>
            <a:ext cx="3990975" cy="5674360"/>
          </a:xfrm>
          <a:prstGeom prst="rect">
            <a:avLst/>
          </a:prstGeom>
          <a:noFill/>
          <a:ln w="44450">
            <a:gradFill>
              <a:gsLst>
                <a:gs pos="0">
                  <a:schemeClr val="accent2">
                    <a:lumMod val="75000"/>
                  </a:schemeClr>
                </a:gs>
                <a:gs pos="100000">
                  <a:schemeClr val="accent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lnSpc>
                <a:spcPct val="130000"/>
              </a:lnSpc>
            </a:pPr>
            <a:endParaRPr lang="en-US">
              <a:solidFill>
                <a:schemeClr val="bg1"/>
              </a:solidFill>
            </a:endParaRPr>
          </a:p>
        </p:txBody>
      </p:sp>
      <p:sp>
        <p:nvSpPr>
          <p:cNvPr id="13" name="矩形 12"/>
          <p:cNvSpPr/>
          <p:nvPr>
            <p:custDataLst>
              <p:tags r:id="rId3"/>
            </p:custDataLst>
          </p:nvPr>
        </p:nvSpPr>
        <p:spPr>
          <a:xfrm>
            <a:off x="3392805" y="881380"/>
            <a:ext cx="3990975" cy="5674995"/>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algn="ctr"/>
            <a:endParaRPr lang="en-US" sz="2000"/>
          </a:p>
        </p:txBody>
      </p:sp>
      <p:sp>
        <p:nvSpPr>
          <p:cNvPr id="2" name="文本框 1"/>
          <p:cNvSpPr txBox="1"/>
          <p:nvPr>
            <p:custDataLst>
              <p:tags r:id="rId4"/>
            </p:custDataLst>
          </p:nvPr>
        </p:nvSpPr>
        <p:spPr>
          <a:xfrm>
            <a:off x="3394075" y="1546860"/>
            <a:ext cx="3470275" cy="4426585"/>
          </a:xfrm>
          <a:prstGeom prst="rect">
            <a:avLst/>
          </a:prstGeom>
          <a:noFill/>
        </p:spPr>
        <p:txBody>
          <a:bodyPr wrap="square" tIns="46800" bIns="46800" rtlCol="0"/>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pPr algn="l">
              <a:lnSpc>
                <a:spcPct val="140000"/>
              </a:lnSpc>
            </a:pPr>
            <a:r>
              <a:rPr lang="en-US" altLang="zh-CN" sz="1400"/>
              <a:t>计算机网络</a:t>
            </a:r>
            <a:endParaRPr lang="en-US" altLang="zh-CN" sz="1400"/>
          </a:p>
          <a:p>
            <a:pPr marL="628650" lvl="2" indent="-171450" algn="l">
              <a:lnSpc>
                <a:spcPct val="140000"/>
              </a:lnSpc>
              <a:spcAft>
                <a:spcPts val="600"/>
              </a:spcAft>
              <a:buFont typeface="Arial" panose="020B0604020202020204" pitchFamily="34" charset="0"/>
              <a:buChar char="•"/>
            </a:pPr>
            <a:r>
              <a:rPr lang="zh-CN" altLang="en-US" sz="1400">
                <a:solidFill>
                  <a:schemeClr val="bg1"/>
                </a:solidFill>
              </a:rPr>
              <a:t>TCP-IP</a:t>
            </a:r>
            <a:endParaRPr lang="zh-CN" altLang="en-US" sz="1400">
              <a:solidFill>
                <a:schemeClr val="bg1"/>
              </a:solidFill>
            </a:endParaRPr>
          </a:p>
          <a:p>
            <a:pPr marL="628650" lvl="2" indent="-171450" algn="l">
              <a:lnSpc>
                <a:spcPct val="140000"/>
              </a:lnSpc>
              <a:spcAft>
                <a:spcPts val="600"/>
              </a:spcAft>
              <a:buFont typeface="Arial" panose="020B0604020202020204" pitchFamily="34" charset="0"/>
            </a:pPr>
            <a:r>
              <a:rPr lang="zh-CN" altLang="en-US" sz="1400">
                <a:solidFill>
                  <a:schemeClr val="bg1"/>
                </a:solidFill>
              </a:rPr>
              <a:t>数据包内容和构造</a:t>
            </a:r>
            <a:endParaRPr lang="zh-CN" altLang="en-US" sz="1400">
              <a:solidFill>
                <a:schemeClr val="bg1"/>
              </a:solidFill>
            </a:endParaRPr>
          </a:p>
          <a:p>
            <a:pPr algn="l">
              <a:lnSpc>
                <a:spcPct val="140000"/>
              </a:lnSpc>
            </a:pPr>
            <a:r>
              <a:rPr lang="zh-CN" altLang="en-US" sz="1400"/>
              <a:t>数据结构</a:t>
            </a:r>
            <a:endParaRPr lang="zh-CN" altLang="en-US" sz="1400"/>
          </a:p>
          <a:p>
            <a:pPr marL="628650" lvl="2" indent="-171450" algn="l">
              <a:lnSpc>
                <a:spcPct val="140000"/>
              </a:lnSpc>
              <a:spcAft>
                <a:spcPts val="600"/>
              </a:spcAft>
              <a:buFont typeface="Arial" panose="020B0604020202020204" pitchFamily="34" charset="0"/>
            </a:pPr>
            <a:r>
              <a:rPr lang="zh-CN" altLang="en-US" sz="1400">
                <a:solidFill>
                  <a:schemeClr val="bg1"/>
                </a:solidFill>
              </a:rPr>
              <a:t>二分法</a:t>
            </a:r>
            <a:endParaRPr lang="zh-CN" altLang="en-US" sz="1400">
              <a:solidFill>
                <a:schemeClr val="bg1"/>
              </a:solidFill>
            </a:endParaRPr>
          </a:p>
          <a:p>
            <a:pPr marL="628650" lvl="2" indent="-171450" algn="l">
              <a:lnSpc>
                <a:spcPct val="140000"/>
              </a:lnSpc>
              <a:spcAft>
                <a:spcPts val="600"/>
              </a:spcAft>
              <a:buFont typeface="Arial" panose="020B0604020202020204" pitchFamily="34" charset="0"/>
            </a:pPr>
            <a:r>
              <a:rPr lang="zh-CN" altLang="en-US" sz="1400">
                <a:solidFill>
                  <a:schemeClr val="bg1"/>
                </a:solidFill>
              </a:rPr>
              <a:t>查找算法</a:t>
            </a:r>
            <a:endParaRPr lang="zh-CN" altLang="en-US" sz="1400">
              <a:solidFill>
                <a:schemeClr val="bg1"/>
              </a:solidFill>
            </a:endParaRPr>
          </a:p>
          <a:p>
            <a:pPr algn="l">
              <a:lnSpc>
                <a:spcPct val="140000"/>
              </a:lnSpc>
            </a:pPr>
            <a:r>
              <a:rPr lang="en-US" altLang="zh-CN" sz="1400"/>
              <a:t>Linux</a:t>
            </a:r>
            <a:endParaRPr lang="en-US" altLang="zh-CN" sz="1400"/>
          </a:p>
          <a:p>
            <a:pPr marL="628650" lvl="2" indent="-171450" algn="l">
              <a:lnSpc>
                <a:spcPct val="140000"/>
              </a:lnSpc>
              <a:spcAft>
                <a:spcPts val="600"/>
              </a:spcAft>
              <a:buFont typeface="Arial" panose="020B0604020202020204" pitchFamily="34" charset="0"/>
              <a:buChar char="•"/>
            </a:pPr>
            <a:r>
              <a:rPr lang="zh-CN" altLang="en-US" sz="1400">
                <a:solidFill>
                  <a:schemeClr val="bg1"/>
                </a:solidFill>
              </a:rPr>
              <a:t>熟练的 vim 运用</a:t>
            </a:r>
            <a:endParaRPr lang="zh-CN" altLang="en-US" sz="1400">
              <a:solidFill>
                <a:schemeClr val="bg1"/>
              </a:solidFill>
            </a:endParaRPr>
          </a:p>
          <a:p>
            <a:pPr marL="628650" lvl="2" indent="-171450" algn="l">
              <a:lnSpc>
                <a:spcPct val="140000"/>
              </a:lnSpc>
              <a:spcAft>
                <a:spcPts val="600"/>
              </a:spcAft>
              <a:buFont typeface="Arial" panose="020B0604020202020204" pitchFamily="34" charset="0"/>
              <a:buChar char="•"/>
            </a:pPr>
            <a:r>
              <a:rPr lang="zh-CN" altLang="en-US" sz="1400">
                <a:solidFill>
                  <a:schemeClr val="bg1"/>
                </a:solidFill>
              </a:rPr>
              <a:t>基础的 linux 指令</a:t>
            </a:r>
            <a:endParaRPr lang="zh-CN" altLang="en-US" sz="1400">
              <a:solidFill>
                <a:schemeClr val="bg1"/>
              </a:solidFill>
            </a:endParaRPr>
          </a:p>
          <a:p>
            <a:pPr marL="171450" lvl="1" indent="-171450" algn="l">
              <a:lnSpc>
                <a:spcPct val="140000"/>
              </a:lnSpc>
              <a:spcAft>
                <a:spcPts val="600"/>
              </a:spcAft>
              <a:buFont typeface="Arial" panose="020B0604020202020204" pitchFamily="34" charset="0"/>
            </a:pPr>
            <a:r>
              <a:rPr lang="en-US" altLang="zh-CN" sz="1400">
                <a:solidFill>
                  <a:schemeClr val="bg1"/>
                </a:solidFill>
              </a:rPr>
              <a:t>Python</a:t>
            </a:r>
            <a:endParaRPr lang="en-US" altLang="zh-CN" sz="1400">
              <a:solidFill>
                <a:schemeClr val="bg1"/>
              </a:solidFill>
            </a:endParaRPr>
          </a:p>
          <a:p>
            <a:pPr marL="171450" lvl="1" indent="-171450" algn="l">
              <a:lnSpc>
                <a:spcPct val="140000"/>
              </a:lnSpc>
              <a:spcAft>
                <a:spcPts val="600"/>
              </a:spcAft>
              <a:buFont typeface="Arial" panose="020B0604020202020204" pitchFamily="34" charset="0"/>
            </a:pPr>
            <a:r>
              <a:rPr lang="en-US" altLang="zh-CN" sz="1400">
                <a:solidFill>
                  <a:schemeClr val="bg1"/>
                </a:solidFill>
              </a:rPr>
              <a:t>PHP</a:t>
            </a:r>
            <a:endParaRPr lang="en-US" altLang="zh-CN" sz="1400">
              <a:solidFill>
                <a:schemeClr val="bg1"/>
              </a:solidFill>
            </a:endParaRPr>
          </a:p>
          <a:p>
            <a:pPr marL="171450" lvl="1" indent="-171450" algn="l">
              <a:lnSpc>
                <a:spcPct val="140000"/>
              </a:lnSpc>
              <a:spcAft>
                <a:spcPts val="600"/>
              </a:spcAft>
              <a:buFont typeface="Arial" panose="020B0604020202020204" pitchFamily="34" charset="0"/>
            </a:pPr>
            <a:r>
              <a:rPr lang="en-US" altLang="zh-CN" sz="1400">
                <a:solidFill>
                  <a:schemeClr val="bg1"/>
                </a:solidFill>
              </a:rPr>
              <a:t>HTML + CSS + JS</a:t>
            </a:r>
            <a:endParaRPr lang="en-US" altLang="zh-CN" sz="1400">
              <a:solidFill>
                <a:schemeClr val="bg1"/>
              </a:solidFill>
            </a:endParaRPr>
          </a:p>
          <a:p>
            <a:pPr marL="171450" lvl="1" indent="-171450" algn="l">
              <a:lnSpc>
                <a:spcPct val="140000"/>
              </a:lnSpc>
              <a:spcAft>
                <a:spcPts val="600"/>
              </a:spcAft>
              <a:buFont typeface="Arial" panose="020B0604020202020204" pitchFamily="34" charset="0"/>
            </a:pPr>
            <a:r>
              <a:rPr lang="en-US" altLang="zh-CN" sz="1400">
                <a:solidFill>
                  <a:schemeClr val="bg1"/>
                </a:solidFill>
              </a:rPr>
              <a:t>SQL </a:t>
            </a:r>
            <a:r>
              <a:rPr lang="zh-CN" altLang="en-US" sz="1400">
                <a:solidFill>
                  <a:schemeClr val="bg1"/>
                </a:solidFill>
              </a:rPr>
              <a:t>数据库知识</a:t>
            </a:r>
            <a:r>
              <a:rPr lang="en-US" altLang="zh-CN" sz="1400">
                <a:solidFill>
                  <a:schemeClr val="bg1"/>
                </a:solidFill>
              </a:rPr>
              <a:t> </a:t>
            </a:r>
            <a:endParaRPr lang="zh-CN" altLang="en-US" sz="1400">
              <a:solidFill>
                <a:schemeClr val="bg1"/>
              </a:solidFill>
            </a:endParaRPr>
          </a:p>
          <a:p>
            <a:pPr algn="l">
              <a:lnSpc>
                <a:spcPct val="140000"/>
              </a:lnSpc>
            </a:pPr>
            <a:endParaRPr lang="zh-CN" altLang="en-US" sz="1400">
              <a:solidFill>
                <a:schemeClr val="bg1"/>
              </a:solidFill>
            </a:endParaRPr>
          </a:p>
        </p:txBody>
      </p:sp>
      <p:sp>
        <p:nvSpPr>
          <p:cNvPr id="3" name="文本框 2"/>
          <p:cNvSpPr txBox="1"/>
          <p:nvPr>
            <p:custDataLst>
              <p:tags r:id="rId5"/>
            </p:custDataLst>
          </p:nvPr>
        </p:nvSpPr>
        <p:spPr>
          <a:xfrm>
            <a:off x="7616190" y="1684020"/>
            <a:ext cx="3748405" cy="4871720"/>
          </a:xfrm>
          <a:prstGeom prst="rect">
            <a:avLst/>
          </a:prstGeom>
          <a:noFill/>
        </p:spPr>
        <p:txBody>
          <a:bodyPr wrap="square" tIns="46800" bIns="46800" rtlCol="0">
            <a:normAutofit/>
          </a:bodyPr>
          <a:lstStyle>
            <a:defPPr>
              <a:defRPr lang="zh-CN"/>
            </a:defPPr>
            <a:lvl1pPr marL="171450" indent="-171450" defTabSz="913765" fontAlgn="auto">
              <a:lnSpc>
                <a:spcPct val="130000"/>
              </a:lnSpc>
              <a:spcAft>
                <a:spcPts val="600"/>
              </a:spcAft>
              <a:buFont typeface="Arial" panose="020B0604020202020204" pitchFamily="34" charset="0"/>
              <a:buChar char="•"/>
              <a:defRPr sz="1200">
                <a:solidFill>
                  <a:schemeClr val="bg1"/>
                </a:solidFill>
              </a:defRPr>
            </a:lvl1pPr>
            <a:lvl2pPr defTabSz="913765"/>
            <a:lvl3pPr defTabSz="913765"/>
            <a:lvl4pPr defTabSz="913765"/>
            <a:lvl5pPr defTabSz="913765"/>
            <a:lvl6pPr defTabSz="913765"/>
            <a:lvl7pPr defTabSz="913765"/>
            <a:lvl8pPr defTabSz="913765"/>
            <a:lvl9pPr defTabSz="913765"/>
          </a:lstStyle>
          <a:p>
            <a:pPr>
              <a:lnSpc>
                <a:spcPct val="160000"/>
              </a:lnSpc>
            </a:pPr>
            <a:r>
              <a:rPr lang="en-US" altLang="zh-CN" sz="1400"/>
              <a:t>OWASP TOP 10</a:t>
            </a:r>
            <a:endParaRPr lang="en-US" altLang="zh-CN" sz="1400"/>
          </a:p>
          <a:p>
            <a:pPr>
              <a:lnSpc>
                <a:spcPct val="160000"/>
              </a:lnSpc>
            </a:pPr>
            <a:r>
              <a:rPr lang="en-US" altLang="zh-CN" sz="1400"/>
              <a:t>WASC</a:t>
            </a:r>
            <a:endParaRPr lang="en-US" altLang="zh-CN" sz="1400"/>
          </a:p>
          <a:p>
            <a:pPr>
              <a:lnSpc>
                <a:spcPct val="160000"/>
              </a:lnSpc>
            </a:pPr>
            <a:r>
              <a:rPr lang="zh-CN" altLang="en-US" sz="1400"/>
              <a:t>利用 </a:t>
            </a:r>
            <a:r>
              <a:rPr lang="en-US" altLang="zh-CN" sz="1400"/>
              <a:t>BP </a:t>
            </a:r>
            <a:r>
              <a:rPr lang="zh-CN" altLang="en-US" sz="1400"/>
              <a:t>抓包 改包</a:t>
            </a:r>
            <a:endParaRPr lang="zh-CN" altLang="en-US" sz="1400"/>
          </a:p>
          <a:p>
            <a:pPr>
              <a:lnSpc>
                <a:spcPct val="160000"/>
              </a:lnSpc>
            </a:pPr>
            <a:r>
              <a:rPr lang="zh-CN" altLang="en-US" sz="1400"/>
              <a:t>诸神之眼 </a:t>
            </a:r>
            <a:r>
              <a:rPr lang="en-US" altLang="zh-CN" sz="1400"/>
              <a:t>NMAP</a:t>
            </a:r>
            <a:endParaRPr lang="en-US" altLang="zh-CN" sz="1400"/>
          </a:p>
          <a:p>
            <a:pPr>
              <a:lnSpc>
                <a:spcPct val="160000"/>
              </a:lnSpc>
            </a:pPr>
            <a:r>
              <a:rPr lang="zh-CN" altLang="en-US" sz="1400"/>
              <a:t>精通 </a:t>
            </a:r>
            <a:r>
              <a:rPr lang="en-US" altLang="zh-CN" sz="1400"/>
              <a:t>python ?</a:t>
            </a:r>
            <a:endParaRPr lang="en-US" altLang="zh-CN" sz="1400"/>
          </a:p>
          <a:p>
            <a:pPr marL="628650" lvl="2" indent="-171450" algn="l">
              <a:lnSpc>
                <a:spcPct val="160000"/>
              </a:lnSpc>
              <a:spcAft>
                <a:spcPts val="600"/>
              </a:spcAft>
              <a:buFont typeface="Arial" panose="020B0604020202020204" pitchFamily="34" charset="0"/>
              <a:buChar char="•"/>
            </a:pPr>
            <a:r>
              <a:rPr lang="zh-CN" altLang="en-US" sz="1400">
                <a:solidFill>
                  <a:schemeClr val="bg1"/>
                </a:solidFill>
              </a:rPr>
              <a:t>flask or django </a:t>
            </a:r>
            <a:endParaRPr lang="zh-CN" altLang="en-US" sz="1400">
              <a:solidFill>
                <a:schemeClr val="bg1"/>
              </a:solidFill>
            </a:endParaRPr>
          </a:p>
          <a:p>
            <a:pPr marL="628650" lvl="2" indent="-171450" algn="l">
              <a:lnSpc>
                <a:spcPct val="160000"/>
              </a:lnSpc>
              <a:spcAft>
                <a:spcPts val="600"/>
              </a:spcAft>
              <a:buFont typeface="Arial" panose="020B0604020202020204" pitchFamily="34" charset="0"/>
              <a:buChar char="•"/>
            </a:pPr>
            <a:r>
              <a:rPr lang="zh-CN" altLang="en-US" sz="1400">
                <a:solidFill>
                  <a:schemeClr val="bg1"/>
                </a:solidFill>
              </a:rPr>
              <a:t>requests 与 爬虫</a:t>
            </a:r>
            <a:endParaRPr lang="zh-CN" altLang="en-US" sz="1400">
              <a:solidFill>
                <a:schemeClr val="bg1"/>
              </a:solidFill>
            </a:endParaRPr>
          </a:p>
          <a:p>
            <a:pPr marL="628650" lvl="2" indent="-171450" algn="l">
              <a:lnSpc>
                <a:spcPct val="160000"/>
              </a:lnSpc>
              <a:spcAft>
                <a:spcPts val="600"/>
              </a:spcAft>
              <a:buFont typeface="Arial" panose="020B0604020202020204" pitchFamily="34" charset="0"/>
              <a:buChar char="•"/>
            </a:pPr>
            <a:r>
              <a:rPr lang="zh-CN" altLang="en-US" sz="1400">
                <a:solidFill>
                  <a:schemeClr val="bg1"/>
                </a:solidFill>
              </a:rPr>
              <a:t>python 套接字模块</a:t>
            </a:r>
            <a:endParaRPr lang="zh-CN" altLang="en-US" sz="1400">
              <a:solidFill>
                <a:schemeClr val="bg1"/>
              </a:solidFill>
            </a:endParaRPr>
          </a:p>
          <a:p>
            <a:pPr marL="628650" lvl="2" indent="-171450" algn="l">
              <a:lnSpc>
                <a:spcPct val="160000"/>
              </a:lnSpc>
              <a:spcAft>
                <a:spcPts val="600"/>
              </a:spcAft>
              <a:buFont typeface="Arial" panose="020B0604020202020204" pitchFamily="34" charset="0"/>
              <a:buChar char="•"/>
            </a:pPr>
            <a:r>
              <a:rPr lang="zh-CN" altLang="en-US" sz="1400">
                <a:solidFill>
                  <a:schemeClr val="bg1"/>
                </a:solidFill>
              </a:rPr>
              <a:t>利用 python 开发自己的小工具</a:t>
            </a:r>
            <a:endParaRPr lang="zh-CN" altLang="en-US" sz="1400">
              <a:solidFill>
                <a:schemeClr val="bg1"/>
              </a:solidFill>
            </a:endParaRPr>
          </a:p>
          <a:p>
            <a:pPr marL="171450" lvl="1" indent="-171450" algn="l">
              <a:lnSpc>
                <a:spcPct val="160000"/>
              </a:lnSpc>
              <a:spcAft>
                <a:spcPts val="600"/>
              </a:spcAft>
              <a:buFont typeface="Arial" panose="020B0604020202020204" pitchFamily="34" charset="0"/>
              <a:buChar char="•"/>
            </a:pPr>
            <a:r>
              <a:rPr lang="zh-CN" altLang="en-US" sz="1400">
                <a:solidFill>
                  <a:schemeClr val="bg1"/>
                </a:solidFill>
              </a:rPr>
              <a:t>拥有自己的 </a:t>
            </a:r>
            <a:r>
              <a:rPr lang="en-US" altLang="zh-CN" sz="1400">
                <a:solidFill>
                  <a:schemeClr val="bg1"/>
                </a:solidFill>
              </a:rPr>
              <a:t>VPS </a:t>
            </a:r>
            <a:r>
              <a:rPr lang="zh-CN" altLang="en-US" sz="1400">
                <a:solidFill>
                  <a:schemeClr val="bg1"/>
                </a:solidFill>
              </a:rPr>
              <a:t>并完成各种各样的事情！</a:t>
            </a:r>
            <a:endParaRPr lang="zh-CN" altLang="en-US" sz="1400">
              <a:solidFill>
                <a:schemeClr val="bg1"/>
              </a:solidFill>
            </a:endParaRPr>
          </a:p>
          <a:p>
            <a:pPr marL="171450" lvl="1" indent="-171450" algn="l">
              <a:lnSpc>
                <a:spcPct val="160000"/>
              </a:lnSpc>
              <a:spcAft>
                <a:spcPts val="600"/>
              </a:spcAft>
              <a:buFont typeface="Arial" panose="020B0604020202020204" pitchFamily="34" charset="0"/>
              <a:buChar char="•"/>
            </a:pPr>
            <a:r>
              <a:rPr lang="zh-CN" altLang="en-US" sz="1400">
                <a:solidFill>
                  <a:schemeClr val="bg1"/>
                </a:solidFill>
              </a:rPr>
              <a:t>具有复现 </a:t>
            </a:r>
            <a:r>
              <a:rPr lang="en-US" altLang="zh-CN" sz="1400">
                <a:solidFill>
                  <a:schemeClr val="bg1"/>
                </a:solidFill>
              </a:rPr>
              <a:t>CVE </a:t>
            </a:r>
            <a:r>
              <a:rPr lang="zh-CN" altLang="en-US" sz="1400">
                <a:solidFill>
                  <a:schemeClr val="bg1"/>
                </a:solidFill>
              </a:rPr>
              <a:t>漏洞的能力</a:t>
            </a:r>
            <a:endParaRPr lang="zh-CN" altLang="en-US" sz="1400">
              <a:solidFill>
                <a:schemeClr val="bg1"/>
              </a:solidFill>
            </a:endParaRPr>
          </a:p>
          <a:p>
            <a:pPr marL="171450" lvl="1" indent="-171450" algn="l">
              <a:lnSpc>
                <a:spcPct val="160000"/>
              </a:lnSpc>
              <a:spcAft>
                <a:spcPts val="600"/>
              </a:spcAft>
              <a:buFont typeface="Arial" panose="020B0604020202020204" pitchFamily="34" charset="0"/>
              <a:buChar char="•"/>
            </a:pPr>
            <a:endParaRPr lang="zh-CN" altLang="en-US" sz="1400">
              <a:solidFill>
                <a:schemeClr val="bg1"/>
              </a:solidFill>
            </a:endParaRPr>
          </a:p>
          <a:p>
            <a:pPr marL="628650" lvl="2" indent="-171450" algn="l">
              <a:lnSpc>
                <a:spcPct val="160000"/>
              </a:lnSpc>
              <a:spcAft>
                <a:spcPts val="600"/>
              </a:spcAft>
              <a:buNone/>
            </a:pPr>
            <a:endParaRPr lang="zh-CN" altLang="en-US" sz="1400">
              <a:solidFill>
                <a:schemeClr val="bg1"/>
              </a:solidFill>
            </a:endParaRPr>
          </a:p>
        </p:txBody>
      </p:sp>
      <p:sp>
        <p:nvSpPr>
          <p:cNvPr id="17" name="文本框 16"/>
          <p:cNvSpPr txBox="1"/>
          <p:nvPr>
            <p:custDataLst>
              <p:tags r:id="rId6"/>
            </p:custDataLst>
          </p:nvPr>
        </p:nvSpPr>
        <p:spPr>
          <a:xfrm>
            <a:off x="1499870" y="4205605"/>
            <a:ext cx="1410970" cy="538480"/>
          </a:xfrm>
          <a:prstGeom prst="rect">
            <a:avLst/>
          </a:prstGeom>
          <a:noFill/>
        </p:spPr>
        <p:txBody>
          <a:bodyPr wrap="square" tIns="46800" bIns="46800" rtlCol="0">
            <a:normAutofit/>
          </a:bodyPr>
          <a:lstStyle>
            <a:defPPr>
              <a:defRPr lang="zh-CN"/>
            </a:defPPr>
            <a:lvl1pPr defTabSz="913765">
              <a:lnSpc>
                <a:spcPct val="130000"/>
              </a:lnSpc>
              <a:defRPr sz="1400" b="1">
                <a:solidFill>
                  <a:schemeClr val="bg1"/>
                </a:solidFill>
                <a:latin typeface="+mj-lt"/>
                <a:ea typeface="+mj-ea"/>
                <a:cs typeface="+mj-cs"/>
              </a:defRPr>
            </a:lvl1pPr>
            <a:lvl2pPr defTabSz="913765"/>
            <a:lvl3pPr defTabSz="913765"/>
            <a:lvl4pPr defTabSz="913765"/>
            <a:lvl5pPr defTabSz="913765"/>
            <a:lvl6pPr defTabSz="913765"/>
            <a:lvl7pPr defTabSz="913765"/>
            <a:lvl8pPr defTabSz="913765"/>
            <a:lvl9pPr defTabSz="913765"/>
          </a:lstStyle>
          <a:p>
            <a:r>
              <a:rPr lang="en-US" altLang="zh-CN" sz="2000"/>
              <a:t>WEB </a:t>
            </a:r>
            <a:r>
              <a:rPr lang="zh-CN" altLang="en-US" sz="2000"/>
              <a:t>方向</a:t>
            </a:r>
            <a:endParaRPr lang="zh-CN" altLang="en-US" sz="2000"/>
          </a:p>
        </p:txBody>
      </p:sp>
      <p:sp>
        <p:nvSpPr>
          <p:cNvPr id="30" name="文本框 29"/>
          <p:cNvSpPr txBox="1"/>
          <p:nvPr>
            <p:custDataLst>
              <p:tags r:id="rId7"/>
            </p:custDataLst>
          </p:nvPr>
        </p:nvSpPr>
        <p:spPr>
          <a:xfrm>
            <a:off x="1015365" y="2860040"/>
            <a:ext cx="1551305" cy="525145"/>
          </a:xfrm>
          <a:prstGeom prst="rect">
            <a:avLst/>
          </a:prstGeom>
          <a:noFill/>
        </p:spPr>
        <p:txBody>
          <a:bodyPr wrap="square" tIns="46800" bIns="46800" rtlCol="0">
            <a:normAutofit fontScale="97500"/>
          </a:bodyPr>
          <a:lstStyle>
            <a:defPPr>
              <a:defRPr lang="zh-CN"/>
            </a:defPPr>
            <a:lvl1pPr algn="dist">
              <a:defRPr sz="2800" b="1">
                <a:solidFill>
                  <a:schemeClr val="bg1"/>
                </a:solidFill>
              </a:defRPr>
            </a:lvl1pPr>
          </a:lstStyle>
          <a:p>
            <a:r>
              <a:rPr lang="zh-CN" altLang="en-US">
                <a:latin typeface="+mj-lt"/>
                <a:ea typeface="+mj-ea"/>
                <a:cs typeface="+mj-cs"/>
              </a:rPr>
              <a:t>技术栈</a:t>
            </a:r>
            <a:endParaRPr lang="zh-CN" altLang="en-US">
              <a:latin typeface="+mj-lt"/>
              <a:ea typeface="+mj-ea"/>
              <a:cs typeface="+mj-cs"/>
            </a:endParaRPr>
          </a:p>
        </p:txBody>
      </p:sp>
      <p:sp>
        <p:nvSpPr>
          <p:cNvPr id="31" name="文本框 30"/>
          <p:cNvSpPr txBox="1"/>
          <p:nvPr>
            <p:custDataLst>
              <p:tags r:id="rId8"/>
            </p:custDataLst>
          </p:nvPr>
        </p:nvSpPr>
        <p:spPr>
          <a:xfrm>
            <a:off x="654467" y="3385455"/>
            <a:ext cx="2272004" cy="402291"/>
          </a:xfrm>
          <a:prstGeom prst="rect">
            <a:avLst/>
          </a:prstGeom>
          <a:noFill/>
        </p:spPr>
        <p:txBody>
          <a:bodyPr wrap="square" tIns="46800" bIns="46800">
            <a:normAutofit fontScale="90000"/>
          </a:bodyPr>
          <a:lstStyle>
            <a:defPPr>
              <a:defRPr lang="zh-CN"/>
            </a:defPPr>
            <a:lvl1pPr algn="ctr">
              <a:defRPr sz="2000" b="1">
                <a:solidFill>
                  <a:schemeClr val="bg1"/>
                </a:solidFill>
              </a:defRPr>
            </a:lvl1pPr>
          </a:lstStyle>
          <a:p>
            <a:r>
              <a:rPr lang="en-US" altLang="zh-CN"/>
              <a:t>Technology Stack</a:t>
            </a:r>
            <a:endParaRPr lang="en-US" altLang="zh-CN"/>
          </a:p>
        </p:txBody>
      </p:sp>
      <p:sp>
        <p:nvSpPr>
          <p:cNvPr id="45" name="矩形 44"/>
          <p:cNvSpPr/>
          <p:nvPr>
            <p:custDataLst>
              <p:tags r:id="rId9"/>
            </p:custDataLst>
          </p:nvPr>
        </p:nvSpPr>
        <p:spPr>
          <a:xfrm>
            <a:off x="0" y="5080"/>
            <a:ext cx="3735705" cy="537210"/>
          </a:xfrm>
          <a:prstGeom prst="rect">
            <a:avLst/>
          </a:prstGeom>
          <a:gradFill flip="none" rotWithShape="1">
            <a:gsLst>
              <a:gs pos="0">
                <a:schemeClr val="accent1">
                  <a:alpha val="56000"/>
                </a:schemeClr>
              </a:gs>
              <a:gs pos="60000">
                <a:schemeClr val="accent2">
                  <a:alpha val="65000"/>
                </a:schemeClr>
              </a:gs>
              <a:gs pos="100000">
                <a:schemeClr val="accent2">
                  <a:lumMod val="75000"/>
                  <a:alpha val="60000"/>
                </a:schemeClr>
              </a:gs>
            </a:gsLst>
            <a:lin ang="7800000" scaled="0"/>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dirty="0"/>
          </a:p>
        </p:txBody>
      </p:sp>
      <p:sp>
        <p:nvSpPr>
          <p:cNvPr id="19" name="文本框 18"/>
          <p:cNvSpPr txBox="1"/>
          <p:nvPr/>
        </p:nvSpPr>
        <p:spPr>
          <a:xfrm>
            <a:off x="0" y="89535"/>
            <a:ext cx="3718560" cy="368300"/>
          </a:xfrm>
          <a:prstGeom prst="rect">
            <a:avLst/>
          </a:prstGeom>
          <a:noFill/>
        </p:spPr>
        <p:txBody>
          <a:bodyPr wrap="square" rtlCol="0">
            <a:spAutoFit/>
          </a:bodyPr>
          <a:lstStyle/>
          <a:p>
            <a:r>
              <a:rPr lang="en-US" altLang="zh-CN">
                <a:solidFill>
                  <a:schemeClr val="bg1"/>
                </a:solidFill>
                <a:sym typeface="+mn-ea"/>
              </a:rPr>
              <a:t>part 2 </a:t>
            </a:r>
            <a:r>
              <a:rPr lang="zh-CN" altLang="en-US">
                <a:solidFill>
                  <a:schemeClr val="bg1"/>
                </a:solidFill>
                <a:sym typeface="+mn-ea"/>
              </a:rPr>
              <a:t>信息安全技术栈</a:t>
            </a:r>
            <a:endParaRPr lang="zh-CN" altLang="en-US">
              <a:solidFill>
                <a:schemeClr val="bg1"/>
              </a:solidFill>
              <a:sym typeface="+mn-ea"/>
            </a:endParaRPr>
          </a:p>
        </p:txBody>
      </p:sp>
      <p:sp>
        <p:nvSpPr>
          <p:cNvPr id="4" name="文本框 3"/>
          <p:cNvSpPr txBox="1"/>
          <p:nvPr>
            <p:custDataLst>
              <p:tags r:id="rId10"/>
            </p:custDataLst>
          </p:nvPr>
        </p:nvSpPr>
        <p:spPr>
          <a:xfrm>
            <a:off x="3551782" y="1008450"/>
            <a:ext cx="3673557" cy="538197"/>
          </a:xfrm>
          <a:prstGeom prst="rect">
            <a:avLst/>
          </a:prstGeom>
          <a:noFill/>
        </p:spPr>
        <p:txBody>
          <a:bodyPr wrap="square" tIns="46800" bIns="46800" rtlCol="0">
            <a:no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2400">
                <a:latin typeface="+mj-lt"/>
                <a:ea typeface="+mj-ea"/>
                <a:cs typeface="+mj-cs"/>
              </a:rPr>
              <a:t>基础知识</a:t>
            </a:r>
            <a:endParaRPr lang="zh-CN" altLang="en-US" sz="2400">
              <a:latin typeface="+mj-lt"/>
              <a:ea typeface="+mj-ea"/>
              <a:cs typeface="+mj-cs"/>
            </a:endParaRPr>
          </a:p>
        </p:txBody>
      </p:sp>
      <p:sp>
        <p:nvSpPr>
          <p:cNvPr id="5" name="文本框 4"/>
          <p:cNvSpPr txBox="1"/>
          <p:nvPr>
            <p:custDataLst>
              <p:tags r:id="rId11"/>
            </p:custDataLst>
          </p:nvPr>
        </p:nvSpPr>
        <p:spPr>
          <a:xfrm>
            <a:off x="7691347" y="1008450"/>
            <a:ext cx="3673557" cy="538197"/>
          </a:xfrm>
          <a:prstGeom prst="rect">
            <a:avLst/>
          </a:prstGeom>
          <a:noFill/>
        </p:spPr>
        <p:txBody>
          <a:bodyPr wrap="square" tIns="46800" bIns="46800" rtlCol="0">
            <a:noAutofit/>
          </a:bodyPr>
          <a:lstStyle>
            <a:defPPr>
              <a:defRPr lang="zh-CN"/>
            </a:defPPr>
            <a:lvl1pPr defTabSz="913765">
              <a:lnSpc>
                <a:spcPct val="130000"/>
              </a:lnSpc>
              <a:defRPr sz="1400" b="1">
                <a:solidFill>
                  <a:schemeClr val="bg1"/>
                </a:solidFill>
              </a:defRPr>
            </a:lvl1pPr>
            <a:lvl2pPr defTabSz="913765"/>
            <a:lvl3pPr defTabSz="913765"/>
            <a:lvl4pPr defTabSz="913765"/>
            <a:lvl5pPr defTabSz="913765"/>
            <a:lvl6pPr defTabSz="913765"/>
            <a:lvl7pPr defTabSz="913765"/>
            <a:lvl8pPr defTabSz="913765"/>
            <a:lvl9pPr defTabSz="913765"/>
          </a:lstStyle>
          <a:p>
            <a:r>
              <a:rPr lang="zh-CN" altLang="en-US" sz="2400">
                <a:latin typeface="+mj-lt"/>
                <a:ea typeface="+mj-ea"/>
                <a:cs typeface="+mj-cs"/>
              </a:rPr>
              <a:t>进阶技能</a:t>
            </a:r>
            <a:endParaRPr lang="zh-CN" altLang="en-US" sz="2400">
              <a:latin typeface="+mj-lt"/>
              <a:ea typeface="+mj-ea"/>
              <a:cs typeface="+mj-cs"/>
            </a:endParaRPr>
          </a:p>
        </p:txBody>
      </p:sp>
    </p:spTree>
    <p:custDataLst>
      <p:tags r:id="rId12"/>
    </p:custData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 grpId="0"/>
      <p:bldP spid="3" grpId="0"/>
      <p:bldP spid="4" grpId="0"/>
      <p:bldP spid="5" grpId="0"/>
    </p:bldLst>
  </p:timing>
</p:sld>
</file>

<file path=ppt/tags/tag1.xml><?xml version="1.0" encoding="utf-8"?>
<p:tagLst xmlns:p="http://schemas.openxmlformats.org/presentationml/2006/main">
  <p:tag name="KSO_WM_TAG_VERSION" val="1.0"/>
  <p:tag name="KSO_WM_TEMPLATE_CATEGORY" val="custom"/>
  <p:tag name="KSO_WM_TEMPLATE_INDEX" val="20188976"/>
</p:tagLst>
</file>

<file path=ppt/tags/tag10.xml><?xml version="1.0" encoding="utf-8"?>
<p:tagLst xmlns:p="http://schemas.openxmlformats.org/presentationml/2006/main">
  <p:tag name="KSO_WM_TAG_VERSION" val="1.0"/>
  <p:tag name="KSO_WM_SLIDE_ITEM_CNT" val="3"/>
  <p:tag name="KSO_WM_SLIDE_LAYOUT" val="a_b_f_j"/>
  <p:tag name="KSO_WM_SLIDE_LAYOUT_CNT" val="1_1_1_1"/>
  <p:tag name="KSO_WM_SLIDE_TYPE" val="title"/>
  <p:tag name="KSO_WM_SLIDE_SUBTYPE" val="picTxt"/>
  <p:tag name="KSO_WM_BEAUTIFY_FLAG" val="#wm#"/>
  <p:tag name="KSO_WM_COMBINE_RELATE_SLIDE_ID" val="background20185120_1"/>
  <p:tag name="KSO_WM_TEMPLATE_CATEGORY" val="custom"/>
  <p:tag name="KSO_WM_TEMPLATE_INDEX" val="20188976"/>
  <p:tag name="KSO_WM_SLIDE_ID" val="custom20188976_1"/>
  <p:tag name="KSO_WM_SLIDE_INDEX" val="1"/>
  <p:tag name="KSO_WM_TEMPLATE_SUBCATEGORY" val="combine"/>
  <p:tag name="KSO_WM_TEMPLATE_THUMBS_INDEX" val="1、2、3、6、8、10、12、14、15、"/>
</p:tagLst>
</file>

<file path=ppt/tags/tag100.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1_1"/>
  <p:tag name="KSO_WM_UNIT_PRESET_TEXT" val="Supporting text here.&#10;You can use the icon library in iSlide  (www.islide.cc) to filter and replace existing icon elements with one click."/>
</p:tagLst>
</file>

<file path=ppt/tags/tag101.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10*a*1"/>
  <p:tag name="KSO_WM_UNIT_PRESET_TEXT" val="不确定因素"/>
</p:tagLst>
</file>

<file path=ppt/tags/tag102.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0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0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05.xml><?xml version="1.0" encoding="utf-8"?>
<p:tagLst xmlns:p="http://schemas.openxmlformats.org/presentationml/2006/main">
  <p:tag name="KSO_WM_TAG_VERSION" val="1.0"/>
  <p:tag name="KSO_WM_SLIDE_ITEM_CNT" val="4"/>
  <p:tag name="KSO_WM_SLIDE_LAYOUT" val="a_b_l"/>
  <p:tag name="KSO_WM_SLIDE_LAYOUT_CNT" val="1_1_1"/>
  <p:tag name="KSO_WM_SLIDE_TYPE" val="text"/>
  <p:tag name="KSO_WM_SLIDE_SUBTYPE" val="diag"/>
  <p:tag name="KSO_WM_BEAUTIFY_FLAG" val="#wm#"/>
  <p:tag name="KSO_WM_SLIDE_POSITION" val="119*87"/>
  <p:tag name="KSO_WM_SLIDE_SIZE" val="733*381"/>
  <p:tag name="KSO_WM_COMBINE_RELATE_SLIDE_ID" val="background20185120_10"/>
  <p:tag name="KSO_WM_TEMPLATE_CATEGORY" val="custom"/>
  <p:tag name="KSO_WM_TEMPLATE_INDEX" val="20188976"/>
  <p:tag name="KSO_WM_SLIDE_ID" val="custom20188976_10"/>
  <p:tag name="KSO_WM_SLIDE_INDEX" val="10"/>
  <p:tag name="KSO_WM_DIAGRAM_GROUP_CODE" val="l1-3"/>
  <p:tag name="KSO_WM_TEMPLATE_SUBCATEGORY" val="combine"/>
</p:tagLst>
</file>

<file path=ppt/tags/tag106.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0*i*0"/>
  <p:tag name="KSO_WM_TEMPLATE_CATEGORY" val="custom"/>
  <p:tag name="KSO_WM_TEMPLATE_INDEX" val="20188976"/>
  <p:tag name="KSO_WM_UNIT_INDEX" val="0"/>
</p:tagLst>
</file>

<file path=ppt/tags/tag107.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1_1"/>
  <p:tag name="KSO_WM_UNIT_PRESET_TEXT" val="Supporting text here.&#10;You can use the icon library in iSlide  (www.islide.cc) to filter and replace existing icon elements with one click."/>
</p:tagLst>
</file>

<file path=ppt/tags/tag108.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10*a*1"/>
  <p:tag name="KSO_WM_UNIT_PRESET_TEXT" val="不确定因素"/>
</p:tagLst>
</file>

<file path=ppt/tags/tag10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1.xml><?xml version="1.0" encoding="utf-8"?>
<p:tagLst xmlns:p="http://schemas.openxmlformats.org/presentationml/2006/main">
  <p:tag name="KSO_WM_DIAGRAM_GROUP_CODE" val="m1_1"/>
  <p:tag name="KSO_WM_TAG_VERSION" val="1.0"/>
  <p:tag name="KSO_WM_BEAUTIFY_FLAG" val="#wm#"/>
  <p:tag name="KSO_WM_UNIT_TYPE" val="i"/>
  <p:tag name="KSO_WM_UNIT_ID" val="custom20188976_8*i*0"/>
  <p:tag name="KSO_WM_TEMPLATE_CATEGORY" val="custom"/>
  <p:tag name="KSO_WM_TEMPLATE_INDEX" val="20188976"/>
  <p:tag name="KSO_WM_UNIT_INDEX" val="0"/>
</p:tagLst>
</file>

<file path=ppt/tags/tag11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11.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12.xml><?xml version="1.0" encoding="utf-8"?>
<p:tagLst xmlns:p="http://schemas.openxmlformats.org/presentationml/2006/main">
  <p:tag name="KSO_WM_TAG_VERSION" val="1.0"/>
  <p:tag name="KSO_WM_SLIDE_ITEM_CNT" val="4"/>
  <p:tag name="KSO_WM_SLIDE_LAYOUT" val="a_b_l"/>
  <p:tag name="KSO_WM_SLIDE_LAYOUT_CNT" val="1_1_1"/>
  <p:tag name="KSO_WM_SLIDE_TYPE" val="text"/>
  <p:tag name="KSO_WM_SLIDE_SUBTYPE" val="diag"/>
  <p:tag name="KSO_WM_BEAUTIFY_FLAG" val="#wm#"/>
  <p:tag name="KSO_WM_SLIDE_POSITION" val="119*87"/>
  <p:tag name="KSO_WM_SLIDE_SIZE" val="733*381"/>
  <p:tag name="KSO_WM_COMBINE_RELATE_SLIDE_ID" val="background20185120_10"/>
  <p:tag name="KSO_WM_TEMPLATE_CATEGORY" val="custom"/>
  <p:tag name="KSO_WM_TEMPLATE_INDEX" val="20188976"/>
  <p:tag name="KSO_WM_SLIDE_ID" val="custom20188976_10"/>
  <p:tag name="KSO_WM_SLIDE_INDEX" val="10"/>
  <p:tag name="KSO_WM_DIAGRAM_GROUP_CODE" val="l1-3"/>
  <p:tag name="KSO_WM_TEMPLATE_SUBCATEGORY" val="combine"/>
</p:tagLst>
</file>

<file path=ppt/tags/tag11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0*i*0"/>
  <p:tag name="KSO_WM_TEMPLATE_CATEGORY" val="custom"/>
  <p:tag name="KSO_WM_TEMPLATE_INDEX" val="20188976"/>
  <p:tag name="KSO_WM_UNIT_INDEX" val="0"/>
</p:tagLst>
</file>

<file path=ppt/tags/tag114.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1_1"/>
  <p:tag name="KSO_WM_UNIT_PRESET_TEXT" val="Supporting text here.&#10;You can use the icon library in iSlide  (www.islide.cc) to filter and replace existing icon elements with one click."/>
</p:tagLst>
</file>

<file path=ppt/tags/tag115.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10*a*1"/>
  <p:tag name="KSO_WM_UNIT_PRESET_TEXT" val="不确定因素"/>
</p:tagLst>
</file>

<file path=ppt/tags/tag116.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17.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1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19.xml><?xml version="1.0" encoding="utf-8"?>
<p:tagLst xmlns:p="http://schemas.openxmlformats.org/presentationml/2006/main">
  <p:tag name="KSO_WM_TAG_VERSION" val="1.0"/>
  <p:tag name="KSO_WM_SLIDE_ITEM_CNT" val="4"/>
  <p:tag name="KSO_WM_SLIDE_LAYOUT" val="a_b_l"/>
  <p:tag name="KSO_WM_SLIDE_LAYOUT_CNT" val="1_1_1"/>
  <p:tag name="KSO_WM_SLIDE_TYPE" val="text"/>
  <p:tag name="KSO_WM_SLIDE_SUBTYPE" val="diag"/>
  <p:tag name="KSO_WM_BEAUTIFY_FLAG" val="#wm#"/>
  <p:tag name="KSO_WM_SLIDE_POSITION" val="119*87"/>
  <p:tag name="KSO_WM_SLIDE_SIZE" val="733*381"/>
  <p:tag name="KSO_WM_COMBINE_RELATE_SLIDE_ID" val="background20185120_10"/>
  <p:tag name="KSO_WM_TEMPLATE_CATEGORY" val="custom"/>
  <p:tag name="KSO_WM_TEMPLATE_INDEX" val="20188976"/>
  <p:tag name="KSO_WM_SLIDE_ID" val="custom20188976_10"/>
  <p:tag name="KSO_WM_SLIDE_INDEX" val="10"/>
  <p:tag name="KSO_WM_DIAGRAM_GROUP_CODE" val="l1-3"/>
  <p:tag name="KSO_WM_TEMPLATE_SUBCATEGORY" val="combine"/>
</p:tagLst>
</file>

<file path=ppt/tags/tag12.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ISCONTENTSTITLE" val="1"/>
  <p:tag name="KSO_WM_UNIT_VALUE" val="6"/>
  <p:tag name="KSO_WM_UNIT_HIGHLIGHT" val="0"/>
  <p:tag name="KSO_WM_UNIT_COMPATIBLE" val="0"/>
  <p:tag name="KSO_WM_UNIT_CLEAR" val="0"/>
  <p:tag name="KSO_WM_BEAUTIFY_FLAG" val="#wm#"/>
  <p:tag name="KSO_WM_DIAGRAM_GROUP_CODE" val="l1_1"/>
  <p:tag name="KSO_WM_UNIT_ID" val="custom20188976_2*a*1"/>
  <p:tag name="KSO_WM_UNIT_PRESET_TEXT" val="CONTENTS"/>
</p:tagLst>
</file>

<file path=ppt/tags/tag12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0*i*0"/>
  <p:tag name="KSO_WM_TEMPLATE_CATEGORY" val="custom"/>
  <p:tag name="KSO_WM_TEMPLATE_INDEX" val="20188976"/>
  <p:tag name="KSO_WM_UNIT_INDEX" val="0"/>
</p:tagLst>
</file>

<file path=ppt/tags/tag121.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1_1"/>
  <p:tag name="KSO_WM_UNIT_PRESET_TEXT" val="Supporting text here.&#10;You can use the icon library in iSlide  (www.islide.cc) to filter and replace existing icon elements with one click."/>
</p:tagLst>
</file>

<file path=ppt/tags/tag122.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2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2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25.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10*a*1"/>
  <p:tag name="KSO_WM_UNIT_PRESET_TEXT" val="不确定因素"/>
</p:tagLst>
</file>

<file path=ppt/tags/tag126.xml><?xml version="1.0" encoding="utf-8"?>
<p:tagLst xmlns:p="http://schemas.openxmlformats.org/presentationml/2006/main">
  <p:tag name="KSO_WM_TAG_VERSION" val="1.0"/>
  <p:tag name="KSO_WM_SLIDE_ITEM_CNT" val="4"/>
  <p:tag name="KSO_WM_SLIDE_LAYOUT" val="a_b_l"/>
  <p:tag name="KSO_WM_SLIDE_LAYOUT_CNT" val="1_1_1"/>
  <p:tag name="KSO_WM_SLIDE_TYPE" val="text"/>
  <p:tag name="KSO_WM_SLIDE_SUBTYPE" val="diag"/>
  <p:tag name="KSO_WM_BEAUTIFY_FLAG" val="#wm#"/>
  <p:tag name="KSO_WM_SLIDE_POSITION" val="119*87"/>
  <p:tag name="KSO_WM_SLIDE_SIZE" val="733*381"/>
  <p:tag name="KSO_WM_COMBINE_RELATE_SLIDE_ID" val="background20185120_10"/>
  <p:tag name="KSO_WM_TEMPLATE_CATEGORY" val="custom"/>
  <p:tag name="KSO_WM_TEMPLATE_INDEX" val="20188976"/>
  <p:tag name="KSO_WM_SLIDE_ID" val="custom20188976_10"/>
  <p:tag name="KSO_WM_SLIDE_INDEX" val="10"/>
  <p:tag name="KSO_WM_DIAGRAM_GROUP_CODE" val="l1-3"/>
  <p:tag name="KSO_WM_TEMPLATE_SUBCATEGORY" val="combine"/>
</p:tagLst>
</file>

<file path=ppt/tags/tag127.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0*i*0"/>
  <p:tag name="KSO_WM_TEMPLATE_CATEGORY" val="custom"/>
  <p:tag name="KSO_WM_TEMPLATE_INDEX" val="20188976"/>
  <p:tag name="KSO_WM_UNIT_INDEX" val="0"/>
</p:tagLst>
</file>

<file path=ppt/tags/tag128.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1_1"/>
  <p:tag name="KSO_WM_UNIT_PRESET_TEXT" val="Supporting text here.&#10;You can use the icon library in iSlide  (www.islide.cc) to filter and replace existing icon elements with one click."/>
</p:tagLst>
</file>

<file path=ppt/tags/tag12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3.xml><?xml version="1.0" encoding="utf-8"?>
<p:tagLst xmlns:p="http://schemas.openxmlformats.org/presentationml/2006/main">
  <p:tag name="KSO_WM_TAG_VERSION" val="1.0"/>
  <p:tag name="KSO_WM_SLIDE_ITEM_CNT" val="4"/>
  <p:tag name="KSO_WM_SLIDE_LAYOUT" val="a_b_m"/>
  <p:tag name="KSO_WM_SLIDE_LAYOUT_CNT" val="1_1_1"/>
  <p:tag name="KSO_WM_SLIDE_TYPE" val="text"/>
  <p:tag name="KSO_WM_SLIDE_SUBTYPE" val="diag"/>
  <p:tag name="KSO_WM_BEAUTIFY_FLAG" val="#wm#"/>
  <p:tag name="KSO_WM_SLIDE_POSITION" val="70*53"/>
  <p:tag name="KSO_WM_SLIDE_SIZE" val="815*430"/>
  <p:tag name="KSO_WM_COMBINE_RELATE_SLIDE_ID" val="background20185120_8"/>
  <p:tag name="KSO_WM_TEMPLATE_CATEGORY" val="custom"/>
  <p:tag name="KSO_WM_TEMPLATE_INDEX" val="20188976"/>
  <p:tag name="KSO_WM_SLIDE_ID" val="custom20188976_8"/>
  <p:tag name="KSO_WM_SLIDE_INDEX" val="8"/>
  <p:tag name="KSO_WM_DIAGRAM_GROUP_CODE" val="m1-1"/>
  <p:tag name="KSO_WM_TEMPLATE_SUBCATEGORY" val="combine"/>
</p:tagLst>
</file>

<file path=ppt/tags/tag13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31.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32.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10*a*1"/>
  <p:tag name="KSO_WM_UNIT_PRESET_TEXT" val="不确定因素"/>
</p:tagLst>
</file>

<file path=ppt/tags/tag133.xml><?xml version="1.0" encoding="utf-8"?>
<p:tagLst xmlns:p="http://schemas.openxmlformats.org/presentationml/2006/main">
  <p:tag name="KSO_WM_TAG_VERSION" val="1.0"/>
  <p:tag name="KSO_WM_SLIDE_ITEM_CNT" val="4"/>
  <p:tag name="KSO_WM_SLIDE_LAYOUT" val="a_b_l"/>
  <p:tag name="KSO_WM_SLIDE_LAYOUT_CNT" val="1_1_1"/>
  <p:tag name="KSO_WM_SLIDE_TYPE" val="text"/>
  <p:tag name="KSO_WM_SLIDE_SUBTYPE" val="diag"/>
  <p:tag name="KSO_WM_BEAUTIFY_FLAG" val="#wm#"/>
  <p:tag name="KSO_WM_SLIDE_POSITION" val="119*87"/>
  <p:tag name="KSO_WM_SLIDE_SIZE" val="733*381"/>
  <p:tag name="KSO_WM_COMBINE_RELATE_SLIDE_ID" val="background20185120_10"/>
  <p:tag name="KSO_WM_TEMPLATE_CATEGORY" val="custom"/>
  <p:tag name="KSO_WM_TEMPLATE_INDEX" val="20188976"/>
  <p:tag name="KSO_WM_SLIDE_ID" val="custom20188976_10"/>
  <p:tag name="KSO_WM_SLIDE_INDEX" val="10"/>
  <p:tag name="KSO_WM_DIAGRAM_GROUP_CODE" val="l1-3"/>
  <p:tag name="KSO_WM_TEMPLATE_SUBCATEGORY" val="combine"/>
</p:tagLst>
</file>

<file path=ppt/tags/tag13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0*i*0"/>
  <p:tag name="KSO_WM_TEMPLATE_CATEGORY" val="custom"/>
  <p:tag name="KSO_WM_TEMPLATE_INDEX" val="20188976"/>
  <p:tag name="KSO_WM_UNIT_INDEX" val="0"/>
</p:tagLst>
</file>

<file path=ppt/tags/tag135.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1_1"/>
  <p:tag name="KSO_WM_UNIT_PRESET_TEXT" val="Supporting text here.&#10;You can use the icon library in iSlide  (www.islide.cc) to filter and replace existing icon elements with one click."/>
</p:tagLst>
</file>

<file path=ppt/tags/tag136.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10*a*1"/>
  <p:tag name="KSO_WM_UNIT_PRESET_TEXT" val="不确定因素"/>
</p:tagLst>
</file>

<file path=ppt/tags/tag137.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3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3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4.xml><?xml version="1.0" encoding="utf-8"?>
<p:tagLst xmlns:p="http://schemas.openxmlformats.org/presentationml/2006/main">
  <p:tag name="KSO_WM_TEMPLATE_CATEGORY" val="custom"/>
  <p:tag name="KSO_WM_TEMPLATE_INDEX" val="20188976"/>
  <p:tag name="KSO_WM_TAG_VERSION" val="1.0"/>
  <p:tag name="KSO_WM_UNIT_TYPE" val="e"/>
  <p:tag name="KSO_WM_UNIT_INDEX" val="1"/>
  <p:tag name="KSO_WM_UNIT_LAYERLEVEL" val="1"/>
  <p:tag name="KSO_WM_UNIT_VALUE" val="0"/>
  <p:tag name="KSO_WM_UNIT_HIGHLIGHT" val="0"/>
  <p:tag name="KSO_WM_UNIT_COMPATIBLE" val="1"/>
  <p:tag name="KSO_WM_UNIT_CLEAR" val="0"/>
  <p:tag name="KSO_WM_BEAUTIFY_FLAG" val="#wm#"/>
  <p:tag name="KSO_WM_UNIT_ID" val="custom20188976_3*e*1"/>
  <p:tag name="KSO_WM_UNIT_PRESET_TEXT" val="1"/>
</p:tagLst>
</file>

<file path=ppt/tags/tag140.xml><?xml version="1.0" encoding="utf-8"?>
<p:tagLst xmlns:p="http://schemas.openxmlformats.org/presentationml/2006/main">
  <p:tag name="KSO_WM_TAG_VERSION" val="1.0"/>
  <p:tag name="KSO_WM_SLIDE_ITEM_CNT" val="4"/>
  <p:tag name="KSO_WM_SLIDE_LAYOUT" val="a_b_l"/>
  <p:tag name="KSO_WM_SLIDE_LAYOUT_CNT" val="1_1_1"/>
  <p:tag name="KSO_WM_SLIDE_TYPE" val="text"/>
  <p:tag name="KSO_WM_SLIDE_SUBTYPE" val="diag"/>
  <p:tag name="KSO_WM_BEAUTIFY_FLAG" val="#wm#"/>
  <p:tag name="KSO_WM_SLIDE_POSITION" val="119*87"/>
  <p:tag name="KSO_WM_SLIDE_SIZE" val="733*381"/>
  <p:tag name="KSO_WM_COMBINE_RELATE_SLIDE_ID" val="background20185120_10"/>
  <p:tag name="KSO_WM_TEMPLATE_CATEGORY" val="custom"/>
  <p:tag name="KSO_WM_TEMPLATE_INDEX" val="20188976"/>
  <p:tag name="KSO_WM_SLIDE_ID" val="custom20188976_10"/>
  <p:tag name="KSO_WM_SLIDE_INDEX" val="10"/>
  <p:tag name="KSO_WM_DIAGRAM_GROUP_CODE" val="l1-3"/>
  <p:tag name="KSO_WM_TEMPLATE_SUBCATEGORY" val="combine"/>
</p:tagLst>
</file>

<file path=ppt/tags/tag141.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0*i*0"/>
  <p:tag name="KSO_WM_TEMPLATE_CATEGORY" val="custom"/>
  <p:tag name="KSO_WM_TEMPLATE_INDEX" val="20188976"/>
  <p:tag name="KSO_WM_UNIT_INDEX" val="0"/>
</p:tagLst>
</file>

<file path=ppt/tags/tag142.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1_1"/>
  <p:tag name="KSO_WM_UNIT_PRESET_TEXT" val="Supporting text here.&#10;You can use the icon library in iSlide  (www.islide.cc) to filter and replace existing icon elements with one click."/>
</p:tagLst>
</file>

<file path=ppt/tags/tag143.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10*a*1"/>
  <p:tag name="KSO_WM_UNIT_PRESET_TEXT" val="不确定因素"/>
</p:tagLst>
</file>

<file path=ppt/tags/tag14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45.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46.xml><?xml version="1.0" encoding="utf-8"?>
<p:tagLst xmlns:p="http://schemas.openxmlformats.org/presentationml/2006/main">
  <p:tag name="KSO_WM_TAG_VERSION" val="1.0"/>
  <p:tag name="KSO_WM_SLIDE_ITEM_CNT" val="4"/>
  <p:tag name="KSO_WM_SLIDE_LAYOUT" val="a_b_l"/>
  <p:tag name="KSO_WM_SLIDE_LAYOUT_CNT" val="1_1_1"/>
  <p:tag name="KSO_WM_SLIDE_TYPE" val="text"/>
  <p:tag name="KSO_WM_SLIDE_SUBTYPE" val="diag"/>
  <p:tag name="KSO_WM_BEAUTIFY_FLAG" val="#wm#"/>
  <p:tag name="KSO_WM_SLIDE_POSITION" val="119*87"/>
  <p:tag name="KSO_WM_SLIDE_SIZE" val="733*381"/>
  <p:tag name="KSO_WM_COMBINE_RELATE_SLIDE_ID" val="background20185120_10"/>
  <p:tag name="KSO_WM_TEMPLATE_CATEGORY" val="custom"/>
  <p:tag name="KSO_WM_TEMPLATE_INDEX" val="20188976"/>
  <p:tag name="KSO_WM_SLIDE_ID" val="custom20188976_10"/>
  <p:tag name="KSO_WM_SLIDE_INDEX" val="10"/>
  <p:tag name="KSO_WM_DIAGRAM_GROUP_CODE" val="l1-3"/>
  <p:tag name="KSO_WM_TEMPLATE_SUBCATEGORY" val="combine"/>
</p:tagLst>
</file>

<file path=ppt/tags/tag147.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0*i*0"/>
  <p:tag name="KSO_WM_TEMPLATE_CATEGORY" val="custom"/>
  <p:tag name="KSO_WM_TEMPLATE_INDEX" val="20188976"/>
  <p:tag name="KSO_WM_UNIT_INDEX" val="0"/>
</p:tagLst>
</file>

<file path=ppt/tags/tag148.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1_1"/>
  <p:tag name="KSO_WM_UNIT_PRESET_TEXT" val="Supporting text here.&#10;You can use the icon library in iSlide  (www.islide.cc) to filter and replace existing icon elements with one click."/>
</p:tagLst>
</file>

<file path=ppt/tags/tag149.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10*a*1"/>
  <p:tag name="KSO_WM_UNIT_PRESET_TEXT" val="不确定因素"/>
</p:tagLst>
</file>

<file path=ppt/tags/tag15.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UNIT_ID" val="custom20188976_3*a*1"/>
  <p:tag name="KSO_WM_UNIT_PRESET_TEXT" val="Part one"/>
</p:tagLst>
</file>

<file path=ppt/tags/tag15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51.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52.xml><?xml version="1.0" encoding="utf-8"?>
<p:tagLst xmlns:p="http://schemas.openxmlformats.org/presentationml/2006/main">
  <p:tag name="KSO_WM_TAG_VERSION" val="1.0"/>
  <p:tag name="KSO_WM_SLIDE_ITEM_CNT" val="4"/>
  <p:tag name="KSO_WM_SLIDE_LAYOUT" val="a_b_l"/>
  <p:tag name="KSO_WM_SLIDE_LAYOUT_CNT" val="1_1_1"/>
  <p:tag name="KSO_WM_SLIDE_TYPE" val="text"/>
  <p:tag name="KSO_WM_SLIDE_SUBTYPE" val="diag"/>
  <p:tag name="KSO_WM_BEAUTIFY_FLAG" val="#wm#"/>
  <p:tag name="KSO_WM_SLIDE_POSITION" val="119*87"/>
  <p:tag name="KSO_WM_SLIDE_SIZE" val="733*381"/>
  <p:tag name="KSO_WM_COMBINE_RELATE_SLIDE_ID" val="background20185120_10"/>
  <p:tag name="KSO_WM_TEMPLATE_CATEGORY" val="custom"/>
  <p:tag name="KSO_WM_TEMPLATE_INDEX" val="20188976"/>
  <p:tag name="KSO_WM_SLIDE_ID" val="custom20188976_10"/>
  <p:tag name="KSO_WM_SLIDE_INDEX" val="10"/>
  <p:tag name="KSO_WM_DIAGRAM_GROUP_CODE" val="l1-3"/>
  <p:tag name="KSO_WM_TEMPLATE_SUBCATEGORY" val="combine"/>
</p:tagLst>
</file>

<file path=ppt/tags/tag15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0*i*0"/>
  <p:tag name="KSO_WM_TEMPLATE_CATEGORY" val="custom"/>
  <p:tag name="KSO_WM_TEMPLATE_INDEX" val="20188976"/>
  <p:tag name="KSO_WM_UNIT_INDEX" val="0"/>
</p:tagLst>
</file>

<file path=ppt/tags/tag154.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1_1"/>
  <p:tag name="KSO_WM_UNIT_PRESET_TEXT" val="Supporting text here.&#10;You can use the icon library in iSlide  (www.islide.cc) to filter and replace existing icon elements with one click."/>
</p:tagLst>
</file>

<file path=ppt/tags/tag155.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10*a*1"/>
  <p:tag name="KSO_WM_UNIT_PRESET_TEXT" val="不确定因素"/>
</p:tagLst>
</file>

<file path=ppt/tags/tag156.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57.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158.xml><?xml version="1.0" encoding="utf-8"?>
<p:tagLst xmlns:p="http://schemas.openxmlformats.org/presentationml/2006/main">
  <p:tag name="KSO_WM_TAG_VERSION" val="1.0"/>
  <p:tag name="KSO_WM_SLIDE_ITEM_CNT" val="4"/>
  <p:tag name="KSO_WM_SLIDE_LAYOUT" val="a_b_l"/>
  <p:tag name="KSO_WM_SLIDE_LAYOUT_CNT" val="1_1_1"/>
  <p:tag name="KSO_WM_SLIDE_TYPE" val="text"/>
  <p:tag name="KSO_WM_SLIDE_SUBTYPE" val="diag"/>
  <p:tag name="KSO_WM_BEAUTIFY_FLAG" val="#wm#"/>
  <p:tag name="KSO_WM_SLIDE_POSITION" val="119*87"/>
  <p:tag name="KSO_WM_SLIDE_SIZE" val="733*381"/>
  <p:tag name="KSO_WM_COMBINE_RELATE_SLIDE_ID" val="background20185120_10"/>
  <p:tag name="KSO_WM_TEMPLATE_CATEGORY" val="custom"/>
  <p:tag name="KSO_WM_TEMPLATE_INDEX" val="20188976"/>
  <p:tag name="KSO_WM_SLIDE_ID" val="custom20188976_10"/>
  <p:tag name="KSO_WM_SLIDE_INDEX" val="10"/>
  <p:tag name="KSO_WM_DIAGRAM_GROUP_CODE" val="l1-3"/>
  <p:tag name="KSO_WM_TEMPLATE_SUBCATEGORY" val="combine"/>
</p:tagLst>
</file>

<file path=ppt/tags/tag159.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UNIT_ID" val="custom20188976_9*a*1"/>
  <p:tag name="KSO_WM_UNIT_PRESET_TEXT" val="Part four"/>
</p:tagLst>
</file>

<file path=ppt/tags/tag16.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UNIT_ID" val="custom20188976_3*b*1"/>
  <p:tag name="KSO_WM_UNIT_PRESET_TEXT" val="总体思路"/>
</p:tagLst>
</file>

<file path=ppt/tags/tag160.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UNIT_ID" val="custom20188976_9*b*1"/>
  <p:tag name="KSO_WM_UNIT_PRESET_TEXT" val="应急方案"/>
</p:tagLst>
</file>

<file path=ppt/tags/tag161.xml><?xml version="1.0" encoding="utf-8"?>
<p:tagLst xmlns:p="http://schemas.openxmlformats.org/presentationml/2006/main">
  <p:tag name="KSO_WM_TEMPLATE_CATEGORY" val="custom"/>
  <p:tag name="KSO_WM_TEMPLATE_INDEX" val="20188976"/>
  <p:tag name="KSO_WM_TAG_VERSION" val="1.0"/>
  <p:tag name="KSO_WM_UNIT_TYPE" val="e"/>
  <p:tag name="KSO_WM_UNIT_INDEX" val="1"/>
  <p:tag name="KSO_WM_UNIT_LAYERLEVEL" val="1"/>
  <p:tag name="KSO_WM_UNIT_VALUE" val="0"/>
  <p:tag name="KSO_WM_UNIT_HIGHLIGHT" val="0"/>
  <p:tag name="KSO_WM_UNIT_COMPATIBLE" val="1"/>
  <p:tag name="KSO_WM_UNIT_CLEAR" val="0"/>
  <p:tag name="KSO_WM_BEAUTIFY_FLAG" val="#wm#"/>
  <p:tag name="KSO_WM_UNIT_ID" val="custom20188976_9*e*1"/>
  <p:tag name="KSO_WM_UNIT_PRESET_TEXT" val="4"/>
</p:tagLst>
</file>

<file path=ppt/tags/tag162.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SLIDE_SUBTYPE" val="pureTxt"/>
  <p:tag name="KSO_WM_BEAUTIFY_FLAG" val="#wm#"/>
  <p:tag name="KSO_WM_COMBINE_RELATE_SLIDE_ID" val="background20185120_9"/>
  <p:tag name="KSO_WM_TEMPLATE_CATEGORY" val="custom"/>
  <p:tag name="KSO_WM_TEMPLATE_INDEX" val="20188976"/>
  <p:tag name="KSO_WM_SLIDE_ID" val="custom20188976_9"/>
  <p:tag name="KSO_WM_SLIDE_INDEX" val="9"/>
  <p:tag name="KSO_WM_TEMPLATE_SUBCATEGORY" val="combine"/>
</p:tagLst>
</file>

<file path=ppt/tags/tag163.xml><?xml version="1.0" encoding="utf-8"?>
<p:tagLst xmlns:p="http://schemas.openxmlformats.org/presentationml/2006/main">
  <p:tag name="KSO_WM_TAG_VERSION" val="1.0"/>
  <p:tag name="KSO_WM_BEAUTIFY_FLAG" val="#wm#"/>
  <p:tag name="KSO_WM_UNIT_TYPE" val="i"/>
  <p:tag name="KSO_WM_UNIT_ID" val="custom20188976_4*i*1"/>
  <p:tag name="KSO_WM_TEMPLATE_CATEGORY" val="custom"/>
  <p:tag name="KSO_WM_TEMPLATE_INDEX" val="20188976"/>
  <p:tag name="KSO_WM_UNIT_INDEX" val="1"/>
</p:tagLst>
</file>

<file path=ppt/tags/tag164.xml><?xml version="1.0" encoding="utf-8"?>
<p:tagLst xmlns:p="http://schemas.openxmlformats.org/presentationml/2006/main">
  <p:tag name="KSO_WM_TAG_VERSION" val="1.0"/>
  <p:tag name="KSO_WM_BEAUTIFY_FLAG" val="#wm#"/>
  <p:tag name="KSO_WM_UNIT_TYPE" val="i"/>
  <p:tag name="KSO_WM_UNIT_ID" val="custom20188976_4*i*2"/>
  <p:tag name="KSO_WM_TEMPLATE_CATEGORY" val="custom"/>
  <p:tag name="KSO_WM_TEMPLATE_INDEX" val="20188976"/>
  <p:tag name="KSO_WM_UNIT_INDEX" val="2"/>
</p:tagLst>
</file>

<file path=ppt/tags/tag165.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8976_4*b*1"/>
  <p:tag name="KSO_WM_UNIT_PRESET_TEXT" val="Activity Background"/>
</p:tagLst>
</file>

<file path=ppt/tags/tag166.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UNIT_ID" val="custom20188976_4*a*1"/>
  <p:tag name="KSO_WM_UNIT_PRESET_TEXT" val="活动背景"/>
</p:tagLst>
</file>

<file path=ppt/tags/tag167.xml><?xml version="1.0" encoding="utf-8"?>
<p:tagLst xmlns:p="http://schemas.openxmlformats.org/presentationml/2006/main">
  <p:tag name="KSO_WM_TEMPLATE_CATEGORY" val="custom"/>
  <p:tag name="KSO_WM_TEMPLATE_INDEX" val="20188976"/>
  <p:tag name="KSO_WM_TAG_VERSION" val="1.0"/>
  <p:tag name="KSO_WM_UNIT_TYPE" val="h_a"/>
  <p:tag name="KSO_WM_UNIT_INDEX" val="1_1"/>
  <p:tag name="KSO_WM_UNIT_LAYERLEVEL" val="1_1"/>
  <p:tag name="KSO_WM_UNIT_VALUE" val="24"/>
  <p:tag name="KSO_WM_UNIT_HIGHLIGHT" val="0"/>
  <p:tag name="KSO_WM_UNIT_COMPATIBLE" val="0"/>
  <p:tag name="KSO_WM_UNIT_CLEAR" val="0"/>
  <p:tag name="KSO_WM_BEAUTIFY_FLAG" val="#wm#"/>
  <p:tag name="KSO_WM_UNIT_ID" val="custom20188976_4*h_a*1_1"/>
  <p:tag name="KSO_WM_UNIT_PRESET_TEXT" val="Power Point Introduction Words"/>
</p:tagLst>
</file>

<file path=ppt/tags/tag168.xml><?xml version="1.0" encoding="utf-8"?>
<p:tagLst xmlns:p="http://schemas.openxmlformats.org/presentationml/2006/main">
  <p:tag name="KSO_WM_TEMPLATE_CATEGORY" val="custom"/>
  <p:tag name="KSO_WM_TEMPLATE_INDEX" val="20188976"/>
  <p:tag name="KSO_WM_TAG_VERSION" val="1.0"/>
  <p:tag name="KSO_WM_UNIT_TYPE" val="h_f"/>
  <p:tag name="KSO_WM_UNIT_INDEX" val="1_1"/>
  <p:tag name="KSO_WM_UNIT_LAYERLEVEL" val="1_1"/>
  <p:tag name="KSO_WM_UNIT_VALUE" val="88"/>
  <p:tag name="KSO_WM_UNIT_HIGHLIGHT" val="0"/>
  <p:tag name="KSO_WM_UNIT_COMPATIBLE" val="0"/>
  <p:tag name="KSO_WM_UNIT_CLEAR" val="0"/>
  <p:tag name="KSO_WM_BEAUTIFY_FLAG" val="#wm#"/>
  <p:tag name="KSO_WM_UNIT_ID" val="custom20188976_4*h_f*1_1"/>
  <p:tag name="KSO_WM_UNIT_PRESET_TEXT" val="Adjust the spacing to adapt to Chinese typesetting, use the reference line in PPT. Adjust the spacing to adapt to Chinese typesetting, use the reference line in PPT."/>
</p:tagLst>
</file>

<file path=ppt/tags/tag169.xml><?xml version="1.0" encoding="utf-8"?>
<p:tagLst xmlns:p="http://schemas.openxmlformats.org/presentationml/2006/main">
  <p:tag name="KSO_WM_TEMPLATE_CATEGORY" val="custom"/>
  <p:tag name="KSO_WM_TEMPLATE_INDEX" val="20188976"/>
  <p:tag name="KSO_WM_TAG_VERSION" val="1.0"/>
  <p:tag name="KSO_WM_UNIT_TYPE" val="h_f"/>
  <p:tag name="KSO_WM_UNIT_INDEX" val="1_2"/>
  <p:tag name="KSO_WM_UNIT_LAYERLEVEL" val="1_1"/>
  <p:tag name="KSO_WM_UNIT_VALUE" val="154"/>
  <p:tag name="KSO_WM_UNIT_HIGHLIGHT" val="0"/>
  <p:tag name="KSO_WM_UNIT_COMPATIBLE" val="0"/>
  <p:tag name="KSO_WM_UNIT_CLEAR" val="0"/>
  <p:tag name="KSO_WM_BEAUTIFY_FLAG" val="#wm#"/>
  <p:tag name="KSO_WM_UNIT_ID" val="custom20188976_4*h_f*1_2"/>
  <p:tag name="KSO_WM_UNIT_PRESET_TEXT" val="Supporting text here.&#10;Copy paste fonts. Choose the only option to retain text.&#10;Adjust the spacing to adapt to Chinese typesetting, use the reference line in PPT."/>
</p:tagLst>
</file>

<file path=ppt/tags/tag17.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SLIDE_SUBTYPE" val="pureTxt"/>
  <p:tag name="KSO_WM_BEAUTIFY_FLAG" val="#wm#"/>
  <p:tag name="KSO_WM_COMBINE_RELATE_SLIDE_ID" val="background20185120_3"/>
  <p:tag name="KSO_WM_TEMPLATE_CATEGORY" val="custom"/>
  <p:tag name="KSO_WM_TEMPLATE_INDEX" val="20188976"/>
  <p:tag name="KSO_WM_SLIDE_ID" val="custom20188976_3"/>
  <p:tag name="KSO_WM_SLIDE_INDEX" val="3"/>
  <p:tag name="KSO_WM_TEMPLATE_SUBCATEGORY" val="combine"/>
</p:tagLst>
</file>

<file path=ppt/tags/tag17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71.xml><?xml version="1.0" encoding="utf-8"?>
<p:tagLst xmlns:p="http://schemas.openxmlformats.org/presentationml/2006/main">
  <p:tag name="KSO_WM_TAG_VERSION" val="1.0"/>
  <p:tag name="KSO_WM_SLIDE_ITEM_CNT" val="1"/>
  <p:tag name="KSO_WM_SLIDE_LAYOUT" val="a_b_h"/>
  <p:tag name="KSO_WM_SLIDE_LAYOUT_CNT" val="1_1_1"/>
  <p:tag name="KSO_WM_SLIDE_TYPE" val="text"/>
  <p:tag name="KSO_WM_SLIDE_SUBTYPE" val="picTxt"/>
  <p:tag name="KSO_WM_BEAUTIFY_FLAG" val="#wm#"/>
  <p:tag name="KSO_WM_SLIDE_POSITION" val="76*0"/>
  <p:tag name="KSO_WM_SLIDE_SIZE" val="885*540"/>
  <p:tag name="KSO_WM_COMBINE_RELATE_SLIDE_ID" val="background20185120_4"/>
  <p:tag name="KSO_WM_TEMPLATE_CATEGORY" val="custom"/>
  <p:tag name="KSO_WM_TEMPLATE_INDEX" val="20188976"/>
  <p:tag name="KSO_WM_SLIDE_ID" val="custom20188976_4"/>
  <p:tag name="KSO_WM_SLIDE_INDEX" val="4"/>
  <p:tag name="KSO_WM_TEMPLATE_SUBCATEGORY" val="combine"/>
</p:tagLst>
</file>

<file path=ppt/tags/tag172.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7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7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0*i*0"/>
  <p:tag name="KSO_WM_TEMPLATE_CATEGORY" val="custom"/>
  <p:tag name="KSO_WM_TEMPLATE_INDEX" val="20188976"/>
  <p:tag name="KSO_WM_UNIT_INDEX" val="0"/>
</p:tagLst>
</file>

<file path=ppt/tags/tag175.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1_1"/>
  <p:tag name="KSO_WM_UNIT_LAYERLEVEL" val="1_1_1"/>
  <p:tag name="KSO_WM_UNIT_VALUE" val="5"/>
  <p:tag name="KSO_WM_UNIT_HIGHLIGHT" val="0"/>
  <p:tag name="KSO_WM_UNIT_COMPATIBLE" val="0"/>
  <p:tag name="KSO_WM_UNIT_CLEAR" val="0"/>
  <p:tag name="KSO_WM_BEAUTIFY_FLAG" val="#wm#"/>
  <p:tag name="KSO_WM_DIAGRAM_GROUP_CODE" val="l1-3"/>
  <p:tag name="KSO_WM_UNIT_ID" val="custom20188976_10*l_h_a*1_1_1"/>
  <p:tag name="KSO_WM_UNIT_PRESET_TEXT" val="key words"/>
</p:tagLst>
</file>

<file path=ppt/tags/tag176.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2_1"/>
  <p:tag name="KSO_WM_UNIT_LAYERLEVEL" val="1_1_1"/>
  <p:tag name="KSO_WM_UNIT_VALUE" val="5"/>
  <p:tag name="KSO_WM_UNIT_HIGHLIGHT" val="0"/>
  <p:tag name="KSO_WM_UNIT_COMPATIBLE" val="0"/>
  <p:tag name="KSO_WM_UNIT_CLEAR" val="0"/>
  <p:tag name="KSO_WM_BEAUTIFY_FLAG" val="#wm#"/>
  <p:tag name="KSO_WM_DIAGRAM_GROUP_CODE" val="l1-3"/>
  <p:tag name="KSO_WM_UNIT_ID" val="custom20188976_10*l_h_a*1_2_1"/>
  <p:tag name="KSO_WM_UNIT_PRESET_TEXT" val="key words"/>
</p:tagLst>
</file>

<file path=ppt/tags/tag177.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1_1"/>
  <p:tag name="KSO_WM_UNIT_PRESET_TEXT" val="Supporting text here.&#10;You can use the icon library in iSlide  (www.islide.cc) to filter and replace existing icon elements with one click."/>
</p:tagLst>
</file>

<file path=ppt/tags/tag178.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2_1"/>
  <p:tag name="KSO_WM_UNIT_LAYERLEVEL" val="1_1_1"/>
  <p:tag name="KSO_WM_UNIT_VALUE" val="78"/>
  <p:tag name="KSO_WM_UNIT_HIGHLIGHT" val="0"/>
  <p:tag name="KSO_WM_UNIT_COMPATIBLE" val="0"/>
  <p:tag name="KSO_WM_UNIT_CLEAR" val="0"/>
  <p:tag name="KSO_WM_BEAUTIFY_FLAG" val="#wm#"/>
  <p:tag name="KSO_WM_DIAGRAM_GROUP_CODE" val="l1-3"/>
  <p:tag name="KSO_WM_UNIT_ID" val="custom20188976_10*l_h_f*1_2_1"/>
  <p:tag name="KSO_WM_UNIT_PRESET_TEXT" val="Supporting text here.&#10;You can use the icon library in iSlide  (www.islide.cc) to filter and replace existing icon elements with one click."/>
</p:tagLst>
</file>

<file path=ppt/tags/tag179.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10*a*1"/>
  <p:tag name="KSO_WM_UNIT_PRESET_TEXT" val="不确定因素"/>
</p:tagLst>
</file>

<file path=ppt/tags/tag18.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8976_4*b*1"/>
  <p:tag name="KSO_WM_UNIT_PRESET_TEXT" val="Activity Background"/>
</p:tagLst>
</file>

<file path=ppt/tags/tag180.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13"/>
  <p:tag name="KSO_WM_UNIT_ISCONTENTSTITLE" val="0"/>
  <p:tag name="KSO_WM_UNIT_HIGHLIGHT" val="0"/>
  <p:tag name="KSO_WM_UNIT_COMPATIBLE" val="0"/>
  <p:tag name="KSO_WM_UNIT_CLEAR" val="0"/>
  <p:tag name="KSO_WM_BEAUTIFY_FLAG" val="#wm#"/>
  <p:tag name="KSO_WM_DIAGRAM_GROUP_CODE" val="l1_1"/>
  <p:tag name="KSO_WM_UNIT_ID" val="custom20188976_10*b*1"/>
  <p:tag name="KSO_WM_UNIT_PRESET_TEXT" val="Promotion and publicity"/>
</p:tagLst>
</file>

<file path=ppt/tags/tag181.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82.xml><?xml version="1.0" encoding="utf-8"?>
<p:tagLst xmlns:p="http://schemas.openxmlformats.org/presentationml/2006/main">
  <p:tag name="KSO_WM_TAG_VERSION" val="1.0"/>
  <p:tag name="KSO_WM_SLIDE_ITEM_CNT" val="4"/>
  <p:tag name="KSO_WM_SLIDE_LAYOUT" val="a_b_l"/>
  <p:tag name="KSO_WM_SLIDE_LAYOUT_CNT" val="1_1_1"/>
  <p:tag name="KSO_WM_SLIDE_TYPE" val="text"/>
  <p:tag name="KSO_WM_SLIDE_SUBTYPE" val="diag"/>
  <p:tag name="KSO_WM_BEAUTIFY_FLAG" val="#wm#"/>
  <p:tag name="KSO_WM_SLIDE_POSITION" val="119*87"/>
  <p:tag name="KSO_WM_SLIDE_SIZE" val="733*381"/>
  <p:tag name="KSO_WM_COMBINE_RELATE_SLIDE_ID" val="background20185120_10"/>
  <p:tag name="KSO_WM_TEMPLATE_CATEGORY" val="custom"/>
  <p:tag name="KSO_WM_TEMPLATE_INDEX" val="20188976"/>
  <p:tag name="KSO_WM_SLIDE_ID" val="custom20188976_10"/>
  <p:tag name="KSO_WM_SLIDE_INDEX" val="10"/>
  <p:tag name="KSO_WM_DIAGRAM_GROUP_CODE" val="l1-3"/>
  <p:tag name="KSO_WM_TEMPLATE_SUBCATEGORY" val="combine"/>
</p:tagLst>
</file>

<file path=ppt/tags/tag183.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UNIT_ID" val="custom20188976_11*a*1"/>
  <p:tag name="KSO_WM_UNIT_PRESET_TEXT" val="Part five"/>
</p:tagLst>
</file>

<file path=ppt/tags/tag184.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UNIT_ID" val="custom20188976_11*b*1"/>
  <p:tag name="KSO_WM_UNIT_PRESET_TEXT" val="经费预算"/>
</p:tagLst>
</file>

<file path=ppt/tags/tag185.xml><?xml version="1.0" encoding="utf-8"?>
<p:tagLst xmlns:p="http://schemas.openxmlformats.org/presentationml/2006/main">
  <p:tag name="KSO_WM_TEMPLATE_CATEGORY" val="custom"/>
  <p:tag name="KSO_WM_TEMPLATE_INDEX" val="20188976"/>
  <p:tag name="KSO_WM_TAG_VERSION" val="1.0"/>
  <p:tag name="KSO_WM_UNIT_TYPE" val="e"/>
  <p:tag name="KSO_WM_UNIT_INDEX" val="1"/>
  <p:tag name="KSO_WM_UNIT_LAYERLEVEL" val="1"/>
  <p:tag name="KSO_WM_UNIT_VALUE" val="0"/>
  <p:tag name="KSO_WM_UNIT_HIGHLIGHT" val="0"/>
  <p:tag name="KSO_WM_UNIT_COMPATIBLE" val="1"/>
  <p:tag name="KSO_WM_UNIT_CLEAR" val="0"/>
  <p:tag name="KSO_WM_BEAUTIFY_FLAG" val="#wm#"/>
  <p:tag name="KSO_WM_UNIT_ID" val="custom20188976_11*e*1"/>
  <p:tag name="KSO_WM_UNIT_PRESET_TEXT" val="5"/>
</p:tagLst>
</file>

<file path=ppt/tags/tag186.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SLIDE_SUBTYPE" val="pureTxt"/>
  <p:tag name="KSO_WM_BEAUTIFY_FLAG" val="#wm#"/>
  <p:tag name="KSO_WM_COMBINE_RELATE_SLIDE_ID" val="background20185120_11"/>
  <p:tag name="KSO_WM_TEMPLATE_CATEGORY" val="custom"/>
  <p:tag name="KSO_WM_TEMPLATE_INDEX" val="20188976"/>
  <p:tag name="KSO_WM_SLIDE_ID" val="custom20188976_11"/>
  <p:tag name="KSO_WM_SLIDE_INDEX" val="11"/>
  <p:tag name="KSO_WM_TEMPLATE_SUBCATEGORY" val="combine"/>
</p:tagLst>
</file>

<file path=ppt/tags/tag187.xml><?xml version="1.0" encoding="utf-8"?>
<p:tagLst xmlns:p="http://schemas.openxmlformats.org/presentationml/2006/main">
  <p:tag name="KSO_WM_TAG_VERSION" val="1.0"/>
  <p:tag name="KSO_WM_BEAUTIFY_FLAG" val="#wm#"/>
  <p:tag name="KSO_WM_UNIT_TYPE" val="i"/>
  <p:tag name="KSO_WM_UNIT_ID" val="custom20188976_4*i*1"/>
  <p:tag name="KSO_WM_TEMPLATE_CATEGORY" val="custom"/>
  <p:tag name="KSO_WM_TEMPLATE_INDEX" val="20188976"/>
  <p:tag name="KSO_WM_UNIT_INDEX" val="1"/>
</p:tagLst>
</file>

<file path=ppt/tags/tag188.xml><?xml version="1.0" encoding="utf-8"?>
<p:tagLst xmlns:p="http://schemas.openxmlformats.org/presentationml/2006/main">
  <p:tag name="KSO_WM_TAG_VERSION" val="1.0"/>
  <p:tag name="KSO_WM_BEAUTIFY_FLAG" val="#wm#"/>
  <p:tag name="KSO_WM_UNIT_TYPE" val="i"/>
  <p:tag name="KSO_WM_UNIT_ID" val="custom20188976_4*i*2"/>
  <p:tag name="KSO_WM_TEMPLATE_CATEGORY" val="custom"/>
  <p:tag name="KSO_WM_TEMPLATE_INDEX" val="20188976"/>
  <p:tag name="KSO_WM_UNIT_INDEX" val="2"/>
</p:tagLst>
</file>

<file path=ppt/tags/tag189.xml><?xml version="1.0" encoding="utf-8"?>
<p:tagLst xmlns:p="http://schemas.openxmlformats.org/presentationml/2006/main">
  <p:tag name="KSO_WM_TEMPLATE_CATEGORY" val="custom"/>
  <p:tag name="KSO_WM_TEMPLATE_INDEX" val="20188976"/>
  <p:tag name="KSO_WM_TAG_VERSION" val="1.0"/>
  <p:tag name="KSO_WM_UNIT_TYPE" val="h_a"/>
  <p:tag name="KSO_WM_UNIT_INDEX" val="1_1"/>
  <p:tag name="KSO_WM_UNIT_LAYERLEVEL" val="1_1"/>
  <p:tag name="KSO_WM_UNIT_VALUE" val="24"/>
  <p:tag name="KSO_WM_UNIT_HIGHLIGHT" val="0"/>
  <p:tag name="KSO_WM_UNIT_COMPATIBLE" val="0"/>
  <p:tag name="KSO_WM_UNIT_CLEAR" val="0"/>
  <p:tag name="KSO_WM_BEAUTIFY_FLAG" val="#wm#"/>
  <p:tag name="KSO_WM_UNIT_ID" val="custom20188976_4*h_a*1_1"/>
  <p:tag name="KSO_WM_UNIT_PRESET_TEXT" val="Power Point Introduction Words"/>
</p:tagLst>
</file>

<file path=ppt/tags/tag19.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UNIT_ID" val="custom20188976_4*a*1"/>
  <p:tag name="KSO_WM_UNIT_PRESET_TEXT" val="活动背景"/>
</p:tagLst>
</file>

<file path=ppt/tags/tag190.xml><?xml version="1.0" encoding="utf-8"?>
<p:tagLst xmlns:p="http://schemas.openxmlformats.org/presentationml/2006/main">
  <p:tag name="KSO_WM_TEMPLATE_CATEGORY" val="custom"/>
  <p:tag name="KSO_WM_TEMPLATE_INDEX" val="20188976"/>
  <p:tag name="KSO_WM_TAG_VERSION" val="1.0"/>
  <p:tag name="KSO_WM_UNIT_TYPE" val="h_f"/>
  <p:tag name="KSO_WM_UNIT_INDEX" val="1_1"/>
  <p:tag name="KSO_WM_UNIT_LAYERLEVEL" val="1_1"/>
  <p:tag name="KSO_WM_UNIT_VALUE" val="88"/>
  <p:tag name="KSO_WM_UNIT_HIGHLIGHT" val="0"/>
  <p:tag name="KSO_WM_UNIT_COMPATIBLE" val="0"/>
  <p:tag name="KSO_WM_UNIT_CLEAR" val="0"/>
  <p:tag name="KSO_WM_BEAUTIFY_FLAG" val="#wm#"/>
  <p:tag name="KSO_WM_UNIT_ID" val="custom20188976_4*h_f*1_1"/>
  <p:tag name="KSO_WM_UNIT_PRESET_TEXT" val="Adjust the spacing to adapt to Chinese typesetting, use the reference line in PPT. Adjust the spacing to adapt to Chinese typesetting, use the reference line in PPT."/>
</p:tagLst>
</file>

<file path=ppt/tags/tag191.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92.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193.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6*i*0"/>
  <p:tag name="KSO_WM_TEMPLATE_CATEGORY" val="custom"/>
  <p:tag name="KSO_WM_TEMPLATE_INDEX" val="20188976"/>
  <p:tag name="KSO_WM_UNIT_INDEX" val="0"/>
</p:tagLst>
</file>

<file path=ppt/tags/tag194.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4_1"/>
  <p:tag name="KSO_WM_UNIT_LAYERLEVEL" val="1_1_1"/>
  <p:tag name="KSO_WM_BEAUTIFY_FLAG" val="#wm#"/>
  <p:tag name="KSO_WM_DIAGRAM_GROUP_CODE" val="l1-2"/>
  <p:tag name="KSO_WM_UNIT_ID" val="custom20188976_6*l_h_i*1_4_1"/>
</p:tagLst>
</file>

<file path=ppt/tags/tag195.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2_1"/>
  <p:tag name="KSO_WM_UNIT_LAYERLEVEL" val="1_1_1"/>
  <p:tag name="KSO_WM_BEAUTIFY_FLAG" val="#wm#"/>
  <p:tag name="KSO_WM_DIAGRAM_GROUP_CODE" val="l1-2"/>
  <p:tag name="KSO_WM_UNIT_ID" val="custom20188976_6*l_h_i*1_2_1"/>
</p:tagLst>
</file>

<file path=ppt/tags/tag196.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1_1"/>
  <p:tag name="KSO_WM_UNIT_LAYERLEVEL" val="1_1_1"/>
  <p:tag name="KSO_WM_BEAUTIFY_FLAG" val="#wm#"/>
  <p:tag name="KSO_WM_DIAGRAM_GROUP_CODE" val="l1-2"/>
  <p:tag name="KSO_WM_UNIT_ID" val="custom20188976_6*l_h_i*1_1_1"/>
</p:tagLst>
</file>

<file path=ppt/tags/tag197.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5_1"/>
  <p:tag name="KSO_WM_UNIT_LAYERLEVEL" val="1_1_1"/>
  <p:tag name="KSO_WM_BEAUTIFY_FLAG" val="#wm#"/>
  <p:tag name="KSO_WM_DIAGRAM_GROUP_CODE" val="l1-2"/>
  <p:tag name="KSO_WM_UNIT_ID" val="custom20188976_6*l_h_i*1_5_1"/>
</p:tagLst>
</file>

<file path=ppt/tags/tag198.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6_1"/>
  <p:tag name="KSO_WM_UNIT_LAYERLEVEL" val="1_1_1"/>
  <p:tag name="KSO_WM_BEAUTIFY_FLAG" val="#wm#"/>
  <p:tag name="KSO_WM_DIAGRAM_GROUP_CODE" val="l1-2"/>
  <p:tag name="KSO_WM_UNIT_ID" val="custom20188976_6*l_h_i*1_6_1"/>
</p:tagLst>
</file>

<file path=ppt/tags/tag199.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1_1"/>
  <p:tag name="KSO_WM_UNIT_PRESET_TEXT" val="Supporting text here.&#13;Copy paste fonts. Choose the only option to retain text."/>
</p:tagLst>
</file>

<file path=ppt/tags/tag2.xml><?xml version="1.0" encoding="utf-8"?>
<p:tagLst xmlns:p="http://schemas.openxmlformats.org/presentationml/2006/main">
  <p:tag name="KSO_WM_TAG_VERSION" val="1.0"/>
  <p:tag name="KSO_WM_TEMPLATE_CATEGORY" val="custom"/>
  <p:tag name="KSO_WM_TEMPLATE_INDEX" val="20188976"/>
</p:tagLst>
</file>

<file path=ppt/tags/tag2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200.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2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2_1"/>
  <p:tag name="KSO_WM_UNIT_PRESET_TEXT" val="Supporting text here.&#13;Copy paste fonts. Choose the only option to retain text."/>
</p:tagLst>
</file>

<file path=ppt/tags/tag201.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6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6_1"/>
  <p:tag name="KSO_WM_UNIT_PRESET_TEXT" val="Supporting text here.&#13;Copy paste fonts. Choose the only option to retain text."/>
</p:tagLst>
</file>

<file path=ppt/tags/tag202.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5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5_1"/>
  <p:tag name="KSO_WM_UNIT_PRESET_TEXT" val="Supporting text here.&#13;Copy paste fonts. Choose the only option to retain text."/>
</p:tagLst>
</file>

<file path=ppt/tags/tag203.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4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4_1"/>
  <p:tag name="KSO_WM_UNIT_PRESET_TEXT" val="Supporting text here.&#13;Copy paste fonts. Choose the only option to retain text."/>
</p:tagLst>
</file>

<file path=ppt/tags/tag204.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1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1_1"/>
  <p:tag name="KSO_WM_UNIT_PRESET_TEXT" val="Text here"/>
</p:tagLst>
</file>

<file path=ppt/tags/tag205.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4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4_1"/>
  <p:tag name="KSO_WM_UNIT_PRESET_TEXT" val="Text here"/>
</p:tagLst>
</file>

<file path=ppt/tags/tag206.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2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2_1"/>
  <p:tag name="KSO_WM_UNIT_PRESET_TEXT" val="Text here"/>
</p:tagLst>
</file>

<file path=ppt/tags/tag207.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6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6_1"/>
  <p:tag name="KSO_WM_UNIT_PRESET_TEXT" val="Text here"/>
</p:tagLst>
</file>

<file path=ppt/tags/tag208.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5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5_1"/>
  <p:tag name="KSO_WM_UNIT_PRESET_TEXT" val="Text here"/>
</p:tagLst>
</file>

<file path=ppt/tags/tag209.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DIAGRAM_GROUP_CODE" val="l1_1"/>
  <p:tag name="KSO_WM_UNIT_ID" val="custom20188976_6*a*1"/>
  <p:tag name="KSO_WM_UNIT_PRESET_TEXT" val="活动内容"/>
</p:tagLst>
</file>

<file path=ppt/tags/tag21.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1_1"/>
  <p:tag name="KSO_WM_UNIT_LAYERLEVEL" val="1_1_1"/>
  <p:tag name="KSO_WM_BEAUTIFY_FLAG" val="#wm#"/>
  <p:tag name="KSO_WM_DIAGRAM_GROUP_CODE" val="l1-4"/>
  <p:tag name="KSO_WM_UNIT_ID" val="custom20188976_12*l_h_i*1_1_1"/>
</p:tagLst>
</file>

<file path=ppt/tags/tag210.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6*b*1"/>
  <p:tag name="KSO_WM_UNIT_PRESET_TEXT" val="Activity Content"/>
</p:tagLst>
</file>

<file path=ppt/tags/tag211.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UNIT_ID" val="custom20188976_15*a*1"/>
  <p:tag name="KSO_WM_UNIT_PRESET_TEXT" val="THANKS"/>
</p:tagLst>
</file>

<file path=ppt/tags/tag212.xml><?xml version="1.0" encoding="utf-8"?>
<p:tagLst xmlns:p="http://schemas.openxmlformats.org/presentationml/2006/main">
  <p:tag name="KSO_WM_TAG_VERSION" val="1.0"/>
  <p:tag name="KSO_WM_SLIDE_ITEM_CNT" val="3"/>
  <p:tag name="KSO_WM_SLIDE_LAYOUT" val="a_b_f_j"/>
  <p:tag name="KSO_WM_SLIDE_LAYOUT_CNT" val="1_1_1_1"/>
  <p:tag name="KSO_WM_SLIDE_TYPE" val="endPage"/>
  <p:tag name="KSO_WM_SLIDE_SUBTYPE" val="picTxt"/>
  <p:tag name="KSO_WM_BEAUTIFY_FLAG" val="#wm#"/>
  <p:tag name="KSO_WM_COMBINE_RELATE_SLIDE_ID" val="background20185120_15"/>
  <p:tag name="KSO_WM_TEMPLATE_CATEGORY" val="custom"/>
  <p:tag name="KSO_WM_TEMPLATE_INDEX" val="20188976"/>
  <p:tag name="KSO_WM_SLIDE_ID" val="custom20188976_15"/>
  <p:tag name="KSO_WM_SLIDE_INDEX" val="15"/>
  <p:tag name="KSO_WM_TEMPLATE_SUBCATEGORY" val="combine"/>
</p:tagLst>
</file>

<file path=ppt/tags/tag213.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UNIT_ID" val="custom20188976_15*a*1"/>
  <p:tag name="KSO_WM_UNIT_PRESET_TEXT" val="THANKS"/>
</p:tagLst>
</file>

<file path=ppt/tags/tag214.xml><?xml version="1.0" encoding="utf-8"?>
<p:tagLst xmlns:p="http://schemas.openxmlformats.org/presentationml/2006/main">
  <p:tag name="KSO_WM_TEMPLATE_CATEGORY" val="custom"/>
  <p:tag name="KSO_WM_TEMPLATE_INDEX" val="20188976"/>
  <p:tag name="KSO_WM_TAG_VERSION" val="1.0"/>
  <p:tag name="KSO_WM_UNIT_TYPE" val="f"/>
  <p:tag name="KSO_WM_UNIT_INDEX" val="1"/>
  <p:tag name="KSO_WM_UNIT_LAYERLEVEL" val="1"/>
  <p:tag name="KSO_WM_UNIT_VALUE" val="10"/>
  <p:tag name="KSO_WM_UNIT_HIGHLIGHT" val="0"/>
  <p:tag name="KSO_WM_UNIT_COMPATIBLE" val="0"/>
  <p:tag name="KSO_WM_UNIT_CLEAR" val="0"/>
  <p:tag name="KSO_WM_BEAUTIFY_FLAG" val="#wm#"/>
  <p:tag name="KSO_WM_UNIT_ID" val="custom20188976_1*f*1"/>
  <p:tag name="KSO_WM_UNIT_PRESET_TEXT" val="Add your slogan here"/>
</p:tagLst>
</file>

<file path=ppt/tags/tag215.xml><?xml version="1.0" encoding="utf-8"?>
<p:tagLst xmlns:p="http://schemas.openxmlformats.org/presentationml/2006/main">
  <p:tag name="KSO_WM_TAG_VERSION" val="1.0"/>
  <p:tag name="KSO_WM_BEAUTIFY_FLAG" val="#wm#"/>
  <p:tag name="KSO_WM_UNIT_TYPE" val="i"/>
  <p:tag name="KSO_WM_UNIT_ID" val="custom20188976_1*i*8"/>
  <p:tag name="KSO_WM_TEMPLATE_CATEGORY" val="custom"/>
  <p:tag name="KSO_WM_TEMPLATE_INDEX" val="20188976"/>
  <p:tag name="KSO_WM_UNIT_INDEX" val="8"/>
</p:tagLst>
</file>

<file path=ppt/tags/tag216.xml><?xml version="1.0" encoding="utf-8"?>
<p:tagLst xmlns:p="http://schemas.openxmlformats.org/presentationml/2006/main">
  <p:tag name="KSO_WM_TAG_VERSION" val="1.0"/>
  <p:tag name="KSO_WM_SLIDE_ITEM_CNT" val="3"/>
  <p:tag name="KSO_WM_SLIDE_LAYOUT" val="a_b_f_j"/>
  <p:tag name="KSO_WM_SLIDE_LAYOUT_CNT" val="1_1_1_1"/>
  <p:tag name="KSO_WM_SLIDE_TYPE" val="endPage"/>
  <p:tag name="KSO_WM_SLIDE_SUBTYPE" val="picTxt"/>
  <p:tag name="KSO_WM_BEAUTIFY_FLAG" val="#wm#"/>
  <p:tag name="KSO_WM_COMBINE_RELATE_SLIDE_ID" val="background20185120_15"/>
  <p:tag name="KSO_WM_TEMPLATE_CATEGORY" val="custom"/>
  <p:tag name="KSO_WM_TEMPLATE_INDEX" val="20188976"/>
  <p:tag name="KSO_WM_SLIDE_ID" val="custom20188976_15"/>
  <p:tag name="KSO_WM_SLIDE_INDEX" val="15"/>
  <p:tag name="KSO_WM_TEMPLATE_SUBCATEGORY" val="combine"/>
</p:tagLst>
</file>

<file path=ppt/tags/tag22.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23.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1_1"/>
  <p:tag name="KSO_WM_UNIT_LAYERLEVEL" val="1_1_1"/>
  <p:tag name="KSO_WM_UNIT_VALUE" val="11"/>
  <p:tag name="KSO_WM_UNIT_HIGHLIGHT" val="0"/>
  <p:tag name="KSO_WM_UNIT_COMPATIBLE" val="0"/>
  <p:tag name="KSO_WM_UNIT_CLEAR" val="0"/>
  <p:tag name="KSO_WM_BEAUTIFY_FLAG" val="#wm#"/>
  <p:tag name="KSO_WM_DIAGRAM_GROUP_CODE" val="l1-4"/>
  <p:tag name="KSO_WM_UNIT_ID" val="custom20188976_12*l_h_a*1_1_1"/>
  <p:tag name="KSO_WM_UNIT_PRESET_TEXT" val="Text here"/>
</p:tagLst>
</file>

<file path=ppt/tags/tag24.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17"/>
  <p:tag name="KSO_WM_UNIT_HIGHLIGHT" val="0"/>
  <p:tag name="KSO_WM_UNIT_COMPATIBLE" val="0"/>
  <p:tag name="KSO_WM_UNIT_CLEAR" val="0"/>
  <p:tag name="KSO_WM_BEAUTIFY_FLAG" val="#wm#"/>
  <p:tag name="KSO_WM_DIAGRAM_GROUP_CODE" val="l1-4"/>
  <p:tag name="KSO_WM_UNIT_ID" val="custom20188976_12*l_h_f*1_1_1"/>
  <p:tag name="KSO_WM_UNIT_PRESET_TEXT" val="Unified fonts make reading more fluent."/>
</p:tagLst>
</file>

<file path=ppt/tags/tag25.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6*i*0"/>
  <p:tag name="KSO_WM_TEMPLATE_CATEGORY" val="custom"/>
  <p:tag name="KSO_WM_TEMPLATE_INDEX" val="20188976"/>
  <p:tag name="KSO_WM_UNIT_INDEX" val="0"/>
</p:tagLst>
</file>

<file path=ppt/tags/tag26.xml><?xml version="1.0" encoding="utf-8"?>
<p:tagLst xmlns:p="http://schemas.openxmlformats.org/presentationml/2006/main">
  <p:tag name="KSO_WM_TAG_VERSION" val="1.0"/>
  <p:tag name="KSO_WM_SLIDE_ITEM_CNT" val="1"/>
  <p:tag name="KSO_WM_SLIDE_LAYOUT" val="a_b_h"/>
  <p:tag name="KSO_WM_SLIDE_LAYOUT_CNT" val="1_1_1"/>
  <p:tag name="KSO_WM_SLIDE_TYPE" val="text"/>
  <p:tag name="KSO_WM_SLIDE_SUBTYPE" val="picTxt"/>
  <p:tag name="KSO_WM_BEAUTIFY_FLAG" val="#wm#"/>
  <p:tag name="KSO_WM_SLIDE_POSITION" val="76*0"/>
  <p:tag name="KSO_WM_SLIDE_SIZE" val="885*540"/>
  <p:tag name="KSO_WM_COMBINE_RELATE_SLIDE_ID" val="background20185120_4"/>
  <p:tag name="KSO_WM_TEMPLATE_CATEGORY" val="custom"/>
  <p:tag name="KSO_WM_TEMPLATE_INDEX" val="20188976"/>
  <p:tag name="KSO_WM_SLIDE_ID" val="custom20188976_4"/>
  <p:tag name="KSO_WM_SLIDE_INDEX" val="4"/>
  <p:tag name="KSO_WM_TEMPLATE_SUBCATEGORY" val="combine"/>
</p:tagLst>
</file>

<file path=ppt/tags/tag27.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8976_4*b*1"/>
  <p:tag name="KSO_WM_UNIT_PRESET_TEXT" val="Activity Background"/>
</p:tagLst>
</file>

<file path=ppt/tags/tag28.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UNIT_ID" val="custom20188976_4*a*1"/>
  <p:tag name="KSO_WM_UNIT_PRESET_TEXT" val="活动背景"/>
</p:tagLst>
</file>

<file path=ppt/tags/tag2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3.xml><?xml version="1.0" encoding="utf-8"?>
<p:tagLst xmlns:p="http://schemas.openxmlformats.org/presentationml/2006/main">
  <p:tag name="KSO_WM_TAG_VERSION" val="1.0"/>
  <p:tag name="KSO_WM_BEAUTIFY_FLAG" val="#wm#"/>
  <p:tag name="KSO_WM_COMBINE_RELATE_SLIDE_ID" val="background20185120_1"/>
  <p:tag name="KSO_WM_TEMPLATE_CATEGORY" val="custom"/>
  <p:tag name="KSO_WM_TEMPLATE_INDEX" val="20188976"/>
  <p:tag name="KSO_WM_TEMPLATE_SUBCATEGORY" val="combine"/>
  <p:tag name="KSO_WM_TEMPLATE_THUMBS_INDEX" val="1、2、3、6、8、10、12、14、15"/>
</p:tagLst>
</file>

<file path=ppt/tags/tag3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31.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17"/>
  <p:tag name="KSO_WM_UNIT_HIGHLIGHT" val="0"/>
  <p:tag name="KSO_WM_UNIT_COMPATIBLE" val="0"/>
  <p:tag name="KSO_WM_UNIT_CLEAR" val="0"/>
  <p:tag name="KSO_WM_BEAUTIFY_FLAG" val="#wm#"/>
  <p:tag name="KSO_WM_DIAGRAM_GROUP_CODE" val="l1-4"/>
  <p:tag name="KSO_WM_UNIT_ID" val="custom20188976_12*l_h_f*1_1_1"/>
  <p:tag name="KSO_WM_UNIT_PRESET_TEXT" val="Unified fonts make reading more fluent."/>
</p:tagLst>
</file>

<file path=ppt/tags/tag32.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6*i*0"/>
  <p:tag name="KSO_WM_TEMPLATE_CATEGORY" val="custom"/>
  <p:tag name="KSO_WM_TEMPLATE_INDEX" val="20188976"/>
  <p:tag name="KSO_WM_UNIT_INDEX" val="0"/>
</p:tagLst>
</file>

<file path=ppt/tags/tag33.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1_1"/>
  <p:tag name="KSO_WM_UNIT_LAYERLEVEL" val="1_1_1"/>
  <p:tag name="KSO_WM_BEAUTIFY_FLAG" val="#wm#"/>
  <p:tag name="KSO_WM_DIAGRAM_GROUP_CODE" val="l1-4"/>
  <p:tag name="KSO_WM_UNIT_ID" val="custom20188976_12*l_h_i*1_1_1"/>
</p:tagLst>
</file>

<file path=ppt/tags/tag34.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1_1"/>
  <p:tag name="KSO_WM_UNIT_LAYERLEVEL" val="1_1_1"/>
  <p:tag name="KSO_WM_UNIT_VALUE" val="11"/>
  <p:tag name="KSO_WM_UNIT_HIGHLIGHT" val="0"/>
  <p:tag name="KSO_WM_UNIT_COMPATIBLE" val="0"/>
  <p:tag name="KSO_WM_UNIT_CLEAR" val="0"/>
  <p:tag name="KSO_WM_BEAUTIFY_FLAG" val="#wm#"/>
  <p:tag name="KSO_WM_DIAGRAM_GROUP_CODE" val="l1-4"/>
  <p:tag name="KSO_WM_UNIT_ID" val="custom20188976_12*l_h_a*1_1_1"/>
  <p:tag name="KSO_WM_UNIT_PRESET_TEXT" val="Text here"/>
</p:tagLst>
</file>

<file path=ppt/tags/tag35.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36.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1_1"/>
  <p:tag name="KSO_WM_UNIT_LAYERLEVEL" val="1_1_1"/>
  <p:tag name="KSO_WM_BEAUTIFY_FLAG" val="#wm#"/>
  <p:tag name="KSO_WM_DIAGRAM_GROUP_CODE" val="l1-4"/>
  <p:tag name="KSO_WM_UNIT_ID" val="custom20188976_12*l_h_i*1_1_1"/>
</p:tagLst>
</file>

<file path=ppt/tags/tag37.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1_1"/>
  <p:tag name="KSO_WM_UNIT_LAYERLEVEL" val="1_1_1"/>
  <p:tag name="KSO_WM_UNIT_VALUE" val="11"/>
  <p:tag name="KSO_WM_UNIT_HIGHLIGHT" val="0"/>
  <p:tag name="KSO_WM_UNIT_COMPATIBLE" val="0"/>
  <p:tag name="KSO_WM_UNIT_CLEAR" val="0"/>
  <p:tag name="KSO_WM_BEAUTIFY_FLAG" val="#wm#"/>
  <p:tag name="KSO_WM_DIAGRAM_GROUP_CODE" val="l1-4"/>
  <p:tag name="KSO_WM_UNIT_ID" val="custom20188976_12*l_h_a*1_1_1"/>
  <p:tag name="KSO_WM_UNIT_PRESET_TEXT" val="Text here"/>
</p:tagLst>
</file>

<file path=ppt/tags/tag38.xml><?xml version="1.0" encoding="utf-8"?>
<p:tagLst xmlns:p="http://schemas.openxmlformats.org/presentationml/2006/main">
  <p:tag name="KSO_WM_TAG_VERSION" val="1.0"/>
  <p:tag name="KSO_WM_SLIDE_ITEM_CNT" val="1"/>
  <p:tag name="KSO_WM_SLIDE_LAYOUT" val="a_b_h"/>
  <p:tag name="KSO_WM_SLIDE_LAYOUT_CNT" val="1_1_1"/>
  <p:tag name="KSO_WM_SLIDE_TYPE" val="text"/>
  <p:tag name="KSO_WM_SLIDE_SUBTYPE" val="picTxt"/>
  <p:tag name="KSO_WM_BEAUTIFY_FLAG" val="#wm#"/>
  <p:tag name="KSO_WM_SLIDE_POSITION" val="76*0"/>
  <p:tag name="KSO_WM_SLIDE_SIZE" val="885*540"/>
  <p:tag name="KSO_WM_COMBINE_RELATE_SLIDE_ID" val="background20185120_4"/>
  <p:tag name="KSO_WM_TEMPLATE_CATEGORY" val="custom"/>
  <p:tag name="KSO_WM_TEMPLATE_INDEX" val="20188976"/>
  <p:tag name="KSO_WM_SLIDE_ID" val="custom20188976_4"/>
  <p:tag name="KSO_WM_SLIDE_INDEX" val="4"/>
  <p:tag name="KSO_WM_TEMPLATE_SUBCATEGORY" val="combine"/>
</p:tagLst>
</file>

<file path=ppt/tags/tag39.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8976_4*b*1"/>
  <p:tag name="KSO_WM_UNIT_PRESET_TEXT" val="Activity Background"/>
</p:tagLst>
</file>

<file path=ppt/tags/tag4.xml><?xml version="1.0" encoding="utf-8"?>
<p:tagLst xmlns:p="http://schemas.openxmlformats.org/presentationml/2006/main">
  <p:tag name="KSO_WM_TEMPLATE_CATEGORY" val="custom"/>
  <p:tag name="KSO_WM_TEMPLATE_INDEX" val="20188976"/>
  <p:tag name="KSO_WM_TAG_VERSION" val="1.0"/>
  <p:tag name="KSO_WM_UNIT_TYPE" val="f"/>
  <p:tag name="KSO_WM_UNIT_INDEX" val="1"/>
  <p:tag name="KSO_WM_UNIT_LAYERLEVEL" val="1"/>
  <p:tag name="KSO_WM_UNIT_VALUE" val="10"/>
  <p:tag name="KSO_WM_UNIT_HIGHLIGHT" val="0"/>
  <p:tag name="KSO_WM_UNIT_COMPATIBLE" val="0"/>
  <p:tag name="KSO_WM_UNIT_CLEAR" val="0"/>
  <p:tag name="KSO_WM_BEAUTIFY_FLAG" val="#wm#"/>
  <p:tag name="KSO_WM_UNIT_ID" val="custom20188976_1*f*1"/>
  <p:tag name="KSO_WM_UNIT_PRESET_TEXT" val="Add your slogan here"/>
</p:tagLst>
</file>

<file path=ppt/tags/tag40.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UNIT_ID" val="custom20188976_4*a*1"/>
  <p:tag name="KSO_WM_UNIT_PRESET_TEXT" val="活动背景"/>
</p:tagLst>
</file>

<file path=ppt/tags/tag41.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42.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43.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17"/>
  <p:tag name="KSO_WM_UNIT_HIGHLIGHT" val="0"/>
  <p:tag name="KSO_WM_UNIT_COMPATIBLE" val="0"/>
  <p:tag name="KSO_WM_UNIT_CLEAR" val="0"/>
  <p:tag name="KSO_WM_BEAUTIFY_FLAG" val="#wm#"/>
  <p:tag name="KSO_WM_DIAGRAM_GROUP_CODE" val="l1-4"/>
  <p:tag name="KSO_WM_UNIT_ID" val="custom20188976_12*l_h_f*1_1_1"/>
  <p:tag name="KSO_WM_UNIT_PRESET_TEXT" val="Unified fonts make reading more fluent."/>
</p:tagLst>
</file>

<file path=ppt/tags/tag4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6*i*0"/>
  <p:tag name="KSO_WM_TEMPLATE_CATEGORY" val="custom"/>
  <p:tag name="KSO_WM_TEMPLATE_INDEX" val="20188976"/>
  <p:tag name="KSO_WM_UNIT_INDEX" val="0"/>
</p:tagLst>
</file>

<file path=ppt/tags/tag45.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1_1"/>
  <p:tag name="KSO_WM_UNIT_LAYERLEVEL" val="1_1_1"/>
  <p:tag name="KSO_WM_BEAUTIFY_FLAG" val="#wm#"/>
  <p:tag name="KSO_WM_DIAGRAM_GROUP_CODE" val="l1-4"/>
  <p:tag name="KSO_WM_UNIT_ID" val="custom20188976_12*l_h_i*1_1_1"/>
</p:tagLst>
</file>

<file path=ppt/tags/tag46.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1_1"/>
  <p:tag name="KSO_WM_UNIT_LAYERLEVEL" val="1_1_1"/>
  <p:tag name="KSO_WM_UNIT_VALUE" val="11"/>
  <p:tag name="KSO_WM_UNIT_HIGHLIGHT" val="0"/>
  <p:tag name="KSO_WM_UNIT_COMPATIBLE" val="0"/>
  <p:tag name="KSO_WM_UNIT_CLEAR" val="0"/>
  <p:tag name="KSO_WM_BEAUTIFY_FLAG" val="#wm#"/>
  <p:tag name="KSO_WM_DIAGRAM_GROUP_CODE" val="l1-4"/>
  <p:tag name="KSO_WM_UNIT_ID" val="custom20188976_12*l_h_a*1_1_1"/>
  <p:tag name="KSO_WM_UNIT_PRESET_TEXT" val="Text here"/>
</p:tagLst>
</file>

<file path=ppt/tags/tag47.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23"/>
  <p:tag name="KSO_WM_TEMPLATE_CATEGORY" val="custom"/>
  <p:tag name="KSO_WM_TEMPLATE_INDEX" val="20188976"/>
  <p:tag name="KSO_WM_UNIT_INDEX" val="23"/>
</p:tagLst>
</file>

<file path=ppt/tags/tag48.xml><?xml version="1.0" encoding="utf-8"?>
<p:tagLst xmlns:p="http://schemas.openxmlformats.org/presentationml/2006/main">
  <p:tag name="KSO_WM_TAG_VERSION" val="1.0"/>
  <p:tag name="KSO_WM_SLIDE_ITEM_CNT" val="1"/>
  <p:tag name="KSO_WM_SLIDE_LAYOUT" val="a_b_h"/>
  <p:tag name="KSO_WM_SLIDE_LAYOUT_CNT" val="1_1_1"/>
  <p:tag name="KSO_WM_SLIDE_TYPE" val="text"/>
  <p:tag name="KSO_WM_SLIDE_SUBTYPE" val="picTxt"/>
  <p:tag name="KSO_WM_BEAUTIFY_FLAG" val="#wm#"/>
  <p:tag name="KSO_WM_SLIDE_POSITION" val="76*0"/>
  <p:tag name="KSO_WM_SLIDE_SIZE" val="885*540"/>
  <p:tag name="KSO_WM_COMBINE_RELATE_SLIDE_ID" val="background20185120_4"/>
  <p:tag name="KSO_WM_TEMPLATE_CATEGORY" val="custom"/>
  <p:tag name="KSO_WM_TEMPLATE_INDEX" val="20188976"/>
  <p:tag name="KSO_WM_SLIDE_ID" val="custom20188976_4"/>
  <p:tag name="KSO_WM_SLIDE_INDEX" val="4"/>
  <p:tag name="KSO_WM_TEMPLATE_SUBCATEGORY" val="combine"/>
</p:tagLst>
</file>

<file path=ppt/tags/tag49.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6*i*0"/>
  <p:tag name="KSO_WM_TEMPLATE_CATEGORY" val="custom"/>
  <p:tag name="KSO_WM_TEMPLATE_INDEX" val="20188976"/>
  <p:tag name="KSO_WM_UNIT_INDEX" val="0"/>
</p:tagLst>
</file>

<file path=ppt/tags/tag5.xml><?xml version="1.0" encoding="utf-8"?>
<p:tagLst xmlns:p="http://schemas.openxmlformats.org/presentationml/2006/main">
  <p:tag name="KSO_WM_TAG_VERSION" val="1.0"/>
  <p:tag name="KSO_WM_BEAUTIFY_FLAG" val="#wm#"/>
  <p:tag name="KSO_WM_UNIT_TYPE" val="i"/>
  <p:tag name="KSO_WM_UNIT_ID" val="custom20188976_1*i*2"/>
  <p:tag name="KSO_WM_TEMPLATE_CATEGORY" val="custom"/>
  <p:tag name="KSO_WM_TEMPLATE_INDEX" val="20188976"/>
  <p:tag name="KSO_WM_UNIT_INDEX" val="2"/>
</p:tagLst>
</file>

<file path=ppt/tags/tag50.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4_1"/>
  <p:tag name="KSO_WM_UNIT_LAYERLEVEL" val="1_1_1"/>
  <p:tag name="KSO_WM_BEAUTIFY_FLAG" val="#wm#"/>
  <p:tag name="KSO_WM_DIAGRAM_GROUP_CODE" val="l1-2"/>
  <p:tag name="KSO_WM_UNIT_ID" val="custom20188976_6*l_h_i*1_4_1"/>
</p:tagLst>
</file>

<file path=ppt/tags/tag51.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2_1"/>
  <p:tag name="KSO_WM_UNIT_LAYERLEVEL" val="1_1_1"/>
  <p:tag name="KSO_WM_BEAUTIFY_FLAG" val="#wm#"/>
  <p:tag name="KSO_WM_DIAGRAM_GROUP_CODE" val="l1-2"/>
  <p:tag name="KSO_WM_UNIT_ID" val="custom20188976_6*l_h_i*1_2_1"/>
</p:tagLst>
</file>

<file path=ppt/tags/tag52.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1_1"/>
  <p:tag name="KSO_WM_UNIT_LAYERLEVEL" val="1_1_1"/>
  <p:tag name="KSO_WM_BEAUTIFY_FLAG" val="#wm#"/>
  <p:tag name="KSO_WM_DIAGRAM_GROUP_CODE" val="l1-2"/>
  <p:tag name="KSO_WM_UNIT_ID" val="custom20188976_6*l_h_i*1_1_1"/>
</p:tagLst>
</file>

<file path=ppt/tags/tag53.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5_1"/>
  <p:tag name="KSO_WM_UNIT_LAYERLEVEL" val="1_1_1"/>
  <p:tag name="KSO_WM_BEAUTIFY_FLAG" val="#wm#"/>
  <p:tag name="KSO_WM_DIAGRAM_GROUP_CODE" val="l1-2"/>
  <p:tag name="KSO_WM_UNIT_ID" val="custom20188976_6*l_h_i*1_5_1"/>
</p:tagLst>
</file>

<file path=ppt/tags/tag54.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1_1"/>
  <p:tag name="KSO_WM_UNIT_PRESET_TEXT" val="Supporting text here.&#10;Copy paste fonts. Choose the only option to retain text."/>
</p:tagLst>
</file>

<file path=ppt/tags/tag55.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2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2_1"/>
  <p:tag name="KSO_WM_UNIT_PRESET_TEXT" val="Supporting text here.&#10;Copy paste fonts. Choose the only option to retain text."/>
</p:tagLst>
</file>

<file path=ppt/tags/tag56.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5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5_1"/>
  <p:tag name="KSO_WM_UNIT_PRESET_TEXT" val="Supporting text here.&#10;Copy paste fonts. Choose the only option to retain text."/>
</p:tagLst>
</file>

<file path=ppt/tags/tag57.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4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4_1"/>
  <p:tag name="KSO_WM_UNIT_PRESET_TEXT" val="Supporting text here.&#10;Copy paste fonts. Choose the only option to retain text."/>
</p:tagLst>
</file>

<file path=ppt/tags/tag58.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1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1_1"/>
  <p:tag name="KSO_WM_UNIT_PRESET_TEXT" val="Text here"/>
</p:tagLst>
</file>

<file path=ppt/tags/tag59.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4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4_1"/>
  <p:tag name="KSO_WM_UNIT_PRESET_TEXT" val="Text here"/>
</p:tagLst>
</file>

<file path=ppt/tags/tag6.xml><?xml version="1.0" encoding="utf-8"?>
<p:tagLst xmlns:p="http://schemas.openxmlformats.org/presentationml/2006/main">
  <p:tag name="KSO_WM_TAG_VERSION" val="1.0"/>
  <p:tag name="KSO_WM_BEAUTIFY_FLAG" val="#wm#"/>
  <p:tag name="KSO_WM_UNIT_TYPE" val="i"/>
  <p:tag name="KSO_WM_UNIT_ID" val="custom20188976_1*i*3"/>
  <p:tag name="KSO_WM_TEMPLATE_CATEGORY" val="custom"/>
  <p:tag name="KSO_WM_TEMPLATE_INDEX" val="20188976"/>
  <p:tag name="KSO_WM_UNIT_INDEX" val="3"/>
</p:tagLst>
</file>

<file path=ppt/tags/tag60.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2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2_1"/>
  <p:tag name="KSO_WM_UNIT_PRESET_TEXT" val="Text here"/>
</p:tagLst>
</file>

<file path=ppt/tags/tag61.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5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5_1"/>
  <p:tag name="KSO_WM_UNIT_PRESET_TEXT" val="Text here"/>
</p:tagLst>
</file>

<file path=ppt/tags/tag62.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DIAGRAM_GROUP_CODE" val="l1_1"/>
  <p:tag name="KSO_WM_UNIT_ID" val="custom20188976_6*a*1"/>
  <p:tag name="KSO_WM_UNIT_PRESET_TEXT" val="活动内容"/>
</p:tagLst>
</file>

<file path=ppt/tags/tag63.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6*b*1"/>
  <p:tag name="KSO_WM_UNIT_PRESET_TEXT" val="Activity Content"/>
</p:tagLst>
</file>

<file path=ppt/tags/tag64.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65.xml><?xml version="1.0" encoding="utf-8"?>
<p:tagLst xmlns:p="http://schemas.openxmlformats.org/presentationml/2006/main">
  <p:tag name="KSO_WM_TAG_VERSION" val="1.0"/>
  <p:tag name="KSO_WM_SLIDE_ITEM_CNT" val="6"/>
  <p:tag name="KSO_WM_SLIDE_LAYOUT" val="a_b_l"/>
  <p:tag name="KSO_WM_SLIDE_LAYOUT_CNT" val="1_1_1"/>
  <p:tag name="KSO_WM_SLIDE_TYPE" val="text"/>
  <p:tag name="KSO_WM_SLIDE_SUBTYPE" val="diag"/>
  <p:tag name="KSO_WM_BEAUTIFY_FLAG" val="#wm#"/>
  <p:tag name="KSO_WM_SLIDE_POSITION" val="51*145"/>
  <p:tag name="KSO_WM_SLIDE_SIZE" val="857*276"/>
  <p:tag name="KSO_WM_COMBINE_RELATE_SLIDE_ID" val="background20185120_6"/>
  <p:tag name="KSO_WM_TEMPLATE_CATEGORY" val="custom"/>
  <p:tag name="KSO_WM_TEMPLATE_INDEX" val="20188976"/>
  <p:tag name="KSO_WM_SLIDE_ID" val="custom20188976_6"/>
  <p:tag name="KSO_WM_SLIDE_INDEX" val="6"/>
  <p:tag name="KSO_WM_DIAGRAM_GROUP_CODE" val="l1-2"/>
  <p:tag name="KSO_WM_TEMPLATE_SUBCATEGORY" val="combine"/>
</p:tagLst>
</file>

<file path=ppt/tags/tag66.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UNIT_ID" val="custom20188976_5*a*1"/>
  <p:tag name="KSO_WM_UNIT_PRESET_TEXT" val="Part two"/>
</p:tagLst>
</file>

<file path=ppt/tags/tag67.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UNIT_ID" val="custom20188976_5*b*1"/>
  <p:tag name="KSO_WM_UNIT_PRESET_TEXT" val="内容策划"/>
</p:tagLst>
</file>

<file path=ppt/tags/tag68.xml><?xml version="1.0" encoding="utf-8"?>
<p:tagLst xmlns:p="http://schemas.openxmlformats.org/presentationml/2006/main">
  <p:tag name="KSO_WM_TEMPLATE_CATEGORY" val="custom"/>
  <p:tag name="KSO_WM_TEMPLATE_INDEX" val="20188976"/>
  <p:tag name="KSO_WM_TAG_VERSION" val="1.0"/>
  <p:tag name="KSO_WM_UNIT_TYPE" val="e"/>
  <p:tag name="KSO_WM_UNIT_INDEX" val="1"/>
  <p:tag name="KSO_WM_UNIT_LAYERLEVEL" val="1"/>
  <p:tag name="KSO_WM_UNIT_VALUE" val="0"/>
  <p:tag name="KSO_WM_UNIT_HIGHLIGHT" val="0"/>
  <p:tag name="KSO_WM_UNIT_COMPATIBLE" val="1"/>
  <p:tag name="KSO_WM_UNIT_CLEAR" val="0"/>
  <p:tag name="KSO_WM_BEAUTIFY_FLAG" val="#wm#"/>
  <p:tag name="KSO_WM_UNIT_ID" val="custom20188976_5*e*1"/>
  <p:tag name="KSO_WM_UNIT_PRESET_TEXT" val="2"/>
</p:tagLst>
</file>

<file path=ppt/tags/tag69.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SLIDE_SUBTYPE" val="pureTxt"/>
  <p:tag name="KSO_WM_BEAUTIFY_FLAG" val="#wm#"/>
  <p:tag name="KSO_WM_COMBINE_RELATE_SLIDE_ID" val="background20185120_5"/>
  <p:tag name="KSO_WM_TEMPLATE_CATEGORY" val="custom"/>
  <p:tag name="KSO_WM_TEMPLATE_INDEX" val="20188976"/>
  <p:tag name="KSO_WM_SLIDE_ID" val="custom20188976_5"/>
  <p:tag name="KSO_WM_SLIDE_INDEX" val="5"/>
  <p:tag name="KSO_WM_TEMPLATE_SUBCATEGORY" val="combine"/>
</p:tagLst>
</file>

<file path=ppt/tags/tag7.xml><?xml version="1.0" encoding="utf-8"?>
<p:tagLst xmlns:p="http://schemas.openxmlformats.org/presentationml/2006/main">
  <p:tag name="KSO_WM_TAG_VERSION" val="1.0"/>
  <p:tag name="KSO_WM_BEAUTIFY_FLAG" val="#wm#"/>
  <p:tag name="KSO_WM_UNIT_TYPE" val="i"/>
  <p:tag name="KSO_WM_UNIT_ID" val="custom20188976_1*i*8"/>
  <p:tag name="KSO_WM_TEMPLATE_CATEGORY" val="custom"/>
  <p:tag name="KSO_WM_TEMPLATE_INDEX" val="20188976"/>
  <p:tag name="KSO_WM_UNIT_INDEX" val="8"/>
</p:tagLst>
</file>

<file path=ppt/tags/tag7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6*i*0"/>
  <p:tag name="KSO_WM_TEMPLATE_CATEGORY" val="custom"/>
  <p:tag name="KSO_WM_TEMPLATE_INDEX" val="20188976"/>
  <p:tag name="KSO_WM_UNIT_INDEX" val="0"/>
</p:tagLst>
</file>

<file path=ppt/tags/tag71.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2_1"/>
  <p:tag name="KSO_WM_UNIT_LAYERLEVEL" val="1_1_1"/>
  <p:tag name="KSO_WM_BEAUTIFY_FLAG" val="#wm#"/>
  <p:tag name="KSO_WM_DIAGRAM_GROUP_CODE" val="l1-2"/>
  <p:tag name="KSO_WM_UNIT_ID" val="custom20188976_6*l_h_i*1_2_1"/>
</p:tagLst>
</file>

<file path=ppt/tags/tag72.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1_1"/>
  <p:tag name="KSO_WM_UNIT_LAYERLEVEL" val="1_1_1"/>
  <p:tag name="KSO_WM_BEAUTIFY_FLAG" val="#wm#"/>
  <p:tag name="KSO_WM_DIAGRAM_GROUP_CODE" val="l1-2"/>
  <p:tag name="KSO_WM_UNIT_ID" val="custom20188976_6*l_h_i*1_1_1"/>
</p:tagLst>
</file>

<file path=ppt/tags/tag73.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1_1"/>
  <p:tag name="KSO_WM_UNIT_PRESET_TEXT" val="Supporting text here.&#10;Copy paste fonts. Choose the only option to retain text."/>
</p:tagLst>
</file>

<file path=ppt/tags/tag74.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2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2_1"/>
  <p:tag name="KSO_WM_UNIT_PRESET_TEXT" val="Supporting text here.&#10;Copy paste fonts. Choose the only option to retain text."/>
</p:tagLst>
</file>

<file path=ppt/tags/tag75.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1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1_1"/>
  <p:tag name="KSO_WM_UNIT_PRESET_TEXT" val="Text here"/>
</p:tagLst>
</file>

<file path=ppt/tags/tag76.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DIAGRAM_GROUP_CODE" val="l1_1"/>
  <p:tag name="KSO_WM_UNIT_ID" val="custom20188976_6*a*1"/>
  <p:tag name="KSO_WM_UNIT_PRESET_TEXT" val="活动内容"/>
</p:tagLst>
</file>

<file path=ppt/tags/tag77.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6*b*1"/>
  <p:tag name="KSO_WM_UNIT_PRESET_TEXT" val="Activity Content"/>
</p:tagLst>
</file>

<file path=ppt/tags/tag7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79.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2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2_1"/>
  <p:tag name="KSO_WM_UNIT_PRESET_TEXT" val="Text here"/>
</p:tagLst>
</file>

<file path=ppt/tags/tag8.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UNIT_ID" val="custom20188976_1*a*1"/>
  <p:tag name="KSO_WM_UNIT_PRESET_TEXT" val="活动策划提案模板"/>
</p:tagLst>
</file>

<file path=ppt/tags/tag80.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2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2_1"/>
  <p:tag name="KSO_WM_UNIT_PRESET_TEXT" val="Text here"/>
</p:tagLst>
</file>

<file path=ppt/tags/tag81.xml><?xml version="1.0" encoding="utf-8"?>
<p:tagLst xmlns:p="http://schemas.openxmlformats.org/presentationml/2006/main">
  <p:tag name="KSO_WM_TAG_VERSION" val="1.0"/>
  <p:tag name="KSO_WM_SLIDE_ITEM_CNT" val="6"/>
  <p:tag name="KSO_WM_SLIDE_LAYOUT" val="a_b_l"/>
  <p:tag name="KSO_WM_SLIDE_LAYOUT_CNT" val="1_1_1"/>
  <p:tag name="KSO_WM_SLIDE_TYPE" val="text"/>
  <p:tag name="KSO_WM_SLIDE_SUBTYPE" val="diag"/>
  <p:tag name="KSO_WM_BEAUTIFY_FLAG" val="#wm#"/>
  <p:tag name="KSO_WM_SLIDE_POSITION" val="51*145"/>
  <p:tag name="KSO_WM_SLIDE_SIZE" val="857*276"/>
  <p:tag name="KSO_WM_COMBINE_RELATE_SLIDE_ID" val="background20185120_6"/>
  <p:tag name="KSO_WM_TEMPLATE_CATEGORY" val="custom"/>
  <p:tag name="KSO_WM_TEMPLATE_INDEX" val="20188976"/>
  <p:tag name="KSO_WM_SLIDE_ID" val="custom20188976_6"/>
  <p:tag name="KSO_WM_SLIDE_INDEX" val="6"/>
  <p:tag name="KSO_WM_DIAGRAM_GROUP_CODE" val="l1-2"/>
  <p:tag name="KSO_WM_TEMPLATE_SUBCATEGORY" val="combine"/>
</p:tagLst>
</file>

<file path=ppt/tags/tag82.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6*i*0"/>
  <p:tag name="KSO_WM_TEMPLATE_CATEGORY" val="custom"/>
  <p:tag name="KSO_WM_TEMPLATE_INDEX" val="20188976"/>
  <p:tag name="KSO_WM_UNIT_INDEX" val="0"/>
</p:tagLst>
</file>

<file path=ppt/tags/tag83.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2_1"/>
  <p:tag name="KSO_WM_UNIT_LAYERLEVEL" val="1_1_1"/>
  <p:tag name="KSO_WM_BEAUTIFY_FLAG" val="#wm#"/>
  <p:tag name="KSO_WM_DIAGRAM_GROUP_CODE" val="l1-2"/>
  <p:tag name="KSO_WM_UNIT_ID" val="custom20188976_6*l_h_i*1_2_1"/>
</p:tagLst>
</file>

<file path=ppt/tags/tag84.xml><?xml version="1.0" encoding="utf-8"?>
<p:tagLst xmlns:p="http://schemas.openxmlformats.org/presentationml/2006/main">
  <p:tag name="KSO_WM_TEMPLATE_CATEGORY" val="custom"/>
  <p:tag name="KSO_WM_TEMPLATE_INDEX" val="20188976"/>
  <p:tag name="KSO_WM_TAG_VERSION" val="1.0"/>
  <p:tag name="KSO_WM_UNIT_TYPE" val="l_h_i"/>
  <p:tag name="KSO_WM_UNIT_INDEX" val="1_1_1"/>
  <p:tag name="KSO_WM_UNIT_LAYERLEVEL" val="1_1_1"/>
  <p:tag name="KSO_WM_BEAUTIFY_FLAG" val="#wm#"/>
  <p:tag name="KSO_WM_DIAGRAM_GROUP_CODE" val="l1-2"/>
  <p:tag name="KSO_WM_UNIT_ID" val="custom20188976_6*l_h_i*1_1_1"/>
</p:tagLst>
</file>

<file path=ppt/tags/tag85.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1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1_1"/>
  <p:tag name="KSO_WM_UNIT_PRESET_TEXT" val="Supporting text here.&#10;Copy paste fonts. Choose the only option to retain text."/>
</p:tagLst>
</file>

<file path=ppt/tags/tag86.xml><?xml version="1.0" encoding="utf-8"?>
<p:tagLst xmlns:p="http://schemas.openxmlformats.org/presentationml/2006/main">
  <p:tag name="KSO_WM_TEMPLATE_CATEGORY" val="custom"/>
  <p:tag name="KSO_WM_TEMPLATE_INDEX" val="20188976"/>
  <p:tag name="KSO_WM_TAG_VERSION" val="1.0"/>
  <p:tag name="KSO_WM_UNIT_TYPE" val="l_h_f"/>
  <p:tag name="KSO_WM_UNIT_INDEX" val="1_2_1"/>
  <p:tag name="KSO_WM_UNIT_LAYERLEVEL" val="1_1_1"/>
  <p:tag name="KSO_WM_UNIT_VALUE" val="56"/>
  <p:tag name="KSO_WM_UNIT_HIGHLIGHT" val="0"/>
  <p:tag name="KSO_WM_UNIT_COMPATIBLE" val="0"/>
  <p:tag name="KSO_WM_UNIT_CLEAR" val="0"/>
  <p:tag name="KSO_WM_BEAUTIFY_FLAG" val="#wm#"/>
  <p:tag name="KSO_WM_DIAGRAM_GROUP_CODE" val="l1-2"/>
  <p:tag name="KSO_WM_UNIT_ID" val="custom20188976_6*l_h_f*1_2_1"/>
  <p:tag name="KSO_WM_UNIT_PRESET_TEXT" val="Supporting text here.&#10;Copy paste fonts. Choose the only option to retain text."/>
</p:tagLst>
</file>

<file path=ppt/tags/tag87.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1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1_1"/>
  <p:tag name="KSO_WM_UNIT_PRESET_TEXT" val="Text here"/>
</p:tagLst>
</file>

<file path=ppt/tags/tag88.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2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2_1"/>
  <p:tag name="KSO_WM_UNIT_PRESET_TEXT" val="Text here"/>
</p:tagLst>
</file>

<file path=ppt/tags/tag89.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DIAGRAM_GROUP_CODE" val="l1_1"/>
  <p:tag name="KSO_WM_UNIT_ID" val="custom20188976_6*b*1"/>
  <p:tag name="KSO_WM_UNIT_PRESET_TEXT" val="Activity Content"/>
</p:tagLst>
</file>

<file path=ppt/tags/tag9.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31"/>
  <p:tag name="KSO_WM_UNIT_ISCONTENTSTITLE" val="0"/>
  <p:tag name="KSO_WM_UNIT_HIGHLIGHT" val="0"/>
  <p:tag name="KSO_WM_UNIT_COMPATIBLE" val="0"/>
  <p:tag name="KSO_WM_UNIT_CLEAR" val="0"/>
  <p:tag name="KSO_WM_BEAUTIFY_FLAG" val="#wm#"/>
  <p:tag name="KSO_WM_UNIT_ID" val="custom20188976_1*b*1"/>
  <p:tag name="KSO_WM_UNIT_PRESET_TEXT" val="PLEASE  BELIEVE  OUR  POWERFUL  SOLUTIONS"/>
</p:tagLst>
</file>

<file path=ppt/tags/tag90.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2*i*0"/>
  <p:tag name="KSO_WM_TEMPLATE_CATEGORY" val="custom"/>
  <p:tag name="KSO_WM_TEMPLATE_INDEX" val="20188976"/>
  <p:tag name="KSO_WM_UNIT_INDEX" val="0"/>
</p:tagLst>
</file>

<file path=ppt/tags/tag91.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2_1"/>
  <p:tag name="KSO_WM_UNIT_LAYERLEVEL" val="1_1_1"/>
  <p:tag name="KSO_WM_UNIT_VALUE" val="12"/>
  <p:tag name="KSO_WM_UNIT_HIGHLIGHT" val="0"/>
  <p:tag name="KSO_WM_UNIT_COMPATIBLE" val="0"/>
  <p:tag name="KSO_WM_UNIT_CLEAR" val="0"/>
  <p:tag name="KSO_WM_BEAUTIFY_FLAG" val="#wm#"/>
  <p:tag name="KSO_WM_DIAGRAM_GROUP_CODE" val="l1-2"/>
  <p:tag name="KSO_WM_UNIT_ID" val="custom20188976_6*l_h_a*1_2_1"/>
  <p:tag name="KSO_WM_UNIT_PRESET_TEXT" val="Text here"/>
</p:tagLst>
</file>

<file path=ppt/tags/tag92.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DIAGRAM_GROUP_CODE" val="l1_1"/>
  <p:tag name="KSO_WM_UNIT_ID" val="custom20188976_6*a*1"/>
  <p:tag name="KSO_WM_UNIT_PRESET_TEXT" val="活动内容"/>
</p:tagLst>
</file>

<file path=ppt/tags/tag93.xml><?xml version="1.0" encoding="utf-8"?>
<p:tagLst xmlns:p="http://schemas.openxmlformats.org/presentationml/2006/main">
  <p:tag name="KSO_WM_TAG_VERSION" val="1.0"/>
  <p:tag name="KSO_WM_SLIDE_ITEM_CNT" val="6"/>
  <p:tag name="KSO_WM_SLIDE_LAYOUT" val="a_b_l"/>
  <p:tag name="KSO_WM_SLIDE_LAYOUT_CNT" val="1_1_1"/>
  <p:tag name="KSO_WM_SLIDE_TYPE" val="text"/>
  <p:tag name="KSO_WM_SLIDE_SUBTYPE" val="diag"/>
  <p:tag name="KSO_WM_BEAUTIFY_FLAG" val="#wm#"/>
  <p:tag name="KSO_WM_SLIDE_POSITION" val="51*145"/>
  <p:tag name="KSO_WM_SLIDE_SIZE" val="857*276"/>
  <p:tag name="KSO_WM_COMBINE_RELATE_SLIDE_ID" val="background20185120_6"/>
  <p:tag name="KSO_WM_TEMPLATE_CATEGORY" val="custom"/>
  <p:tag name="KSO_WM_TEMPLATE_INDEX" val="20188976"/>
  <p:tag name="KSO_WM_SLIDE_ID" val="custom20188976_6"/>
  <p:tag name="KSO_WM_SLIDE_INDEX" val="6"/>
  <p:tag name="KSO_WM_DIAGRAM_GROUP_CODE" val="l1-2"/>
  <p:tag name="KSO_WM_TEMPLATE_SUBCATEGORY" val="combine"/>
</p:tagLst>
</file>

<file path=ppt/tags/tag94.xml><?xml version="1.0" encoding="utf-8"?>
<p:tagLst xmlns:p="http://schemas.openxmlformats.org/presentationml/2006/main">
  <p:tag name="KSO_WM_TEMPLATE_CATEGORY" val="custom"/>
  <p:tag name="KSO_WM_TEMPLATE_INDEX" val="20188976"/>
  <p:tag name="KSO_WM_TAG_VERSION" val="1.0"/>
  <p:tag name="KSO_WM_UNIT_TYPE" val="a"/>
  <p:tag name="KSO_WM_UNIT_INDEX" val="1"/>
  <p:tag name="KSO_WM_UNIT_LAYERLEVEL" val="1"/>
  <p:tag name="KSO_WM_UNIT_VALUE" val="5"/>
  <p:tag name="KSO_WM_UNIT_ISCONTENTSTITLE" val="0"/>
  <p:tag name="KSO_WM_UNIT_HIGHLIGHT" val="0"/>
  <p:tag name="KSO_WM_UNIT_COMPATIBLE" val="0"/>
  <p:tag name="KSO_WM_UNIT_CLEAR" val="0"/>
  <p:tag name="KSO_WM_BEAUTIFY_FLAG" val="#wm#"/>
  <p:tag name="KSO_WM_UNIT_ID" val="custom20188976_7*a*1"/>
  <p:tag name="KSO_WM_UNIT_PRESET_TEXT" val="Part three"/>
</p:tagLst>
</file>

<file path=ppt/tags/tag95.xml><?xml version="1.0" encoding="utf-8"?>
<p:tagLst xmlns:p="http://schemas.openxmlformats.org/presentationml/2006/main">
  <p:tag name="KSO_WM_TEMPLATE_CATEGORY" val="custom"/>
  <p:tag name="KSO_WM_TEMPLATE_INDEX" val="20188976"/>
  <p:tag name="KSO_WM_TAG_VERSION" val="1.0"/>
  <p:tag name="KSO_WM_UNIT_TYPE" val="b"/>
  <p:tag name="KSO_WM_UNIT_INDEX" val="1"/>
  <p:tag name="KSO_WM_UNIT_LAYERLEVEL" val="1"/>
  <p:tag name="KSO_WM_UNIT_VALUE" val="6"/>
  <p:tag name="KSO_WM_UNIT_ISCONTENTSTITLE" val="0"/>
  <p:tag name="KSO_WM_UNIT_HIGHLIGHT" val="0"/>
  <p:tag name="KSO_WM_UNIT_COMPATIBLE" val="0"/>
  <p:tag name="KSO_WM_UNIT_CLEAR" val="0"/>
  <p:tag name="KSO_WM_BEAUTIFY_FLAG" val="#wm#"/>
  <p:tag name="KSO_WM_UNIT_ID" val="custom20188976_7*b*1"/>
  <p:tag name="KSO_WM_UNIT_PRESET_TEXT" val="执行策略"/>
</p:tagLst>
</file>

<file path=ppt/tags/tag96.xml><?xml version="1.0" encoding="utf-8"?>
<p:tagLst xmlns:p="http://schemas.openxmlformats.org/presentationml/2006/main">
  <p:tag name="KSO_WM_TEMPLATE_CATEGORY" val="custom"/>
  <p:tag name="KSO_WM_TEMPLATE_INDEX" val="20188976"/>
  <p:tag name="KSO_WM_TAG_VERSION" val="1.0"/>
  <p:tag name="KSO_WM_UNIT_TYPE" val="e"/>
  <p:tag name="KSO_WM_UNIT_INDEX" val="1"/>
  <p:tag name="KSO_WM_UNIT_LAYERLEVEL" val="1"/>
  <p:tag name="KSO_WM_UNIT_VALUE" val="0"/>
  <p:tag name="KSO_WM_UNIT_HIGHLIGHT" val="0"/>
  <p:tag name="KSO_WM_UNIT_COMPATIBLE" val="1"/>
  <p:tag name="KSO_WM_UNIT_CLEAR" val="0"/>
  <p:tag name="KSO_WM_BEAUTIFY_FLAG" val="#wm#"/>
  <p:tag name="KSO_WM_UNIT_ID" val="custom20188976_7*e*1"/>
  <p:tag name="KSO_WM_UNIT_PRESET_TEXT" val="3"/>
</p:tagLst>
</file>

<file path=ppt/tags/tag97.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SLIDE_SUBTYPE" val="pureTxt"/>
  <p:tag name="KSO_WM_BEAUTIFY_FLAG" val="#wm#"/>
  <p:tag name="KSO_WM_COMBINE_RELATE_SLIDE_ID" val="background20185120_7"/>
  <p:tag name="KSO_WM_TEMPLATE_CATEGORY" val="custom"/>
  <p:tag name="KSO_WM_TEMPLATE_INDEX" val="20188976"/>
  <p:tag name="KSO_WM_SLIDE_ID" val="custom20188976_7"/>
  <p:tag name="KSO_WM_SLIDE_INDEX" val="7"/>
  <p:tag name="KSO_WM_TEMPLATE_SUBCATEGORY" val="combine"/>
</p:tagLst>
</file>

<file path=ppt/tags/tag98.xml><?xml version="1.0" encoding="utf-8"?>
<p:tagLst xmlns:p="http://schemas.openxmlformats.org/presentationml/2006/main">
  <p:tag name="KSO_WM_DIAGRAM_GROUP_CODE" val="l1_1"/>
  <p:tag name="KSO_WM_TAG_VERSION" val="1.0"/>
  <p:tag name="KSO_WM_BEAUTIFY_FLAG" val="#wm#"/>
  <p:tag name="KSO_WM_UNIT_TYPE" val="i"/>
  <p:tag name="KSO_WM_UNIT_ID" val="custom20188976_10*i*0"/>
  <p:tag name="KSO_WM_TEMPLATE_CATEGORY" val="custom"/>
  <p:tag name="KSO_WM_TEMPLATE_INDEX" val="20188976"/>
  <p:tag name="KSO_WM_UNIT_INDEX" val="0"/>
</p:tagLst>
</file>

<file path=ppt/tags/tag99.xml><?xml version="1.0" encoding="utf-8"?>
<p:tagLst xmlns:p="http://schemas.openxmlformats.org/presentationml/2006/main">
  <p:tag name="KSO_WM_TEMPLATE_CATEGORY" val="custom"/>
  <p:tag name="KSO_WM_TEMPLATE_INDEX" val="20188976"/>
  <p:tag name="KSO_WM_TAG_VERSION" val="1.0"/>
  <p:tag name="KSO_WM_UNIT_TYPE" val="l_h_a"/>
  <p:tag name="KSO_WM_UNIT_INDEX" val="1_1_1"/>
  <p:tag name="KSO_WM_UNIT_LAYERLEVEL" val="1_1_1"/>
  <p:tag name="KSO_WM_UNIT_VALUE" val="5"/>
  <p:tag name="KSO_WM_UNIT_HIGHLIGHT" val="0"/>
  <p:tag name="KSO_WM_UNIT_COMPATIBLE" val="0"/>
  <p:tag name="KSO_WM_UNIT_CLEAR" val="0"/>
  <p:tag name="KSO_WM_BEAUTIFY_FLAG" val="#wm#"/>
  <p:tag name="KSO_WM_DIAGRAM_GROUP_CODE" val="l1-3"/>
  <p:tag name="KSO_WM_UNIT_ID" val="custom20188976_10*l_h_a*1_1_1"/>
  <p:tag name="KSO_WM_UNIT_PRESET_TEXT" val="key words"/>
</p:tagLst>
</file>

<file path=ppt/theme/theme1.xml><?xml version="1.0" encoding="utf-8"?>
<a:theme xmlns:a="http://schemas.openxmlformats.org/drawingml/2006/main" name="1_Office 主题​​">
  <a:themeElements>
    <a:clrScheme name="自定义 321">
      <a:dk1>
        <a:srgbClr val="000000"/>
      </a:dk1>
      <a:lt1>
        <a:srgbClr val="FFFFFF"/>
      </a:lt1>
      <a:dk2>
        <a:srgbClr val="000037"/>
      </a:dk2>
      <a:lt2>
        <a:srgbClr val="67E3DD"/>
      </a:lt2>
      <a:accent1>
        <a:srgbClr val="67E3DD"/>
      </a:accent1>
      <a:accent2>
        <a:srgbClr val="4670DA"/>
      </a:accent2>
      <a:accent3>
        <a:srgbClr val="A5A5A5"/>
      </a:accent3>
      <a:accent4>
        <a:srgbClr val="FFFFFF"/>
      </a:accent4>
      <a:accent5>
        <a:srgbClr val="E72959"/>
      </a:accent5>
      <a:accent6>
        <a:srgbClr val="70AD47"/>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5388</Words>
  <Application>WPS 演示</Application>
  <PresentationFormat>宽屏</PresentationFormat>
  <Paragraphs>455</Paragraphs>
  <Slides>30</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宋体</vt:lpstr>
      <vt:lpstr>Wingdings</vt:lpstr>
      <vt:lpstr>Kozuka Gothic Pr6N B</vt:lpstr>
      <vt:lpstr>微软雅黑</vt:lpstr>
      <vt:lpstr>Arial Unicode MS</vt:lpstr>
      <vt:lpstr>等线</vt:lpstr>
      <vt:lpstr>Wingdings</vt:lpstr>
      <vt:lpstr>黑体</vt:lpstr>
      <vt:lpstr>Arial</vt:lpstr>
      <vt:lpstr>1_Office 主题​​</vt:lpstr>
      <vt:lpstr>信息安全二进制与网络方向入门指南</vt:lpstr>
      <vt:lpstr>PowerPoint 演示文稿</vt:lpstr>
      <vt:lpstr>Part one</vt:lpstr>
      <vt:lpstr>PowerPoint 演示文稿</vt:lpstr>
      <vt:lpstr>PowerPoint 演示文稿</vt:lpstr>
      <vt:lpstr>PowerPoint 演示文稿</vt:lpstr>
      <vt:lpstr>PowerPoint 演示文稿</vt:lpstr>
      <vt:lpstr>Part two</vt:lpstr>
      <vt:lpstr>PowerPoint 演示文稿</vt:lpstr>
      <vt:lpstr>PowerPoint 演示文稿</vt:lpstr>
      <vt:lpstr>Part three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Part four</vt:lpstr>
      <vt:lpstr>PowerPoint 演示文稿</vt:lpstr>
      <vt:lpstr>PowerPoint 演示文稿</vt:lpstr>
      <vt:lpstr>PowerPoint 演示文稿</vt:lpstr>
      <vt:lpstr>PowerPoint 演示文稿</vt:lpstr>
      <vt:lpstr>Part five</vt:lpstr>
      <vt:lpstr>PowerPoint 演示文稿</vt:lpstr>
      <vt:lpstr>PowerPoint 演示文稿</vt:lpstr>
      <vt:lpstr>提问环节</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九涅～烧包包</cp:lastModifiedBy>
  <cp:revision>16</cp:revision>
  <dcterms:created xsi:type="dcterms:W3CDTF">2018-04-27T09:39:00Z</dcterms:created>
  <dcterms:modified xsi:type="dcterms:W3CDTF">2018-09-06T14:18:39Z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