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CE4FB0D1-E863-4A46-989A-E1AED7C4916F}" type="datetimeFigureOut">
              <a:rPr lang="zh-CN" altLang="en-US" smtClean="0"/>
              <a:t>2017/12/26</a:t>
            </a:fld>
            <a:endParaRPr lang="zh-CN" alt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9FBC67EC-B15D-40B9-9A7F-A725B322B38A}" type="slidenum">
              <a:rPr lang="zh-CN" altLang="en-US" smtClean="0"/>
              <a:t>‹#›</a:t>
            </a:fld>
            <a:endParaRPr lang="zh-CN" alt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zh-CN" alt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CE4FB0D1-E863-4A46-989A-E1AED7C4916F}" type="datetimeFigureOut">
              <a:rPr lang="zh-CN" altLang="en-US" smtClean="0"/>
              <a:t>2017/12/26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BC67EC-B15D-40B9-9A7F-A725B322B38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4FB0D1-E863-4A46-989A-E1AED7C4916F}" type="datetimeFigureOut">
              <a:rPr lang="zh-CN" altLang="en-US" smtClean="0"/>
              <a:t>2017/12/26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FBC67EC-B15D-40B9-9A7F-A725B322B38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4FB0D1-E863-4A46-989A-E1AED7C4916F}" type="datetimeFigureOut">
              <a:rPr lang="zh-CN" altLang="en-US" smtClean="0"/>
              <a:t>2017/12/26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BC67EC-B15D-40B9-9A7F-A725B322B38A}"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lvl1pPr>
              <a:defRPr>
                <a:solidFill>
                  <a:srgbClr val="FFFFFF"/>
                </a:solidFill>
              </a:defRPr>
            </a:lvl1pPr>
          </a:lstStyle>
          <a:p>
            <a:fld id="{CE4FB0D1-E863-4A46-989A-E1AED7C4916F}" type="datetimeFigureOut">
              <a:rPr lang="zh-CN" altLang="en-US" smtClean="0"/>
              <a:t>2017/12/26</a:t>
            </a:fld>
            <a:endParaRPr lang="zh-CN" alt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9FBC67EC-B15D-40B9-9A7F-A725B322B38A}" type="slidenum">
              <a:rPr lang="zh-CN" altLang="en-US" smtClean="0"/>
              <a:t>‹#›</a:t>
            </a:fld>
            <a:endParaRPr lang="zh-CN" alt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zh-CN" alt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E4FB0D1-E863-4A46-989A-E1AED7C4916F}" type="datetimeFigureOut">
              <a:rPr lang="zh-CN" altLang="en-US" smtClean="0"/>
              <a:t>2017/12/26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BC67EC-B15D-40B9-9A7F-A725B322B38A}"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E4FB0D1-E863-4A46-989A-E1AED7C4916F}" type="datetimeFigureOut">
              <a:rPr lang="zh-CN" altLang="en-US" smtClean="0"/>
              <a:t>2017/12/26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FBC67EC-B15D-40B9-9A7F-A725B322B38A}"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4FB0D1-E863-4A46-989A-E1AED7C4916F}" type="datetimeFigureOut">
              <a:rPr lang="zh-CN" altLang="en-US" smtClean="0"/>
              <a:t>2017/12/26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FBC67EC-B15D-40B9-9A7F-A725B322B38A}"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E4FB0D1-E863-4A46-989A-E1AED7C4916F}" type="datetimeFigureOut">
              <a:rPr lang="zh-CN" altLang="en-US" smtClean="0"/>
              <a:t>2017/12/26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FBC67EC-B15D-40B9-9A7F-A725B322B38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E4FB0D1-E863-4A46-989A-E1AED7C4916F}" type="datetimeFigureOut">
              <a:rPr lang="zh-CN" altLang="en-US" smtClean="0"/>
              <a:t>2017/12/26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9FBC67EC-B15D-40B9-9A7F-A725B322B38A}" type="slidenum">
              <a:rPr lang="zh-CN" altLang="en-US" smtClean="0"/>
              <a:t>‹#›</a:t>
            </a:fld>
            <a:endParaRPr lang="zh-CN" alt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zh-CN" altLang="en-US" smtClean="0"/>
              <a:t>单击此处编辑母版标题样式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E4FB0D1-E863-4A46-989A-E1AED7C4916F}" type="datetimeFigureOut">
              <a:rPr lang="zh-CN" altLang="en-US" smtClean="0"/>
              <a:t>2017/12/26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BC67EC-B15D-40B9-9A7F-A725B322B38A}" type="slidenum">
              <a:rPr lang="zh-CN" altLang="en-US" smtClean="0"/>
              <a:t>‹#›</a:t>
            </a:fld>
            <a:endParaRPr lang="zh-CN" alt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zh-CN" altLang="en-US" smtClean="0"/>
              <a:t>单击此处编辑母版标题样式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CE4FB0D1-E863-4A46-989A-E1AED7C4916F}" type="datetimeFigureOut">
              <a:rPr lang="zh-CN" altLang="en-US" smtClean="0"/>
              <a:t>2017/12/26</a:t>
            </a:fld>
            <a:endParaRPr lang="zh-CN" alt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zh-CN" alt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FBC67EC-B15D-40B9-9A7F-A725B322B3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建模</a:t>
            </a:r>
            <a:endParaRPr lang="en-US" altLang="zh-CN" dirty="0" smtClean="0"/>
          </a:p>
          <a:p>
            <a:r>
              <a:rPr lang="zh-CN" altLang="en-US" dirty="0" smtClean="0"/>
              <a:t>知识</a:t>
            </a:r>
            <a:r>
              <a:rPr lang="zh-CN" altLang="en-US" dirty="0" smtClean="0"/>
              <a:t>消化*</a:t>
            </a:r>
            <a:endParaRPr lang="en-US" altLang="zh-CN" dirty="0" smtClean="0"/>
          </a:p>
          <a:p>
            <a:r>
              <a:rPr lang="zh-CN" altLang="en-US" dirty="0" smtClean="0"/>
              <a:t>持续学习</a:t>
            </a:r>
            <a:endParaRPr lang="en-US" altLang="zh-CN" dirty="0" smtClean="0"/>
          </a:p>
          <a:p>
            <a:r>
              <a:rPr lang="zh-CN" altLang="en-US" dirty="0" smtClean="0"/>
              <a:t>设计过程</a:t>
            </a:r>
            <a:endParaRPr lang="en-US" altLang="zh-CN" dirty="0" smtClean="0"/>
          </a:p>
          <a:p>
            <a:r>
              <a:rPr lang="zh-CN" altLang="en-US" dirty="0" smtClean="0"/>
              <a:t>深层模型</a:t>
            </a:r>
            <a:endParaRPr lang="en-US" altLang="zh-CN" dirty="0" smtClean="0"/>
          </a:p>
        </p:txBody>
      </p:sp>
      <p:sp>
        <p:nvSpPr>
          <p:cNvPr id="2" name="标题 1"/>
          <p:cNvSpPr>
            <a:spLocks noGrp="1"/>
          </p:cNvSpPr>
          <p:nvPr>
            <p:ph type="title"/>
          </p:nvPr>
        </p:nvSpPr>
        <p:spPr/>
        <p:txBody>
          <a:bodyPr>
            <a:normAutofit/>
          </a:bodyPr>
          <a:lstStyle/>
          <a:p>
            <a:r>
              <a:rPr lang="zh-CN" altLang="en-US" dirty="0" smtClean="0"/>
              <a:t>浅淡领域驱动</a:t>
            </a:r>
            <a:r>
              <a:rPr lang="zh-CN" altLang="en-US" dirty="0" smtClean="0"/>
              <a:t>设计</a:t>
            </a:r>
            <a:r>
              <a:rPr lang="en-US" altLang="zh-CN" dirty="0" smtClean="0"/>
              <a:t/>
            </a:r>
            <a:br>
              <a:rPr lang="en-US" altLang="zh-CN" dirty="0" smtClean="0"/>
            </a:br>
            <a:r>
              <a:rPr lang="en-US" altLang="zh-CN" dirty="0" smtClean="0"/>
              <a:t>----</a:t>
            </a:r>
            <a:r>
              <a:rPr lang="zh-CN" altLang="en-US" dirty="0" smtClean="0"/>
              <a:t>知识如何消化</a:t>
            </a:r>
            <a:endParaRPr lang="zh-CN" altLang="en-US" dirty="0"/>
          </a:p>
        </p:txBody>
      </p:sp>
    </p:spTree>
    <p:extLst>
      <p:ext uri="{BB962C8B-B14F-4D97-AF65-F5344CB8AC3E}">
        <p14:creationId xmlns:p14="http://schemas.microsoft.com/office/powerpoint/2010/main" val="269885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有</a:t>
            </a:r>
            <a:r>
              <a:rPr lang="zh-CN" altLang="en-US" dirty="0" smtClean="0"/>
              <a:t>个程序的任务是被用来预订一艘船在一次航程中要运载的货物，如图：</a:t>
            </a:r>
            <a:endParaRPr lang="zh-CN" altLang="en-US" dirty="0"/>
          </a:p>
        </p:txBody>
      </p:sp>
      <p:sp>
        <p:nvSpPr>
          <p:cNvPr id="3" name="标题 2"/>
          <p:cNvSpPr>
            <a:spLocks noGrp="1"/>
          </p:cNvSpPr>
          <p:nvPr>
            <p:ph type="title"/>
          </p:nvPr>
        </p:nvSpPr>
        <p:spPr/>
        <p:txBody>
          <a:bodyPr/>
          <a:lstStyle/>
          <a:p>
            <a:r>
              <a:rPr lang="zh-CN" altLang="en-US" dirty="0"/>
              <a:t>举个例子</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76872"/>
            <a:ext cx="48387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77072"/>
            <a:ext cx="8529090"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302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“超订”，主要客户或特定种类货物优先</a:t>
            </a:r>
            <a:endParaRPr lang="en-US" altLang="zh-CN" dirty="0" smtClean="0"/>
          </a:p>
          <a:p>
            <a:r>
              <a:rPr lang="zh-CN" altLang="en-US" dirty="0"/>
              <a:t>航运</a:t>
            </a:r>
            <a:r>
              <a:rPr lang="zh-CN" altLang="en-US" dirty="0" smtClean="0"/>
              <a:t>领域的一个基本策略</a:t>
            </a:r>
            <a:endParaRPr lang="en-US" altLang="zh-CN" dirty="0" smtClean="0"/>
          </a:p>
          <a:p>
            <a:r>
              <a:rPr lang="zh-CN" altLang="en-US" dirty="0"/>
              <a:t>需求文档</a:t>
            </a:r>
            <a:r>
              <a:rPr lang="zh-CN" altLang="en-US" dirty="0" smtClean="0"/>
              <a:t>里包含这句话：允许</a:t>
            </a:r>
            <a:r>
              <a:rPr lang="en-US" altLang="zh-CN" dirty="0" smtClean="0"/>
              <a:t>10%</a:t>
            </a:r>
            <a:r>
              <a:rPr lang="zh-CN" altLang="en-US" dirty="0" smtClean="0"/>
              <a:t>的超订</a:t>
            </a:r>
            <a:endParaRPr lang="en-US" altLang="zh-CN" dirty="0" smtClean="0"/>
          </a:p>
          <a:p>
            <a:r>
              <a:rPr lang="zh-CN" altLang="en-US" dirty="0"/>
              <a:t>类</a:t>
            </a:r>
            <a:r>
              <a:rPr lang="zh-CN" altLang="en-US" dirty="0" smtClean="0"/>
              <a:t>图：</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事实上</a:t>
            </a:r>
            <a:r>
              <a:rPr lang="en-US" altLang="zh-CN" dirty="0" smtClean="0"/>
              <a:t>……</a:t>
            </a:r>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852936"/>
            <a:ext cx="70104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745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知道</a:t>
            </a:r>
            <a:r>
              <a:rPr lang="zh-CN" altLang="en-US" dirty="0" smtClean="0"/>
              <a:t>了超订规则以后重新设计的预订方法</a:t>
            </a:r>
            <a:endParaRPr lang="zh-CN"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640960" cy="2675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566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一般是指定义一组算法，将每个算法都封装起来，并且是他们之间可以互换。策略模式的优点是软件可以由许多可替换的部分组成，各部分之间是弱连接的关系，这样软件具有更强的可扩展性、可维护性和可重用性。</a:t>
            </a:r>
            <a:endParaRPr lang="zh-CN" altLang="en-US" dirty="0"/>
          </a:p>
        </p:txBody>
      </p:sp>
      <p:sp>
        <p:nvSpPr>
          <p:cNvPr id="3" name="标题 2"/>
          <p:cNvSpPr>
            <a:spLocks noGrp="1"/>
          </p:cNvSpPr>
          <p:nvPr>
            <p:ph type="title"/>
          </p:nvPr>
        </p:nvSpPr>
        <p:spPr/>
        <p:txBody>
          <a:bodyPr/>
          <a:lstStyle/>
          <a:p>
            <a:r>
              <a:rPr lang="en-US" altLang="zh-CN" dirty="0" smtClean="0"/>
              <a:t>STRATEGY</a:t>
            </a:r>
            <a:r>
              <a:rPr lang="zh-CN" altLang="en-US" dirty="0" smtClean="0"/>
              <a:t>模式</a:t>
            </a:r>
            <a:endParaRPr lang="zh-CN" altLang="en-US" dirty="0"/>
          </a:p>
        </p:txBody>
      </p:sp>
    </p:spTree>
    <p:extLst>
      <p:ext uri="{BB962C8B-B14F-4D97-AF65-F5344CB8AC3E}">
        <p14:creationId xmlns:p14="http://schemas.microsoft.com/office/powerpoint/2010/main" val="76729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应用策略模式后的代码</a:t>
            </a:r>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42" y="4797152"/>
            <a:ext cx="8766113" cy="1083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6" y="1772816"/>
            <a:ext cx="8832847"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459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深层模型</a:t>
            </a:r>
            <a:endParaRPr lang="zh-CN" altLang="en-US" dirty="0"/>
          </a:p>
        </p:txBody>
      </p:sp>
      <p:sp>
        <p:nvSpPr>
          <p:cNvPr id="3" name="标题 2"/>
          <p:cNvSpPr>
            <a:spLocks noGrp="1"/>
          </p:cNvSpPr>
          <p:nvPr>
            <p:ph type="title"/>
          </p:nvPr>
        </p:nvSpPr>
        <p:spPr/>
        <p:txBody>
          <a:bodyPr/>
          <a:lstStyle/>
          <a:p>
            <a:r>
              <a:rPr lang="zh-CN" altLang="en-US" dirty="0"/>
              <a:t>越走越深</a:t>
            </a:r>
          </a:p>
        </p:txBody>
      </p:sp>
    </p:spTree>
    <p:extLst>
      <p:ext uri="{BB962C8B-B14F-4D97-AF65-F5344CB8AC3E}">
        <p14:creationId xmlns:p14="http://schemas.microsoft.com/office/powerpoint/2010/main" val="378313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r>
              <a:rPr lang="zh-CN" altLang="en-US" dirty="0" smtClean="0"/>
              <a:t>它永无止境</a:t>
            </a:r>
            <a:endParaRPr lang="zh-CN" altLang="en-US" dirty="0"/>
          </a:p>
        </p:txBody>
      </p:sp>
      <p:sp>
        <p:nvSpPr>
          <p:cNvPr id="4" name="标题 3"/>
          <p:cNvSpPr>
            <a:spLocks noGrp="1"/>
          </p:cNvSpPr>
          <p:nvPr>
            <p:ph type="title"/>
          </p:nvPr>
        </p:nvSpPr>
        <p:spPr/>
        <p:txBody>
          <a:bodyPr/>
          <a:lstStyle/>
          <a:p>
            <a:r>
              <a:rPr lang="zh-CN" altLang="en-US" dirty="0" smtClean="0"/>
              <a:t>知识消化是一种探索</a:t>
            </a:r>
            <a:endParaRPr lang="zh-CN" altLang="en-US" dirty="0"/>
          </a:p>
        </p:txBody>
      </p:sp>
    </p:spTree>
    <p:extLst>
      <p:ext uri="{BB962C8B-B14F-4D97-AF65-F5344CB8AC3E}">
        <p14:creationId xmlns:p14="http://schemas.microsoft.com/office/powerpoint/2010/main" val="12115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smtClean="0"/>
              <a:t>首先你会想到什么？</a:t>
            </a:r>
            <a:endParaRPr lang="en-US" altLang="zh-CN" dirty="0" smtClean="0"/>
          </a:p>
          <a:p>
            <a:pPr marL="0" indent="0">
              <a:buNone/>
            </a:pPr>
            <a:r>
              <a:rPr lang="zh-CN" altLang="en-US" dirty="0"/>
              <a:t>你第一</a:t>
            </a:r>
            <a:r>
              <a:rPr lang="zh-CN" altLang="en-US" dirty="0" smtClean="0"/>
              <a:t>步想做什么？</a:t>
            </a:r>
            <a:endParaRPr lang="en-US" altLang="zh-CN" dirty="0" smtClean="0"/>
          </a:p>
          <a:p>
            <a:pPr marL="0" indent="0">
              <a:buNone/>
            </a:pPr>
            <a:r>
              <a:rPr lang="zh-CN" altLang="en-US" dirty="0" smtClean="0"/>
              <a:t>然后呢？</a:t>
            </a:r>
            <a:endParaRPr lang="en-US" altLang="zh-CN" dirty="0" smtClean="0"/>
          </a:p>
          <a:p>
            <a:pPr marL="0" indent="0">
              <a:buNone/>
            </a:pPr>
            <a:r>
              <a:rPr lang="zh-CN" altLang="en-US" dirty="0"/>
              <a:t>接下来</a:t>
            </a:r>
            <a:r>
              <a:rPr lang="zh-CN" altLang="en-US" dirty="0" smtClean="0"/>
              <a:t>呢？</a:t>
            </a:r>
            <a:endParaRPr lang="en-US" altLang="zh-CN" dirty="0" smtClean="0"/>
          </a:p>
          <a:p>
            <a:pPr marL="0" indent="0">
              <a:buNone/>
            </a:pPr>
            <a:r>
              <a:rPr lang="en-US" altLang="zh-CN" dirty="0"/>
              <a:t>……</a:t>
            </a:r>
            <a:endParaRPr lang="en-US" altLang="zh-CN" dirty="0" smtClean="0"/>
          </a:p>
        </p:txBody>
      </p:sp>
      <p:sp>
        <p:nvSpPr>
          <p:cNvPr id="2" name="标题 1"/>
          <p:cNvSpPr>
            <a:spLocks noGrp="1"/>
          </p:cNvSpPr>
          <p:nvPr>
            <p:ph type="title"/>
          </p:nvPr>
        </p:nvSpPr>
        <p:spPr/>
        <p:txBody>
          <a:bodyPr>
            <a:normAutofit/>
          </a:bodyPr>
          <a:lstStyle/>
          <a:p>
            <a:r>
              <a:rPr lang="zh-CN" altLang="en-US" dirty="0" smtClean="0"/>
              <a:t>想开发一个项目？</a:t>
            </a:r>
            <a:endParaRPr lang="zh-CN" altLang="en-US" dirty="0"/>
          </a:p>
        </p:txBody>
      </p:sp>
    </p:spTree>
    <p:extLst>
      <p:ext uri="{BB962C8B-B14F-4D97-AF65-F5344CB8AC3E}">
        <p14:creationId xmlns:p14="http://schemas.microsoft.com/office/powerpoint/2010/main" val="4122951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p:cNvSpPr>
            <a:spLocks noGrp="1"/>
          </p:cNvSpPr>
          <p:nvPr>
            <p:ph type="title" orient="vert"/>
          </p:nvPr>
        </p:nvSpPr>
        <p:spPr/>
        <p:txBody>
          <a:bodyPr>
            <a:normAutofit/>
          </a:bodyPr>
          <a:lstStyle/>
          <a:p>
            <a:r>
              <a:rPr lang="zh-CN" altLang="en-US" dirty="0" smtClean="0"/>
              <a:t>领域驱动设计</a:t>
            </a:r>
            <a:r>
              <a:rPr lang="en-US" altLang="zh-CN" dirty="0" smtClean="0"/>
              <a:t/>
            </a:r>
            <a:br>
              <a:rPr lang="en-US" altLang="zh-CN" dirty="0" smtClean="0"/>
            </a:br>
            <a:r>
              <a:rPr lang="en-US" altLang="zh-CN" dirty="0" smtClean="0"/>
              <a:t>Domain-Driven Design</a:t>
            </a:r>
            <a:endParaRPr lang="zh-CN" altLang="en-US" dirty="0"/>
          </a:p>
        </p:txBody>
      </p:sp>
      <p:sp>
        <p:nvSpPr>
          <p:cNvPr id="5" name="竖排文字占位符 4"/>
          <p:cNvSpPr>
            <a:spLocks noGrp="1"/>
          </p:cNvSpPr>
          <p:nvPr>
            <p:ph type="body" orient="vert" idx="1"/>
          </p:nvPr>
        </p:nvSpPr>
        <p:spPr/>
        <p:txBody>
          <a:bodyPr/>
          <a:lstStyle/>
          <a:p>
            <a:pPr marL="0" indent="0">
              <a:buNone/>
            </a:pPr>
            <a:r>
              <a:rPr lang="zh-CN" altLang="en-US" dirty="0" smtClean="0"/>
              <a:t>     模型</a:t>
            </a:r>
            <a:r>
              <a:rPr lang="zh-CN" altLang="en-US" dirty="0"/>
              <a:t>：对现实</a:t>
            </a:r>
            <a:r>
              <a:rPr lang="zh-CN" altLang="en-US" dirty="0" smtClean="0"/>
              <a:t>的解释</a:t>
            </a:r>
            <a:endParaRPr lang="en-US" altLang="zh-CN" dirty="0" smtClean="0"/>
          </a:p>
          <a:p>
            <a:pPr marL="0" indent="0">
              <a:buNone/>
            </a:pPr>
            <a:endParaRPr lang="en-US" altLang="zh-CN"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32" y="704325"/>
            <a:ext cx="4876800" cy="5547360"/>
          </a:xfrm>
          <a:prstGeom prst="rect">
            <a:avLst/>
          </a:prstGeom>
        </p:spPr>
      </p:pic>
    </p:spTree>
    <p:extLst>
      <p:ext uri="{BB962C8B-B14F-4D97-AF65-F5344CB8AC3E}">
        <p14:creationId xmlns:p14="http://schemas.microsoft.com/office/powerpoint/2010/main" val="1898130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normAutofit/>
          </a:bodyPr>
          <a:lstStyle/>
          <a:p>
            <a:r>
              <a:rPr lang="zh-CN" altLang="en-US" dirty="0"/>
              <a:t>领域驱动设计</a:t>
            </a:r>
            <a:r>
              <a:rPr lang="en-US" altLang="zh-CN" dirty="0"/>
              <a:t/>
            </a:r>
            <a:br>
              <a:rPr lang="en-US" altLang="zh-CN" dirty="0"/>
            </a:br>
            <a:r>
              <a:rPr lang="en-US" altLang="zh-CN" dirty="0"/>
              <a:t>Domain-Driven Design</a:t>
            </a:r>
            <a:endParaRPr lang="zh-CN" altLang="en-US" dirty="0"/>
          </a:p>
        </p:txBody>
      </p:sp>
      <p:sp>
        <p:nvSpPr>
          <p:cNvPr id="3" name="竖排文字占位符 2"/>
          <p:cNvSpPr>
            <a:spLocks noGrp="1"/>
          </p:cNvSpPr>
          <p:nvPr>
            <p:ph type="body" orient="vert" idx="1"/>
          </p:nvPr>
        </p:nvSpPr>
        <p:spPr/>
        <p:txBody>
          <a:bodyPr/>
          <a:lstStyle/>
          <a:p>
            <a:pPr marL="0" indent="0">
              <a:buNone/>
            </a:pPr>
            <a:r>
              <a:rPr lang="zh-CN" altLang="en-US" dirty="0"/>
              <a:t>领域：项目所相关的问题</a:t>
            </a:r>
            <a:r>
              <a:rPr lang="zh-CN" altLang="en-US" dirty="0" smtClean="0"/>
              <a:t>区域</a:t>
            </a:r>
            <a:endParaRPr lang="en-US" altLang="zh-CN" dirty="0" smtClean="0"/>
          </a:p>
          <a:p>
            <a:pPr marL="0" indent="0">
              <a:buNone/>
            </a:pPr>
            <a:endParaRPr lang="en-US" altLang="zh-CN" dirty="0"/>
          </a:p>
          <a:p>
            <a:pPr marL="0" indent="0">
              <a:buNone/>
            </a:pPr>
            <a:r>
              <a:rPr lang="zh-CN" altLang="en-US" dirty="0" smtClean="0"/>
              <a:t>项目</a:t>
            </a:r>
            <a:r>
              <a:rPr lang="en-US" altLang="zh-CN" dirty="0" smtClean="0">
                <a:sym typeface="Wingdings" panose="05000000000000000000" pitchFamily="2" charset="2"/>
              </a:rPr>
              <a:t></a:t>
            </a:r>
            <a:r>
              <a:rPr lang="zh-CN" altLang="en-US" dirty="0" smtClean="0">
                <a:sym typeface="Wingdings" panose="05000000000000000000" pitchFamily="2" charset="2"/>
              </a:rPr>
              <a:t>领域</a:t>
            </a:r>
            <a:endParaRPr lang="en-US" altLang="zh-CN" dirty="0" smtClean="0">
              <a:sym typeface="Wingdings" panose="05000000000000000000" pitchFamily="2" charset="2"/>
            </a:endParaRPr>
          </a:p>
          <a:p>
            <a:pPr marL="0" indent="0">
              <a:buNone/>
            </a:pPr>
            <a:endParaRPr lang="en-US" altLang="zh-CN" dirty="0" smtClean="0">
              <a:sym typeface="Wingdings" panose="05000000000000000000" pitchFamily="2" charset="2"/>
            </a:endParaRPr>
          </a:p>
          <a:p>
            <a:pPr marL="0" indent="0">
              <a:buNone/>
            </a:pPr>
            <a:r>
              <a:rPr lang="zh-CN" altLang="en-US" dirty="0" smtClean="0">
                <a:sym typeface="Wingdings" panose="05000000000000000000" pitchFamily="2" charset="2"/>
              </a:rPr>
              <a:t>饿</a:t>
            </a:r>
            <a:r>
              <a:rPr lang="zh-CN" altLang="en-US" dirty="0">
                <a:sym typeface="Wingdings" panose="05000000000000000000" pitchFamily="2" charset="2"/>
              </a:rPr>
              <a:t>了</a:t>
            </a:r>
            <a:r>
              <a:rPr lang="zh-CN" altLang="en-US" dirty="0" smtClean="0">
                <a:sym typeface="Wingdings" panose="05000000000000000000" pitchFamily="2" charset="2"/>
              </a:rPr>
              <a:t>么</a:t>
            </a:r>
            <a:r>
              <a:rPr lang="en-US" altLang="zh-CN" dirty="0" smtClean="0">
                <a:sym typeface="Wingdings" panose="05000000000000000000" pitchFamily="2" charset="2"/>
              </a:rPr>
              <a:t></a:t>
            </a:r>
            <a:r>
              <a:rPr lang="zh-CN" altLang="en-US" dirty="0" smtClean="0">
                <a:sym typeface="Wingdings" panose="05000000000000000000" pitchFamily="2" charset="2"/>
              </a:rPr>
              <a:t>餐饮业中的“外卖”</a:t>
            </a:r>
            <a:endParaRPr lang="zh-CN" altLang="en-US" dirty="0"/>
          </a:p>
        </p:txBody>
      </p:sp>
    </p:spTree>
    <p:extLst>
      <p:ext uri="{BB962C8B-B14F-4D97-AF65-F5344CB8AC3E}">
        <p14:creationId xmlns:p14="http://schemas.microsoft.com/office/powerpoint/2010/main" val="2078583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p:cNvSpPr>
            <a:spLocks noGrp="1"/>
          </p:cNvSpPr>
          <p:nvPr>
            <p:ph idx="1"/>
          </p:nvPr>
        </p:nvSpPr>
        <p:spPr/>
        <p:txBody>
          <a:bodyPr/>
          <a:lstStyle/>
          <a:p>
            <a:pPr marL="0" indent="0">
              <a:buNone/>
            </a:pPr>
            <a:r>
              <a:rPr lang="zh-CN" altLang="en-US" dirty="0" smtClean="0">
                <a:effectLst/>
              </a:rPr>
              <a:t>面向对象：</a:t>
            </a:r>
            <a:endParaRPr lang="en-US" altLang="zh-CN" dirty="0" smtClean="0">
              <a:effectLst/>
            </a:endParaRPr>
          </a:p>
          <a:p>
            <a:pPr marL="0" indent="0">
              <a:buNone/>
            </a:pPr>
            <a:r>
              <a:rPr lang="zh-CN" altLang="en-US" dirty="0" smtClean="0">
                <a:effectLst/>
              </a:rPr>
              <a:t>是一种对现实世界理解和抽象的方法</a:t>
            </a:r>
            <a:endParaRPr lang="en-US" altLang="zh-CN" dirty="0" smtClean="0">
              <a:effectLst/>
            </a:endParaRPr>
          </a:p>
          <a:p>
            <a:pPr marL="0" indent="0">
              <a:buNone/>
            </a:pPr>
            <a:endParaRPr lang="en-US" altLang="zh-CN" dirty="0">
              <a:effectLst/>
            </a:endParaRPr>
          </a:p>
          <a:p>
            <a:pPr marL="0" indent="0">
              <a:buNone/>
            </a:pPr>
            <a:r>
              <a:rPr lang="zh-CN" altLang="en-US" dirty="0" smtClean="0">
                <a:effectLst/>
              </a:rPr>
              <a:t>对领域中的概念进行建模也是对现实世界的理解和抽象的体现</a:t>
            </a:r>
            <a:endParaRPr lang="zh-CN" altLang="en-US" dirty="0"/>
          </a:p>
        </p:txBody>
      </p:sp>
      <p:sp>
        <p:nvSpPr>
          <p:cNvPr id="2" name="竖排标题 1"/>
          <p:cNvSpPr>
            <a:spLocks noGrp="1"/>
          </p:cNvSpPr>
          <p:nvPr>
            <p:ph type="title"/>
          </p:nvPr>
        </p:nvSpPr>
        <p:spPr/>
        <p:txBody>
          <a:bodyPr>
            <a:normAutofit fontScale="90000"/>
          </a:bodyPr>
          <a:lstStyle/>
          <a:p>
            <a:r>
              <a:rPr lang="zh-CN" altLang="en-US" dirty="0"/>
              <a:t>领域驱动设计</a:t>
            </a:r>
            <a:r>
              <a:rPr lang="en-US" altLang="zh-CN" dirty="0"/>
              <a:t/>
            </a:r>
            <a:br>
              <a:rPr lang="en-US" altLang="zh-CN" dirty="0"/>
            </a:br>
            <a:r>
              <a:rPr lang="en-US" altLang="zh-CN" dirty="0"/>
              <a:t>Domain-Driven Design</a:t>
            </a:r>
            <a:endParaRPr lang="zh-CN" altLang="en-US" dirty="0"/>
          </a:p>
        </p:txBody>
      </p:sp>
    </p:spTree>
    <p:extLst>
      <p:ext uri="{BB962C8B-B14F-4D97-AF65-F5344CB8AC3E}">
        <p14:creationId xmlns:p14="http://schemas.microsoft.com/office/powerpoint/2010/main" val="352051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建模</a:t>
            </a:r>
            <a:endParaRPr lang="en-US" altLang="zh-CN" dirty="0" smtClean="0"/>
          </a:p>
          <a:p>
            <a:pPr marL="45720" indent="0">
              <a:buNone/>
            </a:pPr>
            <a:r>
              <a:rPr lang="en-US" altLang="zh-CN" dirty="0"/>
              <a:t>	</a:t>
            </a:r>
            <a:r>
              <a:rPr lang="zh-CN" altLang="en-US" dirty="0" smtClean="0"/>
              <a:t>如何有效建模？</a:t>
            </a:r>
            <a:endParaRPr lang="en-US" altLang="zh-CN" dirty="0"/>
          </a:p>
          <a:p>
            <a:pPr marL="45720" indent="0">
              <a:buNone/>
            </a:pPr>
            <a:r>
              <a:rPr lang="en-US" altLang="zh-CN" dirty="0" smtClean="0"/>
              <a:t>	</a:t>
            </a:r>
            <a:r>
              <a:rPr lang="zh-CN" altLang="en-US" dirty="0" smtClean="0"/>
              <a:t>可以用什么表示模型？（</a:t>
            </a:r>
            <a:r>
              <a:rPr lang="en-US" altLang="zh-CN" dirty="0" smtClean="0"/>
              <a:t>service</a:t>
            </a:r>
            <a:r>
              <a:rPr lang="zh-CN" altLang="en-US" dirty="0" smtClean="0"/>
              <a:t>，</a:t>
            </a:r>
            <a:r>
              <a:rPr lang="en-US" altLang="zh-CN" dirty="0" smtClean="0"/>
              <a:t>entity</a:t>
            </a:r>
            <a:r>
              <a:rPr lang="zh-CN" altLang="en-US" dirty="0" smtClean="0"/>
              <a:t>，</a:t>
            </a:r>
            <a:r>
              <a:rPr lang="en-US" altLang="zh-CN" dirty="0" smtClean="0"/>
              <a:t>value object</a:t>
            </a:r>
            <a:r>
              <a:rPr lang="zh-CN" altLang="en-US" dirty="0" smtClean="0"/>
              <a:t>）</a:t>
            </a:r>
            <a:endParaRPr lang="en-US" altLang="zh-CN" dirty="0" smtClean="0"/>
          </a:p>
          <a:p>
            <a:r>
              <a:rPr lang="zh-CN" altLang="en-US" dirty="0"/>
              <a:t>知识</a:t>
            </a:r>
            <a:r>
              <a:rPr lang="zh-CN" altLang="en-US" dirty="0" smtClean="0"/>
              <a:t>消化</a:t>
            </a:r>
            <a:endParaRPr lang="en-US" altLang="zh-CN" dirty="0" smtClean="0"/>
          </a:p>
          <a:p>
            <a:pPr marL="365760" lvl="1" indent="0">
              <a:buNone/>
            </a:pPr>
            <a:r>
              <a:rPr lang="en-US" altLang="zh-CN" dirty="0" smtClean="0"/>
              <a:t>	</a:t>
            </a:r>
            <a:r>
              <a:rPr lang="zh-CN" altLang="en-US" dirty="0" smtClean="0"/>
              <a:t>一</a:t>
            </a:r>
            <a:r>
              <a:rPr lang="zh-CN" altLang="en-US" dirty="0"/>
              <a:t>开始建立的模型就一定是最合适最正确的吗？</a:t>
            </a:r>
            <a:endParaRPr lang="en-US" altLang="zh-CN" dirty="0"/>
          </a:p>
          <a:p>
            <a:pPr marL="365760" lvl="1" indent="0">
              <a:buNone/>
            </a:pPr>
            <a:r>
              <a:rPr lang="en-US" altLang="zh-CN" dirty="0"/>
              <a:t>	</a:t>
            </a:r>
            <a:r>
              <a:rPr lang="zh-CN" altLang="en-US" dirty="0"/>
              <a:t>开发人员需要懂业务原理吗？</a:t>
            </a:r>
            <a:endParaRPr lang="en-US" altLang="zh-CN" dirty="0"/>
          </a:p>
          <a:p>
            <a:pPr marL="365760" lvl="1" indent="0">
              <a:buNone/>
            </a:pPr>
            <a:r>
              <a:rPr lang="en-US" altLang="zh-CN" dirty="0"/>
              <a:t>	</a:t>
            </a:r>
            <a:r>
              <a:rPr lang="zh-CN" altLang="en-US" dirty="0"/>
              <a:t>领域专家自己提炼的模型就一定是适合开发人员去应用在项目中的吗？</a:t>
            </a:r>
            <a:endParaRPr lang="en-US" altLang="zh-CN" dirty="0"/>
          </a:p>
          <a:p>
            <a:endParaRPr lang="en-US" altLang="zh-CN" dirty="0" smtClean="0"/>
          </a:p>
          <a:p>
            <a:endParaRPr lang="en-US" altLang="zh-CN" dirty="0" smtClean="0"/>
          </a:p>
          <a:p>
            <a:pPr marL="365760" lvl="1" indent="0">
              <a:buNone/>
            </a:pPr>
            <a:r>
              <a:rPr lang="en-US" altLang="zh-CN" dirty="0"/>
              <a:t>	</a:t>
            </a:r>
            <a:endParaRPr lang="en-US" altLang="zh-CN" dirty="0" smtClean="0"/>
          </a:p>
        </p:txBody>
      </p:sp>
      <p:sp>
        <p:nvSpPr>
          <p:cNvPr id="2" name="标题 1"/>
          <p:cNvSpPr>
            <a:spLocks noGrp="1"/>
          </p:cNvSpPr>
          <p:nvPr>
            <p:ph type="title"/>
          </p:nvPr>
        </p:nvSpPr>
        <p:spPr/>
        <p:txBody>
          <a:bodyPr/>
          <a:lstStyle/>
          <a:p>
            <a:r>
              <a:rPr lang="zh-CN" altLang="en-US" dirty="0" smtClean="0"/>
              <a:t>项目开发的</a:t>
            </a:r>
            <a:r>
              <a:rPr lang="en-US" altLang="zh-CN" dirty="0" smtClean="0"/>
              <a:t/>
            </a:r>
            <a:br>
              <a:rPr lang="en-US" altLang="zh-CN" dirty="0" smtClean="0"/>
            </a:br>
            <a:r>
              <a:rPr lang="zh-CN" altLang="en-US" dirty="0" smtClean="0"/>
              <a:t>前期准备</a:t>
            </a:r>
            <a:endParaRPr lang="zh-CN" altLang="en-US" dirty="0"/>
          </a:p>
        </p:txBody>
      </p:sp>
    </p:spTree>
    <p:extLst>
      <p:ext uri="{BB962C8B-B14F-4D97-AF65-F5344CB8AC3E}">
        <p14:creationId xmlns:p14="http://schemas.microsoft.com/office/powerpoint/2010/main" val="719783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模型和实现的</a:t>
            </a:r>
            <a:r>
              <a:rPr lang="zh-CN" altLang="en-US" dirty="0" smtClean="0"/>
              <a:t>绑定</a:t>
            </a:r>
            <a:endParaRPr lang="en-US" altLang="zh-CN" dirty="0" smtClean="0"/>
          </a:p>
          <a:p>
            <a:r>
              <a:rPr lang="zh-CN" altLang="en-US" dirty="0"/>
              <a:t>建立一种基于模型的</a:t>
            </a:r>
            <a:r>
              <a:rPr lang="zh-CN" altLang="en-US" dirty="0" smtClean="0"/>
              <a:t>语言</a:t>
            </a:r>
            <a:endParaRPr lang="en-US" altLang="zh-CN" dirty="0" smtClean="0"/>
          </a:p>
          <a:p>
            <a:r>
              <a:rPr lang="zh-CN" altLang="en-US" dirty="0"/>
              <a:t>开发一个蕴含丰富知识的</a:t>
            </a:r>
            <a:r>
              <a:rPr lang="zh-CN" altLang="en-US" dirty="0" smtClean="0"/>
              <a:t>模型</a:t>
            </a:r>
            <a:endParaRPr lang="en-US" altLang="zh-CN" dirty="0" smtClean="0"/>
          </a:p>
          <a:p>
            <a:r>
              <a:rPr lang="zh-CN" altLang="en-US" dirty="0"/>
              <a:t>提炼</a:t>
            </a:r>
            <a:r>
              <a:rPr lang="zh-CN" altLang="en-US" dirty="0" smtClean="0"/>
              <a:t>模型</a:t>
            </a:r>
            <a:endParaRPr lang="en-US" altLang="zh-CN" dirty="0" smtClean="0"/>
          </a:p>
          <a:p>
            <a:r>
              <a:rPr lang="zh-CN" altLang="en-US" dirty="0"/>
              <a:t>头脑风暴和实验</a:t>
            </a:r>
          </a:p>
        </p:txBody>
      </p:sp>
      <p:sp>
        <p:nvSpPr>
          <p:cNvPr id="3" name="标题 2"/>
          <p:cNvSpPr>
            <a:spLocks noGrp="1"/>
          </p:cNvSpPr>
          <p:nvPr>
            <p:ph type="title"/>
          </p:nvPr>
        </p:nvSpPr>
        <p:spPr/>
        <p:txBody>
          <a:bodyPr/>
          <a:lstStyle/>
          <a:p>
            <a:r>
              <a:rPr lang="zh-CN" altLang="en-US" dirty="0" smtClean="0"/>
              <a:t>有效建模的几个要素</a:t>
            </a:r>
            <a:endParaRPr lang="zh-CN" altLang="en-US" dirty="0"/>
          </a:p>
        </p:txBody>
      </p:sp>
    </p:spTree>
    <p:extLst>
      <p:ext uri="{BB962C8B-B14F-4D97-AF65-F5344CB8AC3E}">
        <p14:creationId xmlns:p14="http://schemas.microsoft.com/office/powerpoint/2010/main" val="12592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英雄联盟玩过吗？</a:t>
            </a:r>
            <a:endParaRPr lang="en-US" altLang="zh-CN" dirty="0" smtClean="0"/>
          </a:p>
          <a:p>
            <a:r>
              <a:rPr lang="zh-CN" altLang="en-US" dirty="0"/>
              <a:t>英雄，小兵，野</a:t>
            </a:r>
            <a:r>
              <a:rPr lang="zh-CN" altLang="en-US" dirty="0" smtClean="0"/>
              <a:t>怪</a:t>
            </a:r>
            <a:endParaRPr lang="en-US" altLang="zh-CN" dirty="0" smtClean="0"/>
          </a:p>
          <a:p>
            <a:pPr marL="45720" indent="0">
              <a:buNone/>
            </a:pPr>
            <a:r>
              <a:rPr lang="en-US" altLang="zh-CN" dirty="0" smtClean="0"/>
              <a:t>	</a:t>
            </a:r>
            <a:r>
              <a:rPr lang="zh-CN" altLang="en-US" dirty="0" smtClean="0"/>
              <a:t>他们</a:t>
            </a:r>
            <a:r>
              <a:rPr lang="zh-CN" altLang="en-US" dirty="0"/>
              <a:t>的关系是什么？</a:t>
            </a:r>
            <a:endParaRPr lang="en-US" altLang="zh-CN" dirty="0"/>
          </a:p>
          <a:p>
            <a:pPr marL="45720" indent="0">
              <a:buNone/>
            </a:pPr>
            <a:r>
              <a:rPr lang="en-US" altLang="zh-CN" dirty="0"/>
              <a:t>	</a:t>
            </a:r>
            <a:r>
              <a:rPr lang="zh-CN" altLang="en-US" dirty="0"/>
              <a:t>共同点在哪里？</a:t>
            </a:r>
            <a:endParaRPr lang="en-US" altLang="zh-CN" dirty="0"/>
          </a:p>
          <a:p>
            <a:pPr marL="45720" indent="0">
              <a:buNone/>
            </a:pPr>
            <a:r>
              <a:rPr lang="en-US" altLang="zh-CN" dirty="0"/>
              <a:t>	</a:t>
            </a:r>
            <a:r>
              <a:rPr lang="zh-CN" altLang="en-US" dirty="0"/>
              <a:t>区别在哪里？</a:t>
            </a:r>
            <a:endParaRPr lang="en-US" altLang="zh-CN" dirty="0"/>
          </a:p>
          <a:p>
            <a:pPr marL="45720" indent="0">
              <a:buNone/>
            </a:pPr>
            <a:r>
              <a:rPr lang="en-US" altLang="zh-CN" dirty="0"/>
              <a:t>	</a:t>
            </a:r>
            <a:r>
              <a:rPr lang="zh-CN" altLang="en-US" dirty="0"/>
              <a:t>他们都会触发的相似的事件有哪些？</a:t>
            </a:r>
            <a:endParaRPr lang="en-US" altLang="zh-CN" dirty="0"/>
          </a:p>
          <a:p>
            <a:r>
              <a:rPr lang="zh-CN" altLang="en-US" dirty="0" smtClean="0"/>
              <a:t>（发现越来越多的细节</a:t>
            </a:r>
            <a:r>
              <a:rPr lang="en-US" altLang="zh-CN" dirty="0" smtClean="0"/>
              <a:t>……</a:t>
            </a:r>
          </a:p>
          <a:p>
            <a:endParaRPr lang="en-US" altLang="zh-CN" dirty="0" smtClean="0"/>
          </a:p>
          <a:p>
            <a:pPr marL="45720" indent="0">
              <a:buNone/>
            </a:pPr>
            <a:r>
              <a:rPr lang="en-US" altLang="zh-CN" dirty="0"/>
              <a:t>	</a:t>
            </a:r>
            <a:endParaRPr lang="en-US" altLang="zh-CN" dirty="0" smtClean="0"/>
          </a:p>
        </p:txBody>
      </p:sp>
      <p:sp>
        <p:nvSpPr>
          <p:cNvPr id="3" name="标题 2"/>
          <p:cNvSpPr>
            <a:spLocks noGrp="1"/>
          </p:cNvSpPr>
          <p:nvPr>
            <p:ph type="title"/>
          </p:nvPr>
        </p:nvSpPr>
        <p:spPr/>
        <p:txBody>
          <a:bodyPr/>
          <a:lstStyle/>
          <a:p>
            <a:r>
              <a:rPr lang="zh-CN" altLang="en-US" dirty="0" smtClean="0"/>
              <a:t>思考一下</a:t>
            </a:r>
            <a:endParaRPr lang="zh-CN" altLang="en-US" dirty="0"/>
          </a:p>
        </p:txBody>
      </p:sp>
    </p:spTree>
    <p:extLst>
      <p:ext uri="{BB962C8B-B14F-4D97-AF65-F5344CB8AC3E}">
        <p14:creationId xmlns:p14="http://schemas.microsoft.com/office/powerpoint/2010/main" val="286246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在大量的信息中探寻有用的部分</a:t>
            </a:r>
            <a:endParaRPr lang="en-US" altLang="zh-CN" dirty="0" smtClean="0"/>
          </a:p>
          <a:p>
            <a:r>
              <a:rPr lang="zh-CN" altLang="en-US" dirty="0"/>
              <a:t>不断</a:t>
            </a:r>
            <a:r>
              <a:rPr lang="zh-CN" altLang="en-US" dirty="0" smtClean="0"/>
              <a:t>尝试各种信息组织方式</a:t>
            </a:r>
            <a:endParaRPr lang="en-US" altLang="zh-CN" dirty="0" smtClean="0"/>
          </a:p>
          <a:p>
            <a:r>
              <a:rPr lang="zh-CN" altLang="en-US" dirty="0" smtClean="0"/>
              <a:t>寻找对大量信息有意义的简单视图</a:t>
            </a:r>
            <a:endParaRPr lang="en-US" altLang="zh-CN" dirty="0" smtClean="0"/>
          </a:p>
          <a:p>
            <a:endParaRPr lang="en-US" altLang="zh-CN" dirty="0"/>
          </a:p>
        </p:txBody>
      </p:sp>
      <p:sp>
        <p:nvSpPr>
          <p:cNvPr id="3" name="标题 2"/>
          <p:cNvSpPr>
            <a:spLocks noGrp="1"/>
          </p:cNvSpPr>
          <p:nvPr>
            <p:ph type="title"/>
          </p:nvPr>
        </p:nvSpPr>
        <p:spPr/>
        <p:txBody>
          <a:bodyPr/>
          <a:lstStyle/>
          <a:p>
            <a:r>
              <a:rPr lang="zh-CN" altLang="en-US" dirty="0"/>
              <a:t>知识消化</a:t>
            </a:r>
          </a:p>
        </p:txBody>
      </p:sp>
    </p:spTree>
    <p:extLst>
      <p:ext uri="{BB962C8B-B14F-4D97-AF65-F5344CB8AC3E}">
        <p14:creationId xmlns:p14="http://schemas.microsoft.com/office/powerpoint/2010/main" val="3216241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格">
  <a:themeElements>
    <a:clrScheme name="网格">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1896</TotalTime>
  <Words>339</Words>
  <Application>Microsoft Office PowerPoint</Application>
  <PresentationFormat>全屏显示(4:3)</PresentationFormat>
  <Paragraphs>71</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网格</vt:lpstr>
      <vt:lpstr>浅淡领域驱动设计 ----知识如何消化</vt:lpstr>
      <vt:lpstr>想开发一个项目？</vt:lpstr>
      <vt:lpstr>领域驱动设计 Domain-Driven Design</vt:lpstr>
      <vt:lpstr>领域驱动设计 Domain-Driven Design</vt:lpstr>
      <vt:lpstr>领域驱动设计 Domain-Driven Design</vt:lpstr>
      <vt:lpstr>项目开发的 前期准备</vt:lpstr>
      <vt:lpstr>有效建模的几个要素</vt:lpstr>
      <vt:lpstr>思考一下</vt:lpstr>
      <vt:lpstr>知识消化</vt:lpstr>
      <vt:lpstr>举个例子</vt:lpstr>
      <vt:lpstr>事实上……</vt:lpstr>
      <vt:lpstr>知道了超订规则以后重新设计的预订方法</vt:lpstr>
      <vt:lpstr>STRATEGY模式</vt:lpstr>
      <vt:lpstr>应用策略模式后的代码</vt:lpstr>
      <vt:lpstr>越走越深</vt:lpstr>
      <vt:lpstr>知识消化是一种探索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浅淡领域驱动设计</dc:title>
  <dc:creator>lenovo</dc:creator>
  <cp:lastModifiedBy>lenovo</cp:lastModifiedBy>
  <cp:revision>14</cp:revision>
  <dcterms:created xsi:type="dcterms:W3CDTF">2017-12-24T08:17:58Z</dcterms:created>
  <dcterms:modified xsi:type="dcterms:W3CDTF">2017-12-26T14:43:37Z</dcterms:modified>
</cp:coreProperties>
</file>