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0"/>
  </p:notesMasterIdLst>
  <p:handoutMasterIdLst>
    <p:handoutMasterId r:id="rId11"/>
  </p:handoutMasterIdLst>
  <p:sldIdLst>
    <p:sldId id="256" r:id="rId5"/>
    <p:sldId id="289" r:id="rId6"/>
    <p:sldId id="266" r:id="rId7"/>
    <p:sldId id="282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uciml/sms-spam-collection-dataset/code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EMAIL SPAM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559B0C-4229-356F-B50B-6C9B3FA67A07}"/>
              </a:ext>
            </a:extLst>
          </p:cNvPr>
          <p:cNvSpPr txBox="1"/>
          <p:nvPr/>
        </p:nvSpPr>
        <p:spPr>
          <a:xfrm>
            <a:off x="3014381" y="945847"/>
            <a:ext cx="883695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Dataset </a:t>
            </a:r>
            <a:r>
              <a:rPr lang="en-US" sz="2000" dirty="0">
                <a:latin typeface="+mj-lt"/>
              </a:rPr>
              <a:t>is taken</a:t>
            </a:r>
            <a:r>
              <a:rPr lang="en-US" sz="2000" b="0" i="0" dirty="0">
                <a:effectLst/>
                <a:latin typeface="+mj-lt"/>
              </a:rPr>
              <a:t> from Kaggle, link: </a:t>
            </a:r>
            <a:r>
              <a:rPr lang="en-US" sz="2000" b="0" i="0" u="none" strike="noStrike" dirty="0"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https://www.Kaggle.com/datasets/uciml/sms-spam-collection-dataset/code</a:t>
            </a:r>
            <a:endParaRPr lang="en-US" sz="2000" b="0" i="0" u="none" strike="noStrike" dirty="0">
              <a:effectLst/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Required packages installed, which are pandas, re, </a:t>
            </a:r>
            <a:r>
              <a:rPr lang="en-US" sz="2000" b="0" i="0" dirty="0" err="1">
                <a:effectLst/>
                <a:latin typeface="+mj-lt"/>
              </a:rPr>
              <a:t>nltk</a:t>
            </a:r>
            <a:r>
              <a:rPr lang="en-US" sz="2000" b="0" i="0" dirty="0">
                <a:effectLst/>
                <a:latin typeface="+mj-lt"/>
              </a:rPr>
              <a:t>, </a:t>
            </a:r>
            <a:r>
              <a:rPr lang="en-US" sz="2000" b="0" i="0" dirty="0" err="1">
                <a:effectLst/>
                <a:latin typeface="+mj-lt"/>
              </a:rPr>
              <a:t>sklearn</a:t>
            </a:r>
            <a:r>
              <a:rPr lang="en-US" sz="2000" b="0" i="0" dirty="0">
                <a:effectLst/>
                <a:latin typeface="+mj-lt"/>
              </a:rPr>
              <a:t>, seaborn, matplotlib, </a:t>
            </a:r>
            <a:r>
              <a:rPr lang="en-US" sz="2000" b="0" i="0" dirty="0" err="1">
                <a:effectLst/>
                <a:latin typeface="+mj-lt"/>
              </a:rPr>
              <a:t>tqdm</a:t>
            </a:r>
            <a:r>
              <a:rPr lang="en-US" sz="2000" b="0" i="0" dirty="0">
                <a:effectLst/>
                <a:latin typeface="+mj-lt"/>
              </a:rPr>
              <a:t>, time.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Data Preprocessing, NLP, Classification, and Classification report these are the operations performed.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Logistic Regression was used as a classification model for this project to get high accuracy for the text data performed from NLP operations.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  <a:latin typeface="+mj-lt"/>
              </a:rPr>
              <a:t>Visualising</a:t>
            </a:r>
            <a:r>
              <a:rPr lang="en-US" sz="2000" b="0" i="0" dirty="0">
                <a:effectLst/>
                <a:latin typeface="+mj-lt"/>
              </a:rPr>
              <a:t> confusion matrix by heatmap to get a clear performance of the classification model.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3B63C2-679E-2FDA-D144-92C7812893A7}"/>
              </a:ext>
            </a:extLst>
          </p:cNvPr>
          <p:cNvSpPr txBox="1"/>
          <p:nvPr/>
        </p:nvSpPr>
        <p:spPr>
          <a:xfrm>
            <a:off x="1792941" y="1278047"/>
            <a:ext cx="945776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Email Filtering: One of the primary methods for spam mail detection is email filtering. It involves categorizing incoming emails into spam and non-spam. Machine learning algorithms can be trained to filter out spam mail based on their content and metadata.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Natural Language Processing: Natural Language Processing (NLP) is a technique that enables machines to understand and process human language. It plays a crucial role in spam detection, as it helps in extracting meaningful features from emails such as subject, body, and attachments.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Text Classification: Text classification is a supervised learning technique used for spam detection. It involves labeling emails as spam or non-spam based on their features, such as the presence of certain keywords, tone, or grammar.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Feature Engineering: Feature engineering is the process of selecting relevant features from the email to classify it as spam or non-spam. It involves extracting features such as the sender's email address, the presence of certain words or phrases, and the length of the email.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A0C75F8-E573-1DD5-3B17-6F4908A785DB}"/>
              </a:ext>
            </a:extLst>
          </p:cNvPr>
          <p:cNvSpPr txBox="1"/>
          <p:nvPr/>
        </p:nvSpPr>
        <p:spPr>
          <a:xfrm>
            <a:off x="1037665" y="876850"/>
            <a:ext cx="1006064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Supervised Learning: Supervised learning is a technique that involves training the model on labelled data to predict the labels of new, unlabeled data. It is widely used in spam detection for text classification tasks.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Unsupervised Learning: Unsupervised learning is a technique used to find hidden patterns in the data without the need for labelled data. It can be used for anomaly detection, clustering, and association rule mining.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Deep Learning: Deep learning is a subfield of machine learning that involves training deep neural networks with multiple hidden layers to learn complex features from the data. It has shown great promise in spam detection tasks.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Neural Networks: Neural networks are a type of deep learning model inspired by the human brain. They can be trained to extract meaningful features from emails and classify them as spam or non-spam.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34</TotalTime>
  <Words>458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Tenorite</vt:lpstr>
      <vt:lpstr>Monoline</vt:lpstr>
      <vt:lpstr>EMAIL SPAM DETECTION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SPAM DETECTION</dc:title>
  <dc:creator>irfan ahmed</dc:creator>
  <cp:lastModifiedBy>irfan ahmed</cp:lastModifiedBy>
  <cp:revision>2</cp:revision>
  <dcterms:created xsi:type="dcterms:W3CDTF">2023-06-21T18:24:10Z</dcterms:created>
  <dcterms:modified xsi:type="dcterms:W3CDTF">2023-06-21T18:59:00Z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