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Web Fundamentals Project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checkpoints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6985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How does the web work</a:t>
            </a:r>
            <a:r>
              <a:rPr lang="en-US" dirty="0"/>
              <a:t>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World Wide Web, or simply the web, is a way of accessing information through the medium of the Internet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t is an information-sharing model that is built on top of the Internet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The web uses the HTTP protocol, one of the languages spoken over the Internet, to transmit data.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6862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973667"/>
            <a:ext cx="8761413" cy="958163"/>
          </a:xfrm>
        </p:spPr>
        <p:txBody>
          <a:bodyPr/>
          <a:lstStyle/>
          <a:p>
            <a:r>
              <a:rPr lang="en-US" i="1" dirty="0"/>
              <a:t>What </a:t>
            </a:r>
            <a:r>
              <a:rPr lang="en-US" dirty="0"/>
              <a:t>do you need</a:t>
            </a:r>
            <a:r>
              <a:rPr lang="en-US" i="1" dirty="0"/>
              <a:t> to be a web developer?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development is the process of building websites and applications for the Internet, or a private network known as an Intranet</a:t>
            </a:r>
            <a:r>
              <a:rPr lang="en-US" dirty="0" smtClean="0"/>
              <a:t>.</a:t>
            </a:r>
          </a:p>
          <a:p>
            <a:endParaRPr lang="fr-FR" dirty="0" smtClean="0"/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web developer’s job is to use the basic building blocks of the web (like HTML, CSS, and JavaScript) to create something complex like a webpage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Mainly, it requires the mastery of these three languages: HTML, CSS and JavaScript.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5684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role of a web </a:t>
            </a:r>
            <a:r>
              <a:rPr lang="en-US" dirty="0" smtClean="0"/>
              <a:t>developer?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web developer </a:t>
            </a:r>
            <a:r>
              <a:rPr lang="en-US" dirty="0"/>
              <a:t>can read other people’s code and make changes to it.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They </a:t>
            </a:r>
            <a:r>
              <a:rPr lang="en-US" dirty="0"/>
              <a:t>can find and debug errors that are called “bugs”(shortcomings in existing code</a:t>
            </a:r>
            <a:r>
              <a:rPr lang="en-US" dirty="0" smtClean="0"/>
              <a:t>),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82199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rection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43</TotalTime>
  <Words>179</Words>
  <Application>Microsoft Office PowerPoint</Application>
  <PresentationFormat>Grand écran</PresentationFormat>
  <Paragraphs>18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Direction Ion</vt:lpstr>
      <vt:lpstr>Web Fundamentals Project</vt:lpstr>
      <vt:lpstr>How does the web work?</vt:lpstr>
      <vt:lpstr>What do you need to be a web developer?</vt:lpstr>
      <vt:lpstr>What is the role of a web developer?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Fundamentals Project</dc:title>
  <dc:creator>hechmi chmingui</dc:creator>
  <cp:lastModifiedBy>hechmi chmingui</cp:lastModifiedBy>
  <cp:revision>4</cp:revision>
  <dcterms:created xsi:type="dcterms:W3CDTF">2021-11-24T08:11:20Z</dcterms:created>
  <dcterms:modified xsi:type="dcterms:W3CDTF">2021-11-24T08:54:37Z</dcterms:modified>
</cp:coreProperties>
</file>