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4" r:id="rId4"/>
  </p:sldMasterIdLst>
  <p:notesMasterIdLst>
    <p:notesMasterId r:id="rId9"/>
  </p:notesMasterIdLst>
  <p:sldIdLst>
    <p:sldId id="265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58E33-362B-4F52-B731-2FB609627CB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149C-479E-4175-B238-B83A279F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1A066A-F60E-4469-A51E-42B40045F78C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1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109D-F2EF-4DD1-A821-1B111E724F1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553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012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8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942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121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844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575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5226-04AA-4A3D-8327-4089B46B2E3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4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03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A5F-3EE7-4CFF-848A-2606F66DB1AF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7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13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675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E4E3-B64C-4237-8687-BAC7991FDB2C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ACEA-6B5A-4451-8677-849374714880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1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458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057B-1EE4-4B49-972C-8666FBD405E4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F2003F-E888-4337-8DD2-656047BA15A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1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  <p:sldLayoutId id="2147483982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400" dirty="0">
                <a:latin typeface="Mistral" panose="03090702030407020403" pitchFamily="66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004D7F-4B2C-49DD-84E7-6685948CA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929BB6-2614-469C-B2DC-14288A41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F9303EB-6869-4D98-89A4-11F721A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B2CEAC-0FA7-40BF-AFDC-86D21BF9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FC5E682-2A3D-4D7E-A460-0164698D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8343B0D-4B8E-48D5-940C-60507FF43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76F098-3C4C-419A-AAF0-7AD996A5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98" y="2082197"/>
            <a:ext cx="6528018" cy="10636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200" dirty="0">
                <a:solidFill>
                  <a:srgbClr val="262626"/>
                </a:solidFill>
                <a:latin typeface="AR ESSENCE" panose="02000000000000000000" pitchFamily="2" charset="0"/>
              </a:rPr>
              <a:t>First things </a:t>
            </a:r>
            <a:br>
              <a:rPr lang="en-US" sz="6200" dirty="0">
                <a:solidFill>
                  <a:srgbClr val="262626"/>
                </a:solidFill>
                <a:latin typeface="AR ESSENCE" panose="02000000000000000000" pitchFamily="2" charset="0"/>
              </a:rPr>
            </a:br>
            <a:r>
              <a:rPr lang="en-US" sz="6200" dirty="0">
                <a:solidFill>
                  <a:srgbClr val="262626"/>
                </a:solidFill>
                <a:latin typeface="AR ESSENCE" panose="02000000000000000000" pitchFamily="2" charset="0"/>
              </a:rPr>
              <a:t>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5809-330E-4F32-AF8A-A24842C806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6094" y="3602945"/>
            <a:ext cx="6528018" cy="13208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400" kern="1200" cap="none" dirty="0">
                <a:solidFill>
                  <a:srgbClr val="000000"/>
                </a:solidFill>
                <a:effectLst/>
                <a:latin typeface="AR ESSENCE" panose="02000000000000000000" pitchFamily="2" charset="0"/>
              </a:rPr>
              <a:t>It’s nice to meet the all of you. My name is Jia Sin and I’m a Malaysian.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E67EC5-3FEB-443B-8CD7-446D2BBA8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98D9C15-E7B4-462B-9B16-D45AA97C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48487-1B47-4201-90B4-8CC56A242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4701" y="2082672"/>
            <a:ext cx="2433793" cy="25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C175-A767-4274-B050-DD7794E6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6200" u="sng" dirty="0">
                <a:effectLst/>
                <a:latin typeface="AR ESSENCE" panose="02000000000000000000" pitchFamily="2" charset="0"/>
              </a:rPr>
              <a:t>About My Family Background</a:t>
            </a:r>
            <a:endParaRPr lang="en-MY" sz="6200" u="sng" dirty="0">
              <a:effectLst/>
              <a:latin typeface="AR ESSENCE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573F-6A11-4C6D-9CFA-E4D5D5D870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5402" y="2556932"/>
            <a:ext cx="6256866" cy="33189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effectLst/>
                <a:latin typeface="AR ESSENCE" panose="02000000000000000000" pitchFamily="2" charset="0"/>
              </a:rPr>
              <a:t>I have one brother and one sister.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effectLst/>
                <a:latin typeface="AR ESSENCE" panose="02000000000000000000" pitchFamily="2" charset="0"/>
              </a:rPr>
              <a:t>My father is a mechanic and my mother is a housewife.</a:t>
            </a:r>
            <a:endParaRPr lang="en-MY" sz="4400" dirty="0">
              <a:effectLst/>
              <a:latin typeface="AR ESSENCE" panose="02000000000000000000" pitchFamily="2" charset="0"/>
            </a:endParaRPr>
          </a:p>
        </p:txBody>
      </p:sp>
      <p:pic>
        <p:nvPicPr>
          <p:cNvPr id="5" name="Picture 4" descr="A picture containing indoor, object, table, white&#10;&#10;Description automatically generated">
            <a:extLst>
              <a:ext uri="{FF2B5EF4-FFF2-40B4-BE49-F238E27FC236}">
                <a16:creationId xmlns:a16="http://schemas.microsoft.com/office/drawing/2014/main" id="{2E87989C-7090-4FFD-80F1-98391926A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5" r="21787" b="4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038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F0053F-38B6-41E0-987E-DC6AD928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91" y="4131578"/>
            <a:ext cx="2726422" cy="27264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C5C3EA-8493-48AF-9CE9-413650E76059}"/>
              </a:ext>
            </a:extLst>
          </p:cNvPr>
          <p:cNvSpPr/>
          <p:nvPr/>
        </p:nvSpPr>
        <p:spPr>
          <a:xfrm>
            <a:off x="2697474" y="2505670"/>
            <a:ext cx="6797053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hiller" panose="04020404031007020602" pitchFamily="82" charset="0"/>
              </a:rPr>
              <a:t>Thank you for listening!</a:t>
            </a:r>
            <a:endParaRPr lang="en-US" sz="7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15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99C30C-D4EF-40A1-90A6-0C8077024112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 ESSENCE</vt:lpstr>
      <vt:lpstr>Arial</vt:lpstr>
      <vt:lpstr>Calibri</vt:lpstr>
      <vt:lpstr>Chiller</vt:lpstr>
      <vt:lpstr>Garamond</vt:lpstr>
      <vt:lpstr>Mistral</vt:lpstr>
      <vt:lpstr>Wingdings</vt:lpstr>
      <vt:lpstr>Organic</vt:lpstr>
      <vt:lpstr>Introduction</vt:lpstr>
      <vt:lpstr>First things  first…</vt:lpstr>
      <vt:lpstr>About My Family Background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2019-10-10T16:46:13Z</dcterms:created>
  <dcterms:modified xsi:type="dcterms:W3CDTF">2019-10-10T16:47:48Z</dcterms:modified>
</cp:coreProperties>
</file>