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riracha" panose="020B0604020202020204" charset="-34"/>
      <p:regular r:id="rId21"/>
    </p:embeddedFont>
    <p:embeddedFont>
      <p:font typeface="Varela Round" panose="020B0604020202020204" charset="-79"/>
      <p:regular r:id="rId22"/>
    </p:embeddedFont>
    <p:embeddedFont>
      <p:font typeface="Le Petit Cochon" panose="020B0604020202020204" charset="0"/>
      <p:regular r:id="rId23"/>
    </p:embeddedFont>
    <p:embeddedFont>
      <p:font typeface="Baloo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44516" y="5923226"/>
            <a:ext cx="2943484" cy="2943484"/>
          </a:xfrm>
          <a:custGeom>
            <a:avLst/>
            <a:gdLst/>
            <a:ahLst/>
            <a:cxnLst/>
            <a:rect l="l" t="t" r="r" b="b"/>
            <a:pathLst>
              <a:path w="2943484" h="2943484">
                <a:moveTo>
                  <a:pt x="0" y="0"/>
                </a:moveTo>
                <a:lnTo>
                  <a:pt x="2943484" y="0"/>
                </a:lnTo>
                <a:lnTo>
                  <a:pt x="2943484" y="2943484"/>
                </a:lnTo>
                <a:lnTo>
                  <a:pt x="0" y="294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4648" y="503330"/>
            <a:ext cx="1582794" cy="2917593"/>
          </a:xfrm>
          <a:custGeom>
            <a:avLst/>
            <a:gdLst/>
            <a:ahLst/>
            <a:cxnLst/>
            <a:rect l="l" t="t" r="r" b="b"/>
            <a:pathLst>
              <a:path w="1582794" h="2917593">
                <a:moveTo>
                  <a:pt x="0" y="0"/>
                </a:moveTo>
                <a:lnTo>
                  <a:pt x="1582795" y="0"/>
                </a:lnTo>
                <a:lnTo>
                  <a:pt x="1582795" y="2917593"/>
                </a:lnTo>
                <a:lnTo>
                  <a:pt x="0" y="2917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912867" y="-95273"/>
            <a:ext cx="2437801" cy="2746819"/>
          </a:xfrm>
          <a:custGeom>
            <a:avLst/>
            <a:gdLst/>
            <a:ahLst/>
            <a:cxnLst/>
            <a:rect l="l" t="t" r="r" b="b"/>
            <a:pathLst>
              <a:path w="2437801" h="2746819">
                <a:moveTo>
                  <a:pt x="0" y="0"/>
                </a:moveTo>
                <a:lnTo>
                  <a:pt x="2437802" y="0"/>
                </a:lnTo>
                <a:lnTo>
                  <a:pt x="2437802" y="2746818"/>
                </a:lnTo>
                <a:lnTo>
                  <a:pt x="0" y="2746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0103" y="7192192"/>
            <a:ext cx="2746642" cy="3094808"/>
          </a:xfrm>
          <a:custGeom>
            <a:avLst/>
            <a:gdLst/>
            <a:ahLst/>
            <a:cxnLst/>
            <a:rect l="l" t="t" r="r" b="b"/>
            <a:pathLst>
              <a:path w="2746642" h="3094808">
                <a:moveTo>
                  <a:pt x="2746642" y="0"/>
                </a:moveTo>
                <a:lnTo>
                  <a:pt x="0" y="0"/>
                </a:lnTo>
                <a:lnTo>
                  <a:pt x="0" y="3094808"/>
                </a:lnTo>
                <a:lnTo>
                  <a:pt x="2746642" y="3094808"/>
                </a:lnTo>
                <a:lnTo>
                  <a:pt x="27466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66688" y="8519238"/>
            <a:ext cx="7315200" cy="347472"/>
          </a:xfrm>
          <a:custGeom>
            <a:avLst/>
            <a:gdLst/>
            <a:ahLst/>
            <a:cxnLst/>
            <a:rect l="l" t="t" r="r" b="b"/>
            <a:pathLst>
              <a:path w="7315200" h="347472">
                <a:moveTo>
                  <a:pt x="0" y="0"/>
                </a:moveTo>
                <a:lnTo>
                  <a:pt x="7315200" y="0"/>
                </a:lnTo>
                <a:lnTo>
                  <a:pt x="7315200" y="347472"/>
                </a:lnTo>
                <a:lnTo>
                  <a:pt x="0" y="3474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15936" y="1478227"/>
            <a:ext cx="12856127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D967E"/>
                </a:solidFill>
                <a:latin typeface="Baloo"/>
              </a:rPr>
              <a:t>XÂY DỰNG WEBSITE 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D967E"/>
                </a:solidFill>
                <a:latin typeface="Baloo"/>
              </a:rPr>
              <a:t>QUẢN LÝ THƯ VIỆN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29001" y="4904051"/>
            <a:ext cx="2755804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E79C97"/>
                </a:solidFill>
                <a:latin typeface="Baloo"/>
              </a:rPr>
              <a:t>NHÓM 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22204" y="4818326"/>
            <a:ext cx="6944338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5000">
                <a:solidFill>
                  <a:srgbClr val="E79C97"/>
                </a:solidFill>
                <a:latin typeface="Baloo"/>
              </a:rPr>
              <a:t>NGÔ THỊ </a:t>
            </a:r>
            <a:r>
              <a:rPr lang="en-US" sz="5000" smtClean="0">
                <a:solidFill>
                  <a:srgbClr val="E79C97"/>
                </a:solidFill>
                <a:latin typeface="Baloo"/>
              </a:rPr>
              <a:t>TRANG</a:t>
            </a:r>
          </a:p>
          <a:p>
            <a:pPr algn="just">
              <a:lnSpc>
                <a:spcPts val="8000"/>
              </a:lnSpc>
            </a:pPr>
            <a:r>
              <a:rPr lang="en-US" sz="5000" smtClean="0">
                <a:solidFill>
                  <a:srgbClr val="E79C97"/>
                </a:solidFill>
                <a:latin typeface="Baloo"/>
              </a:rPr>
              <a:t>NGUYỄN </a:t>
            </a:r>
            <a:r>
              <a:rPr lang="en-US" sz="5000">
                <a:solidFill>
                  <a:srgbClr val="E79C97"/>
                </a:solidFill>
                <a:latin typeface="Baloo"/>
              </a:rPr>
              <a:t>VIỆT </a:t>
            </a:r>
            <a:r>
              <a:rPr lang="en-US" sz="5000" smtClean="0">
                <a:solidFill>
                  <a:srgbClr val="E79C97"/>
                </a:solidFill>
                <a:latin typeface="Baloo"/>
              </a:rPr>
              <a:t>HOÀNG</a:t>
            </a:r>
            <a:endParaRPr lang="en-US" sz="5000">
              <a:solidFill>
                <a:srgbClr val="E79C97"/>
              </a:solidFill>
              <a:latin typeface="Baloo"/>
            </a:endParaRPr>
          </a:p>
          <a:p>
            <a:pPr algn="just">
              <a:lnSpc>
                <a:spcPts val="8000"/>
              </a:lnSpc>
            </a:pPr>
            <a:r>
              <a:rPr lang="en-US" sz="5000">
                <a:solidFill>
                  <a:srgbClr val="E79C97"/>
                </a:solidFill>
                <a:latin typeface="Baloo"/>
              </a:rPr>
              <a:t>NGUYỄN HẢI </a:t>
            </a:r>
            <a:r>
              <a:rPr lang="en-US" sz="5000" smtClean="0">
                <a:solidFill>
                  <a:srgbClr val="E79C97"/>
                </a:solidFill>
                <a:latin typeface="Baloo"/>
              </a:rPr>
              <a:t>ĐĂNG</a:t>
            </a:r>
            <a:endParaRPr lang="en-US" sz="5000">
              <a:solidFill>
                <a:srgbClr val="E79C97"/>
              </a:solidFill>
              <a:latin typeface="Balo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82450" y="-95273"/>
            <a:ext cx="2968218" cy="3344471"/>
          </a:xfrm>
          <a:custGeom>
            <a:avLst/>
            <a:gdLst/>
            <a:ahLst/>
            <a:cxnLst/>
            <a:rect l="l" t="t" r="r" b="b"/>
            <a:pathLst>
              <a:path w="2968218" h="3344471">
                <a:moveTo>
                  <a:pt x="0" y="0"/>
                </a:moveTo>
                <a:lnTo>
                  <a:pt x="2968219" y="0"/>
                </a:lnTo>
                <a:lnTo>
                  <a:pt x="2968219" y="3344471"/>
                </a:lnTo>
                <a:lnTo>
                  <a:pt x="0" y="33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6880075"/>
            <a:ext cx="3023646" cy="3406925"/>
          </a:xfrm>
          <a:custGeom>
            <a:avLst/>
            <a:gdLst/>
            <a:ahLst/>
            <a:cxnLst/>
            <a:rect l="l" t="t" r="r" b="b"/>
            <a:pathLst>
              <a:path w="3023646" h="3406925">
                <a:moveTo>
                  <a:pt x="3023646" y="0"/>
                </a:moveTo>
                <a:lnTo>
                  <a:pt x="0" y="0"/>
                </a:lnTo>
                <a:lnTo>
                  <a:pt x="0" y="3406925"/>
                </a:lnTo>
                <a:lnTo>
                  <a:pt x="3023646" y="3406925"/>
                </a:lnTo>
                <a:lnTo>
                  <a:pt x="30236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479778" y="2855482"/>
            <a:ext cx="13333586" cy="5987992"/>
          </a:xfrm>
          <a:custGeom>
            <a:avLst/>
            <a:gdLst/>
            <a:ahLst/>
            <a:cxnLst/>
            <a:rect l="l" t="t" r="r" b="b"/>
            <a:pathLst>
              <a:path w="13333586" h="5987992">
                <a:moveTo>
                  <a:pt x="0" y="0"/>
                </a:moveTo>
                <a:lnTo>
                  <a:pt x="13333586" y="0"/>
                </a:lnTo>
                <a:lnTo>
                  <a:pt x="13333586" y="5987992"/>
                </a:lnTo>
                <a:lnTo>
                  <a:pt x="0" y="5987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407665" y="3082278"/>
            <a:ext cx="9629654" cy="5445625"/>
          </a:xfrm>
          <a:custGeom>
            <a:avLst/>
            <a:gdLst/>
            <a:ahLst/>
            <a:cxnLst/>
            <a:rect l="l" t="t" r="r" b="b"/>
            <a:pathLst>
              <a:path w="9629654" h="5445625">
                <a:moveTo>
                  <a:pt x="0" y="0"/>
                </a:moveTo>
                <a:lnTo>
                  <a:pt x="9629654" y="0"/>
                </a:lnTo>
                <a:lnTo>
                  <a:pt x="9629654" y="5445625"/>
                </a:lnTo>
                <a:lnTo>
                  <a:pt x="0" y="5445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83926" y="1500762"/>
            <a:ext cx="891747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9. Biểu đồ usecase Quản lý sách</a:t>
            </a:r>
          </a:p>
        </p:txBody>
      </p:sp>
      <p:sp>
        <p:nvSpPr>
          <p:cNvPr id="10" name="Freeform 10"/>
          <p:cNvSpPr/>
          <p:nvPr/>
        </p:nvSpPr>
        <p:spPr>
          <a:xfrm>
            <a:off x="3910070" y="2605083"/>
            <a:ext cx="995190" cy="1834452"/>
          </a:xfrm>
          <a:custGeom>
            <a:avLst/>
            <a:gdLst/>
            <a:ahLst/>
            <a:cxnLst/>
            <a:rect l="l" t="t" r="r" b="b"/>
            <a:pathLst>
              <a:path w="995190" h="1834452">
                <a:moveTo>
                  <a:pt x="0" y="0"/>
                </a:moveTo>
                <a:lnTo>
                  <a:pt x="995190" y="0"/>
                </a:lnTo>
                <a:lnTo>
                  <a:pt x="995190" y="1834452"/>
                </a:lnTo>
                <a:lnTo>
                  <a:pt x="0" y="18344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78859" y="-95273"/>
            <a:ext cx="2571810" cy="2897814"/>
          </a:xfrm>
          <a:custGeom>
            <a:avLst/>
            <a:gdLst/>
            <a:ahLst/>
            <a:cxnLst/>
            <a:rect l="l" t="t" r="r" b="b"/>
            <a:pathLst>
              <a:path w="2571810" h="2897814">
                <a:moveTo>
                  <a:pt x="0" y="0"/>
                </a:moveTo>
                <a:lnTo>
                  <a:pt x="2571810" y="0"/>
                </a:lnTo>
                <a:lnTo>
                  <a:pt x="2571810" y="2897813"/>
                </a:lnTo>
                <a:lnTo>
                  <a:pt x="0" y="289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7309758"/>
            <a:ext cx="2642303" cy="2977242"/>
          </a:xfrm>
          <a:custGeom>
            <a:avLst/>
            <a:gdLst/>
            <a:ahLst/>
            <a:cxnLst/>
            <a:rect l="l" t="t" r="r" b="b"/>
            <a:pathLst>
              <a:path w="2642303" h="2977242">
                <a:moveTo>
                  <a:pt x="2642303" y="0"/>
                </a:moveTo>
                <a:lnTo>
                  <a:pt x="0" y="0"/>
                </a:lnTo>
                <a:lnTo>
                  <a:pt x="0" y="2977242"/>
                </a:lnTo>
                <a:lnTo>
                  <a:pt x="2642303" y="2977242"/>
                </a:lnTo>
                <a:lnTo>
                  <a:pt x="26423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23601" y="2517266"/>
            <a:ext cx="14240799" cy="6395413"/>
          </a:xfrm>
          <a:custGeom>
            <a:avLst/>
            <a:gdLst/>
            <a:ahLst/>
            <a:cxnLst/>
            <a:rect l="l" t="t" r="r" b="b"/>
            <a:pathLst>
              <a:path w="14240799" h="6395413">
                <a:moveTo>
                  <a:pt x="0" y="0"/>
                </a:moveTo>
                <a:lnTo>
                  <a:pt x="14240798" y="0"/>
                </a:lnTo>
                <a:lnTo>
                  <a:pt x="14240798" y="6395413"/>
                </a:lnTo>
                <a:lnTo>
                  <a:pt x="0" y="6395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971174" y="2211818"/>
            <a:ext cx="878699" cy="1181445"/>
          </a:xfrm>
          <a:custGeom>
            <a:avLst/>
            <a:gdLst/>
            <a:ahLst/>
            <a:cxnLst/>
            <a:rect l="l" t="t" r="r" b="b"/>
            <a:pathLst>
              <a:path w="878699" h="1181445">
                <a:moveTo>
                  <a:pt x="878699" y="0"/>
                </a:moveTo>
                <a:lnTo>
                  <a:pt x="0" y="0"/>
                </a:lnTo>
                <a:lnTo>
                  <a:pt x="0" y="1181445"/>
                </a:lnTo>
                <a:lnTo>
                  <a:pt x="878699" y="1181445"/>
                </a:lnTo>
                <a:lnTo>
                  <a:pt x="87869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49873" y="2802540"/>
            <a:ext cx="10588254" cy="5910138"/>
          </a:xfrm>
          <a:custGeom>
            <a:avLst/>
            <a:gdLst/>
            <a:ahLst/>
            <a:cxnLst/>
            <a:rect l="l" t="t" r="r" b="b"/>
            <a:pathLst>
              <a:path w="10588254" h="5910138">
                <a:moveTo>
                  <a:pt x="0" y="0"/>
                </a:moveTo>
                <a:lnTo>
                  <a:pt x="10588254" y="0"/>
                </a:lnTo>
                <a:lnTo>
                  <a:pt x="10588254" y="5910139"/>
                </a:lnTo>
                <a:lnTo>
                  <a:pt x="0" y="59101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83927" y="1500762"/>
            <a:ext cx="121542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10. Biểu đồ usecase Quản lý việc mượn trả sách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3913" y="338527"/>
            <a:ext cx="16740174" cy="9609946"/>
            <a:chOff x="0" y="0"/>
            <a:chExt cx="4426051" cy="2540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26051" cy="2540840"/>
            </a:xfrm>
            <a:custGeom>
              <a:avLst/>
              <a:gdLst/>
              <a:ahLst/>
              <a:cxnLst/>
              <a:rect l="l" t="t" r="r" b="b"/>
              <a:pathLst>
                <a:path w="4426051" h="2540840">
                  <a:moveTo>
                    <a:pt x="17112" y="0"/>
                  </a:moveTo>
                  <a:lnTo>
                    <a:pt x="4408939" y="0"/>
                  </a:lnTo>
                  <a:cubicBezTo>
                    <a:pt x="4418390" y="0"/>
                    <a:pt x="4426051" y="7661"/>
                    <a:pt x="4426051" y="17112"/>
                  </a:cubicBezTo>
                  <a:lnTo>
                    <a:pt x="4426051" y="2523729"/>
                  </a:lnTo>
                  <a:cubicBezTo>
                    <a:pt x="4426051" y="2533179"/>
                    <a:pt x="4418390" y="2540840"/>
                    <a:pt x="4408939" y="2540840"/>
                  </a:cubicBezTo>
                  <a:lnTo>
                    <a:pt x="17112" y="2540840"/>
                  </a:lnTo>
                  <a:cubicBezTo>
                    <a:pt x="7661" y="2540840"/>
                    <a:pt x="0" y="2533179"/>
                    <a:pt x="0" y="2523729"/>
                  </a:cubicBezTo>
                  <a:lnTo>
                    <a:pt x="0" y="17112"/>
                  </a:lnTo>
                  <a:cubicBezTo>
                    <a:pt x="0" y="7661"/>
                    <a:pt x="7661" y="0"/>
                    <a:pt x="1711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426051" cy="2569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02406" y="27980"/>
            <a:ext cx="1985594" cy="2237289"/>
          </a:xfrm>
          <a:custGeom>
            <a:avLst/>
            <a:gdLst/>
            <a:ahLst/>
            <a:cxnLst/>
            <a:rect l="l" t="t" r="r" b="b"/>
            <a:pathLst>
              <a:path w="1985594" h="2237289">
                <a:moveTo>
                  <a:pt x="0" y="0"/>
                </a:moveTo>
                <a:lnTo>
                  <a:pt x="1985594" y="0"/>
                </a:lnTo>
                <a:lnTo>
                  <a:pt x="1985594" y="2237289"/>
                </a:lnTo>
                <a:lnTo>
                  <a:pt x="0" y="2237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8267366"/>
            <a:ext cx="1792425" cy="2019634"/>
          </a:xfrm>
          <a:custGeom>
            <a:avLst/>
            <a:gdLst/>
            <a:ahLst/>
            <a:cxnLst/>
            <a:rect l="l" t="t" r="r" b="b"/>
            <a:pathLst>
              <a:path w="1792425" h="2019634">
                <a:moveTo>
                  <a:pt x="1792425" y="0"/>
                </a:moveTo>
                <a:lnTo>
                  <a:pt x="0" y="0"/>
                </a:lnTo>
                <a:lnTo>
                  <a:pt x="0" y="2019634"/>
                </a:lnTo>
                <a:lnTo>
                  <a:pt x="1792425" y="2019634"/>
                </a:lnTo>
                <a:lnTo>
                  <a:pt x="17924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95733" y="2008401"/>
            <a:ext cx="5110759" cy="242761"/>
          </a:xfrm>
          <a:custGeom>
            <a:avLst/>
            <a:gdLst/>
            <a:ahLst/>
            <a:cxnLst/>
            <a:rect l="l" t="t" r="r" b="b"/>
            <a:pathLst>
              <a:path w="5110759" h="242761">
                <a:moveTo>
                  <a:pt x="0" y="0"/>
                </a:moveTo>
                <a:lnTo>
                  <a:pt x="5110759" y="0"/>
                </a:lnTo>
                <a:lnTo>
                  <a:pt x="5110759" y="242761"/>
                </a:lnTo>
                <a:lnTo>
                  <a:pt x="0" y="242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089062" y="737164"/>
            <a:ext cx="1271237" cy="1271237"/>
          </a:xfrm>
          <a:custGeom>
            <a:avLst/>
            <a:gdLst/>
            <a:ahLst/>
            <a:cxnLst/>
            <a:rect l="l" t="t" r="r" b="b"/>
            <a:pathLst>
              <a:path w="1271237" h="1271237">
                <a:moveTo>
                  <a:pt x="0" y="0"/>
                </a:moveTo>
                <a:lnTo>
                  <a:pt x="1271237" y="0"/>
                </a:lnTo>
                <a:lnTo>
                  <a:pt x="1271237" y="1271237"/>
                </a:lnTo>
                <a:lnTo>
                  <a:pt x="0" y="1271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56865" y="970176"/>
            <a:ext cx="438849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D967E"/>
                </a:solidFill>
                <a:latin typeface="Sriracha"/>
              </a:rPr>
              <a:t>BIỂU ĐỒ LỚP</a:t>
            </a:r>
          </a:p>
        </p:txBody>
      </p:sp>
      <p:sp>
        <p:nvSpPr>
          <p:cNvPr id="10" name="Freeform 10"/>
          <p:cNvSpPr/>
          <p:nvPr/>
        </p:nvSpPr>
        <p:spPr>
          <a:xfrm rot="9609272">
            <a:off x="1487774" y="726668"/>
            <a:ext cx="889508" cy="839914"/>
          </a:xfrm>
          <a:custGeom>
            <a:avLst/>
            <a:gdLst/>
            <a:ahLst/>
            <a:cxnLst/>
            <a:rect l="l" t="t" r="r" b="b"/>
            <a:pathLst>
              <a:path w="889508" h="839914">
                <a:moveTo>
                  <a:pt x="0" y="0"/>
                </a:moveTo>
                <a:lnTo>
                  <a:pt x="889509" y="0"/>
                </a:lnTo>
                <a:lnTo>
                  <a:pt x="889509" y="839914"/>
                </a:lnTo>
                <a:lnTo>
                  <a:pt x="0" y="8399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 l="-47490" t="-4995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407432" y="2964413"/>
            <a:ext cx="11473137" cy="2533204"/>
          </a:xfrm>
          <a:custGeom>
            <a:avLst/>
            <a:gdLst/>
            <a:ahLst/>
            <a:cxnLst/>
            <a:rect l="l" t="t" r="r" b="b"/>
            <a:pathLst>
              <a:path w="11473137" h="2533204">
                <a:moveTo>
                  <a:pt x="0" y="0"/>
                </a:moveTo>
                <a:lnTo>
                  <a:pt x="11473136" y="0"/>
                </a:lnTo>
                <a:lnTo>
                  <a:pt x="11473136" y="2533204"/>
                </a:lnTo>
                <a:lnTo>
                  <a:pt x="0" y="25332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84772" y="0"/>
            <a:ext cx="2203228" cy="2482510"/>
          </a:xfrm>
          <a:custGeom>
            <a:avLst/>
            <a:gdLst/>
            <a:ahLst/>
            <a:cxnLst/>
            <a:rect l="l" t="t" r="r" b="b"/>
            <a:pathLst>
              <a:path w="2203228" h="2482510">
                <a:moveTo>
                  <a:pt x="0" y="0"/>
                </a:moveTo>
                <a:lnTo>
                  <a:pt x="2203228" y="0"/>
                </a:lnTo>
                <a:lnTo>
                  <a:pt x="2203228" y="2482510"/>
                </a:lnTo>
                <a:lnTo>
                  <a:pt x="0" y="2482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0103" y="7720680"/>
            <a:ext cx="2277609" cy="2566320"/>
          </a:xfrm>
          <a:custGeom>
            <a:avLst/>
            <a:gdLst/>
            <a:ahLst/>
            <a:cxnLst/>
            <a:rect l="l" t="t" r="r" b="b"/>
            <a:pathLst>
              <a:path w="2277609" h="2566320">
                <a:moveTo>
                  <a:pt x="2277609" y="0"/>
                </a:moveTo>
                <a:lnTo>
                  <a:pt x="0" y="0"/>
                </a:lnTo>
                <a:lnTo>
                  <a:pt x="0" y="2566320"/>
                </a:lnTo>
                <a:lnTo>
                  <a:pt x="2277609" y="2566320"/>
                </a:lnTo>
                <a:lnTo>
                  <a:pt x="22776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13917" y="0"/>
            <a:ext cx="9260167" cy="10287000"/>
          </a:xfrm>
          <a:custGeom>
            <a:avLst/>
            <a:gdLst/>
            <a:ahLst/>
            <a:cxnLst/>
            <a:rect l="l" t="t" r="r" b="b"/>
            <a:pathLst>
              <a:path w="9260167" h="10287000">
                <a:moveTo>
                  <a:pt x="0" y="0"/>
                </a:moveTo>
                <a:lnTo>
                  <a:pt x="9260166" y="0"/>
                </a:lnTo>
                <a:lnTo>
                  <a:pt x="92601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84772" y="7804490"/>
            <a:ext cx="2203228" cy="2482510"/>
          </a:xfrm>
          <a:custGeom>
            <a:avLst/>
            <a:gdLst/>
            <a:ahLst/>
            <a:cxnLst/>
            <a:rect l="l" t="t" r="r" b="b"/>
            <a:pathLst>
              <a:path w="2203228" h="2482510">
                <a:moveTo>
                  <a:pt x="0" y="0"/>
                </a:moveTo>
                <a:lnTo>
                  <a:pt x="2203228" y="0"/>
                </a:lnTo>
                <a:lnTo>
                  <a:pt x="2203228" y="2482510"/>
                </a:lnTo>
                <a:lnTo>
                  <a:pt x="0" y="2482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0" y="0"/>
            <a:ext cx="2277609" cy="2566320"/>
          </a:xfrm>
          <a:custGeom>
            <a:avLst/>
            <a:gdLst/>
            <a:ahLst/>
            <a:cxnLst/>
            <a:rect l="l" t="t" r="r" b="b"/>
            <a:pathLst>
              <a:path w="2277609" h="2566320">
                <a:moveTo>
                  <a:pt x="2277609" y="0"/>
                </a:moveTo>
                <a:lnTo>
                  <a:pt x="0" y="0"/>
                </a:lnTo>
                <a:lnTo>
                  <a:pt x="0" y="2566320"/>
                </a:lnTo>
                <a:lnTo>
                  <a:pt x="2277609" y="2566320"/>
                </a:lnTo>
                <a:lnTo>
                  <a:pt x="22776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98784" y="-95273"/>
            <a:ext cx="3651885" cy="4114800"/>
          </a:xfrm>
          <a:custGeom>
            <a:avLst/>
            <a:gdLst/>
            <a:ahLst/>
            <a:cxnLst/>
            <a:rect l="l" t="t" r="r" b="b"/>
            <a:pathLst>
              <a:path w="3651885" h="4114800">
                <a:moveTo>
                  <a:pt x="0" y="0"/>
                </a:moveTo>
                <a:lnTo>
                  <a:pt x="3651885" y="0"/>
                </a:lnTo>
                <a:lnTo>
                  <a:pt x="36518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6172200"/>
            <a:ext cx="3651885" cy="4114800"/>
          </a:xfrm>
          <a:custGeom>
            <a:avLst/>
            <a:gdLst/>
            <a:ahLst/>
            <a:cxnLst/>
            <a:rect l="l" t="t" r="r" b="b"/>
            <a:pathLst>
              <a:path w="3651885" h="4114800">
                <a:moveTo>
                  <a:pt x="3651885" y="0"/>
                </a:moveTo>
                <a:lnTo>
                  <a:pt x="0" y="0"/>
                </a:lnTo>
                <a:lnTo>
                  <a:pt x="0" y="4114800"/>
                </a:lnTo>
                <a:lnTo>
                  <a:pt x="3651885" y="4114800"/>
                </a:lnTo>
                <a:lnTo>
                  <a:pt x="36518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420412">
            <a:off x="11620389" y="5629460"/>
            <a:ext cx="2394547" cy="1783937"/>
          </a:xfrm>
          <a:custGeom>
            <a:avLst/>
            <a:gdLst/>
            <a:ahLst/>
            <a:cxnLst/>
            <a:rect l="l" t="t" r="r" b="b"/>
            <a:pathLst>
              <a:path w="2394547" h="1783937">
                <a:moveTo>
                  <a:pt x="0" y="0"/>
                </a:moveTo>
                <a:lnTo>
                  <a:pt x="2394546" y="0"/>
                </a:lnTo>
                <a:lnTo>
                  <a:pt x="2394546" y="1783937"/>
                </a:lnTo>
                <a:lnTo>
                  <a:pt x="0" y="1783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78647" y="1387068"/>
            <a:ext cx="8530706" cy="437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7"/>
              </a:lnSpc>
              <a:spcBef>
                <a:spcPct val="0"/>
              </a:spcBef>
            </a:pPr>
            <a:r>
              <a:rPr lang="en-US" sz="25648">
                <a:solidFill>
                  <a:srgbClr val="E79C97"/>
                </a:solidFill>
                <a:latin typeface="Le Petit Cochon"/>
              </a:rPr>
              <a:t>THANK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35499" y="3666358"/>
            <a:ext cx="5892534" cy="544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42"/>
              </a:lnSpc>
              <a:spcBef>
                <a:spcPct val="0"/>
              </a:spcBef>
            </a:pPr>
            <a:r>
              <a:rPr lang="en-US" sz="31887">
                <a:solidFill>
                  <a:srgbClr val="FD967E"/>
                </a:solidFill>
                <a:latin typeface="Le Petit Cochon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82450" y="-95273"/>
            <a:ext cx="2968218" cy="3344471"/>
          </a:xfrm>
          <a:custGeom>
            <a:avLst/>
            <a:gdLst/>
            <a:ahLst/>
            <a:cxnLst/>
            <a:rect l="l" t="t" r="r" b="b"/>
            <a:pathLst>
              <a:path w="2968218" h="3344471">
                <a:moveTo>
                  <a:pt x="0" y="0"/>
                </a:moveTo>
                <a:lnTo>
                  <a:pt x="2968219" y="0"/>
                </a:lnTo>
                <a:lnTo>
                  <a:pt x="2968219" y="3344471"/>
                </a:lnTo>
                <a:lnTo>
                  <a:pt x="0" y="33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6880075"/>
            <a:ext cx="3023646" cy="3406925"/>
          </a:xfrm>
          <a:custGeom>
            <a:avLst/>
            <a:gdLst/>
            <a:ahLst/>
            <a:cxnLst/>
            <a:rect l="l" t="t" r="r" b="b"/>
            <a:pathLst>
              <a:path w="3023646" h="3406925">
                <a:moveTo>
                  <a:pt x="3023646" y="0"/>
                </a:moveTo>
                <a:lnTo>
                  <a:pt x="0" y="0"/>
                </a:lnTo>
                <a:lnTo>
                  <a:pt x="0" y="3406925"/>
                </a:lnTo>
                <a:lnTo>
                  <a:pt x="3023646" y="3406925"/>
                </a:lnTo>
                <a:lnTo>
                  <a:pt x="30236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491769">
            <a:off x="3311809" y="2135049"/>
            <a:ext cx="1905850" cy="1799589"/>
          </a:xfrm>
          <a:custGeom>
            <a:avLst/>
            <a:gdLst/>
            <a:ahLst/>
            <a:cxnLst/>
            <a:rect l="l" t="t" r="r" b="b"/>
            <a:pathLst>
              <a:path w="1905850" h="1799589">
                <a:moveTo>
                  <a:pt x="0" y="0"/>
                </a:moveTo>
                <a:lnTo>
                  <a:pt x="1905849" y="0"/>
                </a:lnTo>
                <a:lnTo>
                  <a:pt x="1905849" y="1799589"/>
                </a:lnTo>
                <a:lnTo>
                  <a:pt x="0" y="1799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7490" t="-4995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148359" y="2789131"/>
            <a:ext cx="3878823" cy="4708738"/>
          </a:xfrm>
          <a:custGeom>
            <a:avLst/>
            <a:gdLst/>
            <a:ahLst/>
            <a:cxnLst/>
            <a:rect l="l" t="t" r="r" b="b"/>
            <a:pathLst>
              <a:path w="3878823" h="4708738">
                <a:moveTo>
                  <a:pt x="0" y="0"/>
                </a:moveTo>
                <a:lnTo>
                  <a:pt x="3878822" y="0"/>
                </a:lnTo>
                <a:lnTo>
                  <a:pt x="3878822" y="4708738"/>
                </a:lnTo>
                <a:lnTo>
                  <a:pt x="0" y="4708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64733" y="2696552"/>
            <a:ext cx="3885242" cy="331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3"/>
              </a:lnSpc>
              <a:spcBef>
                <a:spcPct val="0"/>
              </a:spcBef>
            </a:pPr>
            <a:r>
              <a:rPr lang="en-US" sz="19288">
                <a:solidFill>
                  <a:srgbClr val="FD967E"/>
                </a:solidFill>
                <a:latin typeface="Le Petit Cochon"/>
              </a:rPr>
              <a:t>ANY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17960" y="5000913"/>
            <a:ext cx="7864031" cy="283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29"/>
              </a:lnSpc>
              <a:spcBef>
                <a:spcPct val="0"/>
              </a:spcBef>
            </a:pPr>
            <a:r>
              <a:rPr lang="en-US" sz="16521">
                <a:solidFill>
                  <a:srgbClr val="E79C97"/>
                </a:solidFill>
                <a:latin typeface="Le Petit Cochon"/>
              </a:rPr>
              <a:t>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3913" y="338527"/>
            <a:ext cx="16740174" cy="9609946"/>
            <a:chOff x="0" y="0"/>
            <a:chExt cx="4426051" cy="2540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26051" cy="2540840"/>
            </a:xfrm>
            <a:custGeom>
              <a:avLst/>
              <a:gdLst/>
              <a:ahLst/>
              <a:cxnLst/>
              <a:rect l="l" t="t" r="r" b="b"/>
              <a:pathLst>
                <a:path w="4426051" h="2540840">
                  <a:moveTo>
                    <a:pt x="17112" y="0"/>
                  </a:moveTo>
                  <a:lnTo>
                    <a:pt x="4408939" y="0"/>
                  </a:lnTo>
                  <a:cubicBezTo>
                    <a:pt x="4418390" y="0"/>
                    <a:pt x="4426051" y="7661"/>
                    <a:pt x="4426051" y="17112"/>
                  </a:cubicBezTo>
                  <a:lnTo>
                    <a:pt x="4426051" y="2523729"/>
                  </a:lnTo>
                  <a:cubicBezTo>
                    <a:pt x="4426051" y="2533179"/>
                    <a:pt x="4418390" y="2540840"/>
                    <a:pt x="4408939" y="2540840"/>
                  </a:cubicBezTo>
                  <a:lnTo>
                    <a:pt x="17112" y="2540840"/>
                  </a:lnTo>
                  <a:cubicBezTo>
                    <a:pt x="7661" y="2540840"/>
                    <a:pt x="0" y="2533179"/>
                    <a:pt x="0" y="2523729"/>
                  </a:cubicBezTo>
                  <a:lnTo>
                    <a:pt x="0" y="17112"/>
                  </a:lnTo>
                  <a:cubicBezTo>
                    <a:pt x="0" y="7661"/>
                    <a:pt x="7661" y="0"/>
                    <a:pt x="1711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426051" cy="2569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521290" y="-544661"/>
            <a:ext cx="1985594" cy="2237289"/>
          </a:xfrm>
          <a:custGeom>
            <a:avLst/>
            <a:gdLst/>
            <a:ahLst/>
            <a:cxnLst/>
            <a:rect l="l" t="t" r="r" b="b"/>
            <a:pathLst>
              <a:path w="1985594" h="2237289">
                <a:moveTo>
                  <a:pt x="0" y="0"/>
                </a:moveTo>
                <a:lnTo>
                  <a:pt x="1985594" y="0"/>
                </a:lnTo>
                <a:lnTo>
                  <a:pt x="1985594" y="2237289"/>
                </a:lnTo>
                <a:lnTo>
                  <a:pt x="0" y="2237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8267366"/>
            <a:ext cx="1792425" cy="2019634"/>
          </a:xfrm>
          <a:custGeom>
            <a:avLst/>
            <a:gdLst/>
            <a:ahLst/>
            <a:cxnLst/>
            <a:rect l="l" t="t" r="r" b="b"/>
            <a:pathLst>
              <a:path w="1792425" h="2019634">
                <a:moveTo>
                  <a:pt x="1792425" y="0"/>
                </a:moveTo>
                <a:lnTo>
                  <a:pt x="0" y="0"/>
                </a:lnTo>
                <a:lnTo>
                  <a:pt x="0" y="2019634"/>
                </a:lnTo>
                <a:lnTo>
                  <a:pt x="1792425" y="2019634"/>
                </a:lnTo>
                <a:lnTo>
                  <a:pt x="17924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8723" y="1842687"/>
            <a:ext cx="6301668" cy="299329"/>
          </a:xfrm>
          <a:custGeom>
            <a:avLst/>
            <a:gdLst/>
            <a:ahLst/>
            <a:cxnLst/>
            <a:rect l="l" t="t" r="r" b="b"/>
            <a:pathLst>
              <a:path w="6301668" h="299329">
                <a:moveTo>
                  <a:pt x="0" y="0"/>
                </a:moveTo>
                <a:lnTo>
                  <a:pt x="6301667" y="0"/>
                </a:lnTo>
                <a:lnTo>
                  <a:pt x="6301667" y="299329"/>
                </a:lnTo>
                <a:lnTo>
                  <a:pt x="0" y="299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030390" y="573984"/>
            <a:ext cx="1418368" cy="1418368"/>
          </a:xfrm>
          <a:custGeom>
            <a:avLst/>
            <a:gdLst/>
            <a:ahLst/>
            <a:cxnLst/>
            <a:rect l="l" t="t" r="r" b="b"/>
            <a:pathLst>
              <a:path w="1418368" h="1418368">
                <a:moveTo>
                  <a:pt x="0" y="0"/>
                </a:moveTo>
                <a:lnTo>
                  <a:pt x="1418368" y="0"/>
                </a:lnTo>
                <a:lnTo>
                  <a:pt x="1418368" y="1418367"/>
                </a:lnTo>
                <a:lnTo>
                  <a:pt x="0" y="14183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91949" y="760705"/>
            <a:ext cx="6338441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D967E"/>
                </a:solidFill>
                <a:latin typeface="Sriracha"/>
              </a:rPr>
              <a:t>BIỂU ĐỒ USECASE</a:t>
            </a:r>
          </a:p>
        </p:txBody>
      </p:sp>
      <p:sp>
        <p:nvSpPr>
          <p:cNvPr id="10" name="Freeform 10"/>
          <p:cNvSpPr/>
          <p:nvPr/>
        </p:nvSpPr>
        <p:spPr>
          <a:xfrm rot="9609272">
            <a:off x="926865" y="464574"/>
            <a:ext cx="889508" cy="839914"/>
          </a:xfrm>
          <a:custGeom>
            <a:avLst/>
            <a:gdLst/>
            <a:ahLst/>
            <a:cxnLst/>
            <a:rect l="l" t="t" r="r" b="b"/>
            <a:pathLst>
              <a:path w="889508" h="839914">
                <a:moveTo>
                  <a:pt x="0" y="0"/>
                </a:moveTo>
                <a:lnTo>
                  <a:pt x="889508" y="0"/>
                </a:lnTo>
                <a:lnTo>
                  <a:pt x="889508" y="839913"/>
                </a:lnTo>
                <a:lnTo>
                  <a:pt x="0" y="839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 l="-47490" t="-4995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652443" y="338527"/>
            <a:ext cx="7861644" cy="9609946"/>
          </a:xfrm>
          <a:custGeom>
            <a:avLst/>
            <a:gdLst/>
            <a:ahLst/>
            <a:cxnLst/>
            <a:rect l="l" t="t" r="r" b="b"/>
            <a:pathLst>
              <a:path w="7861644" h="9609946">
                <a:moveTo>
                  <a:pt x="0" y="0"/>
                </a:moveTo>
                <a:lnTo>
                  <a:pt x="7861644" y="0"/>
                </a:lnTo>
                <a:lnTo>
                  <a:pt x="7861644" y="9609946"/>
                </a:lnTo>
                <a:lnTo>
                  <a:pt x="0" y="96099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2475391"/>
            <a:ext cx="763094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5599"/>
              </a:lnSpc>
            </a:pPr>
            <a:r>
              <a:rPr lang="en-US" sz="3999" smtClean="0">
                <a:solidFill>
                  <a:srgbClr val="FD967E"/>
                </a:solidFill>
                <a:latin typeface="Varela Round"/>
              </a:rPr>
              <a:t>1. Biểu </a:t>
            </a:r>
            <a:r>
              <a:rPr lang="en-US" sz="3999">
                <a:solidFill>
                  <a:srgbClr val="FD967E"/>
                </a:solidFill>
                <a:latin typeface="Varela Round"/>
              </a:rPr>
              <a:t>đồ usecase tổng quát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78859" y="-95273"/>
            <a:ext cx="2571810" cy="2897814"/>
          </a:xfrm>
          <a:custGeom>
            <a:avLst/>
            <a:gdLst/>
            <a:ahLst/>
            <a:cxnLst/>
            <a:rect l="l" t="t" r="r" b="b"/>
            <a:pathLst>
              <a:path w="2571810" h="2897814">
                <a:moveTo>
                  <a:pt x="0" y="0"/>
                </a:moveTo>
                <a:lnTo>
                  <a:pt x="2571810" y="0"/>
                </a:lnTo>
                <a:lnTo>
                  <a:pt x="2571810" y="2897813"/>
                </a:lnTo>
                <a:lnTo>
                  <a:pt x="0" y="289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7309758"/>
            <a:ext cx="2642303" cy="2977242"/>
          </a:xfrm>
          <a:custGeom>
            <a:avLst/>
            <a:gdLst/>
            <a:ahLst/>
            <a:cxnLst/>
            <a:rect l="l" t="t" r="r" b="b"/>
            <a:pathLst>
              <a:path w="2642303" h="2977242">
                <a:moveTo>
                  <a:pt x="2642303" y="0"/>
                </a:moveTo>
                <a:lnTo>
                  <a:pt x="0" y="0"/>
                </a:lnTo>
                <a:lnTo>
                  <a:pt x="0" y="2977242"/>
                </a:lnTo>
                <a:lnTo>
                  <a:pt x="2642303" y="2977242"/>
                </a:lnTo>
                <a:lnTo>
                  <a:pt x="26423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57419" y="3120655"/>
            <a:ext cx="12325031" cy="5535059"/>
          </a:xfrm>
          <a:custGeom>
            <a:avLst/>
            <a:gdLst/>
            <a:ahLst/>
            <a:cxnLst/>
            <a:rect l="l" t="t" r="r" b="b"/>
            <a:pathLst>
              <a:path w="12325031" h="5535059">
                <a:moveTo>
                  <a:pt x="0" y="0"/>
                </a:moveTo>
                <a:lnTo>
                  <a:pt x="12325031" y="0"/>
                </a:lnTo>
                <a:lnTo>
                  <a:pt x="12325031" y="5535059"/>
                </a:lnTo>
                <a:lnTo>
                  <a:pt x="0" y="5535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3449965" y="2408187"/>
            <a:ext cx="1059796" cy="1424936"/>
          </a:xfrm>
          <a:custGeom>
            <a:avLst/>
            <a:gdLst/>
            <a:ahLst/>
            <a:cxnLst/>
            <a:rect l="l" t="t" r="r" b="b"/>
            <a:pathLst>
              <a:path w="1059796" h="1424936">
                <a:moveTo>
                  <a:pt x="1059796" y="0"/>
                </a:moveTo>
                <a:lnTo>
                  <a:pt x="0" y="0"/>
                </a:lnTo>
                <a:lnTo>
                  <a:pt x="0" y="1424936"/>
                </a:lnTo>
                <a:lnTo>
                  <a:pt x="1059796" y="1424936"/>
                </a:lnTo>
                <a:lnTo>
                  <a:pt x="10597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54147" y="3414095"/>
            <a:ext cx="9931576" cy="4948179"/>
          </a:xfrm>
          <a:custGeom>
            <a:avLst/>
            <a:gdLst/>
            <a:ahLst/>
            <a:cxnLst/>
            <a:rect l="l" t="t" r="r" b="b"/>
            <a:pathLst>
              <a:path w="9931576" h="4948179">
                <a:moveTo>
                  <a:pt x="0" y="0"/>
                </a:moveTo>
                <a:lnTo>
                  <a:pt x="9931576" y="0"/>
                </a:lnTo>
                <a:lnTo>
                  <a:pt x="9931576" y="4948179"/>
                </a:lnTo>
                <a:lnTo>
                  <a:pt x="0" y="49481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83927" y="1500762"/>
            <a:ext cx="1143207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2. Biểu đồ usecase cho chức năng Đăng nhập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78859" y="-95273"/>
            <a:ext cx="2571810" cy="2897814"/>
          </a:xfrm>
          <a:custGeom>
            <a:avLst/>
            <a:gdLst/>
            <a:ahLst/>
            <a:cxnLst/>
            <a:rect l="l" t="t" r="r" b="b"/>
            <a:pathLst>
              <a:path w="2571810" h="2897814">
                <a:moveTo>
                  <a:pt x="0" y="0"/>
                </a:moveTo>
                <a:lnTo>
                  <a:pt x="2571810" y="0"/>
                </a:lnTo>
                <a:lnTo>
                  <a:pt x="2571810" y="2897813"/>
                </a:lnTo>
                <a:lnTo>
                  <a:pt x="0" y="289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7309758"/>
            <a:ext cx="2642303" cy="2977242"/>
          </a:xfrm>
          <a:custGeom>
            <a:avLst/>
            <a:gdLst/>
            <a:ahLst/>
            <a:cxnLst/>
            <a:rect l="l" t="t" r="r" b="b"/>
            <a:pathLst>
              <a:path w="2642303" h="2977242">
                <a:moveTo>
                  <a:pt x="2642303" y="0"/>
                </a:moveTo>
                <a:lnTo>
                  <a:pt x="0" y="0"/>
                </a:lnTo>
                <a:lnTo>
                  <a:pt x="0" y="2977242"/>
                </a:lnTo>
                <a:lnTo>
                  <a:pt x="2642303" y="2977242"/>
                </a:lnTo>
                <a:lnTo>
                  <a:pt x="26423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57419" y="3120655"/>
            <a:ext cx="12325031" cy="5535059"/>
          </a:xfrm>
          <a:custGeom>
            <a:avLst/>
            <a:gdLst/>
            <a:ahLst/>
            <a:cxnLst/>
            <a:rect l="l" t="t" r="r" b="b"/>
            <a:pathLst>
              <a:path w="12325031" h="5535059">
                <a:moveTo>
                  <a:pt x="0" y="0"/>
                </a:moveTo>
                <a:lnTo>
                  <a:pt x="12325031" y="0"/>
                </a:lnTo>
                <a:lnTo>
                  <a:pt x="12325031" y="5535059"/>
                </a:lnTo>
                <a:lnTo>
                  <a:pt x="0" y="5535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3449965" y="2408187"/>
            <a:ext cx="1059796" cy="1424936"/>
          </a:xfrm>
          <a:custGeom>
            <a:avLst/>
            <a:gdLst/>
            <a:ahLst/>
            <a:cxnLst/>
            <a:rect l="l" t="t" r="r" b="b"/>
            <a:pathLst>
              <a:path w="1059796" h="1424936">
                <a:moveTo>
                  <a:pt x="1059796" y="0"/>
                </a:moveTo>
                <a:lnTo>
                  <a:pt x="0" y="0"/>
                </a:lnTo>
                <a:lnTo>
                  <a:pt x="0" y="1424936"/>
                </a:lnTo>
                <a:lnTo>
                  <a:pt x="1059796" y="1424936"/>
                </a:lnTo>
                <a:lnTo>
                  <a:pt x="10597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4399" y="3833123"/>
            <a:ext cx="10431072" cy="3987239"/>
          </a:xfrm>
          <a:custGeom>
            <a:avLst/>
            <a:gdLst/>
            <a:ahLst/>
            <a:cxnLst/>
            <a:rect l="l" t="t" r="r" b="b"/>
            <a:pathLst>
              <a:path w="10431072" h="3987239">
                <a:moveTo>
                  <a:pt x="0" y="0"/>
                </a:moveTo>
                <a:lnTo>
                  <a:pt x="10431072" y="0"/>
                </a:lnTo>
                <a:lnTo>
                  <a:pt x="10431072" y="3987239"/>
                </a:lnTo>
                <a:lnTo>
                  <a:pt x="0" y="3987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83926" y="1500762"/>
            <a:ext cx="1089867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3. Biểu đồ usecase cho chức năng Đăng ký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076109" y="-95273"/>
            <a:ext cx="2274560" cy="2562884"/>
          </a:xfrm>
          <a:custGeom>
            <a:avLst/>
            <a:gdLst/>
            <a:ahLst/>
            <a:cxnLst/>
            <a:rect l="l" t="t" r="r" b="b"/>
            <a:pathLst>
              <a:path w="2274560" h="2562884">
                <a:moveTo>
                  <a:pt x="0" y="0"/>
                </a:moveTo>
                <a:lnTo>
                  <a:pt x="2274560" y="0"/>
                </a:lnTo>
                <a:lnTo>
                  <a:pt x="2274560" y="2562884"/>
                </a:lnTo>
                <a:lnTo>
                  <a:pt x="0" y="256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7679178"/>
            <a:ext cx="2314442" cy="2607822"/>
          </a:xfrm>
          <a:custGeom>
            <a:avLst/>
            <a:gdLst/>
            <a:ahLst/>
            <a:cxnLst/>
            <a:rect l="l" t="t" r="r" b="b"/>
            <a:pathLst>
              <a:path w="2314442" h="2607822">
                <a:moveTo>
                  <a:pt x="2314442" y="0"/>
                </a:moveTo>
                <a:lnTo>
                  <a:pt x="0" y="0"/>
                </a:lnTo>
                <a:lnTo>
                  <a:pt x="0" y="2607822"/>
                </a:lnTo>
                <a:lnTo>
                  <a:pt x="2314442" y="2607822"/>
                </a:lnTo>
                <a:lnTo>
                  <a:pt x="23144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74226" y="2467611"/>
            <a:ext cx="14139548" cy="6349942"/>
          </a:xfrm>
          <a:custGeom>
            <a:avLst/>
            <a:gdLst/>
            <a:ahLst/>
            <a:cxnLst/>
            <a:rect l="l" t="t" r="r" b="b"/>
            <a:pathLst>
              <a:path w="14139548" h="6349942">
                <a:moveTo>
                  <a:pt x="0" y="0"/>
                </a:moveTo>
                <a:lnTo>
                  <a:pt x="14139548" y="0"/>
                </a:lnTo>
                <a:lnTo>
                  <a:pt x="14139548" y="6349942"/>
                </a:lnTo>
                <a:lnTo>
                  <a:pt x="0" y="6349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50664" y="2701627"/>
            <a:ext cx="8005546" cy="5881911"/>
          </a:xfrm>
          <a:custGeom>
            <a:avLst/>
            <a:gdLst/>
            <a:ahLst/>
            <a:cxnLst/>
            <a:rect l="l" t="t" r="r" b="b"/>
            <a:pathLst>
              <a:path w="8005546" h="5881911">
                <a:moveTo>
                  <a:pt x="0" y="0"/>
                </a:moveTo>
                <a:lnTo>
                  <a:pt x="8005546" y="0"/>
                </a:lnTo>
                <a:lnTo>
                  <a:pt x="8005546" y="5881911"/>
                </a:lnTo>
                <a:lnTo>
                  <a:pt x="0" y="5881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83926" y="1500762"/>
            <a:ext cx="937467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4. Biểu đồ usecase cho Quản trị viên</a:t>
            </a:r>
          </a:p>
        </p:txBody>
      </p:sp>
      <p:sp>
        <p:nvSpPr>
          <p:cNvPr id="10" name="Freeform 10"/>
          <p:cNvSpPr/>
          <p:nvPr/>
        </p:nvSpPr>
        <p:spPr>
          <a:xfrm>
            <a:off x="5005444" y="2372361"/>
            <a:ext cx="995190" cy="1834452"/>
          </a:xfrm>
          <a:custGeom>
            <a:avLst/>
            <a:gdLst/>
            <a:ahLst/>
            <a:cxnLst/>
            <a:rect l="l" t="t" r="r" b="b"/>
            <a:pathLst>
              <a:path w="995190" h="1834452">
                <a:moveTo>
                  <a:pt x="0" y="0"/>
                </a:moveTo>
                <a:lnTo>
                  <a:pt x="995190" y="0"/>
                </a:lnTo>
                <a:lnTo>
                  <a:pt x="995190" y="1834452"/>
                </a:lnTo>
                <a:lnTo>
                  <a:pt x="0" y="18344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076109" y="-95273"/>
            <a:ext cx="2274560" cy="2562884"/>
          </a:xfrm>
          <a:custGeom>
            <a:avLst/>
            <a:gdLst/>
            <a:ahLst/>
            <a:cxnLst/>
            <a:rect l="l" t="t" r="r" b="b"/>
            <a:pathLst>
              <a:path w="2274560" h="2562884">
                <a:moveTo>
                  <a:pt x="0" y="0"/>
                </a:moveTo>
                <a:lnTo>
                  <a:pt x="2274560" y="0"/>
                </a:lnTo>
                <a:lnTo>
                  <a:pt x="2274560" y="2562884"/>
                </a:lnTo>
                <a:lnTo>
                  <a:pt x="0" y="256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7679178"/>
            <a:ext cx="2314442" cy="2607822"/>
          </a:xfrm>
          <a:custGeom>
            <a:avLst/>
            <a:gdLst/>
            <a:ahLst/>
            <a:cxnLst/>
            <a:rect l="l" t="t" r="r" b="b"/>
            <a:pathLst>
              <a:path w="2314442" h="2607822">
                <a:moveTo>
                  <a:pt x="2314442" y="0"/>
                </a:moveTo>
                <a:lnTo>
                  <a:pt x="0" y="0"/>
                </a:lnTo>
                <a:lnTo>
                  <a:pt x="0" y="2607822"/>
                </a:lnTo>
                <a:lnTo>
                  <a:pt x="2314442" y="2607822"/>
                </a:lnTo>
                <a:lnTo>
                  <a:pt x="23144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74226" y="2467611"/>
            <a:ext cx="14139548" cy="6349942"/>
          </a:xfrm>
          <a:custGeom>
            <a:avLst/>
            <a:gdLst/>
            <a:ahLst/>
            <a:cxnLst/>
            <a:rect l="l" t="t" r="r" b="b"/>
            <a:pathLst>
              <a:path w="14139548" h="6349942">
                <a:moveTo>
                  <a:pt x="0" y="0"/>
                </a:moveTo>
                <a:lnTo>
                  <a:pt x="14139548" y="0"/>
                </a:lnTo>
                <a:lnTo>
                  <a:pt x="14139548" y="6349942"/>
                </a:lnTo>
                <a:lnTo>
                  <a:pt x="0" y="6349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614340" y="2750409"/>
            <a:ext cx="7059319" cy="5784347"/>
          </a:xfrm>
          <a:custGeom>
            <a:avLst/>
            <a:gdLst/>
            <a:ahLst/>
            <a:cxnLst/>
            <a:rect l="l" t="t" r="r" b="b"/>
            <a:pathLst>
              <a:path w="7059319" h="5784347">
                <a:moveTo>
                  <a:pt x="0" y="0"/>
                </a:moveTo>
                <a:lnTo>
                  <a:pt x="7059320" y="0"/>
                </a:lnTo>
                <a:lnTo>
                  <a:pt x="7059320" y="5784347"/>
                </a:lnTo>
                <a:lnTo>
                  <a:pt x="0" y="57843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83927" y="1500762"/>
            <a:ext cx="823167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5. Biểu đồ usecase cho Độc giả</a:t>
            </a:r>
          </a:p>
        </p:txBody>
      </p:sp>
      <p:sp>
        <p:nvSpPr>
          <p:cNvPr id="10" name="Freeform 10"/>
          <p:cNvSpPr/>
          <p:nvPr/>
        </p:nvSpPr>
        <p:spPr>
          <a:xfrm>
            <a:off x="5263784" y="2275462"/>
            <a:ext cx="995190" cy="1834452"/>
          </a:xfrm>
          <a:custGeom>
            <a:avLst/>
            <a:gdLst/>
            <a:ahLst/>
            <a:cxnLst/>
            <a:rect l="l" t="t" r="r" b="b"/>
            <a:pathLst>
              <a:path w="995190" h="1834452">
                <a:moveTo>
                  <a:pt x="0" y="0"/>
                </a:moveTo>
                <a:lnTo>
                  <a:pt x="995190" y="0"/>
                </a:lnTo>
                <a:lnTo>
                  <a:pt x="995190" y="1834452"/>
                </a:lnTo>
                <a:lnTo>
                  <a:pt x="0" y="18344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78859" y="-95273"/>
            <a:ext cx="2571810" cy="2897814"/>
          </a:xfrm>
          <a:custGeom>
            <a:avLst/>
            <a:gdLst/>
            <a:ahLst/>
            <a:cxnLst/>
            <a:rect l="l" t="t" r="r" b="b"/>
            <a:pathLst>
              <a:path w="2571810" h="2897814">
                <a:moveTo>
                  <a:pt x="0" y="0"/>
                </a:moveTo>
                <a:lnTo>
                  <a:pt x="2571810" y="0"/>
                </a:lnTo>
                <a:lnTo>
                  <a:pt x="2571810" y="2897813"/>
                </a:lnTo>
                <a:lnTo>
                  <a:pt x="0" y="289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7309758"/>
            <a:ext cx="2642303" cy="2977242"/>
          </a:xfrm>
          <a:custGeom>
            <a:avLst/>
            <a:gdLst/>
            <a:ahLst/>
            <a:cxnLst/>
            <a:rect l="l" t="t" r="r" b="b"/>
            <a:pathLst>
              <a:path w="2642303" h="2977242">
                <a:moveTo>
                  <a:pt x="2642303" y="0"/>
                </a:moveTo>
                <a:lnTo>
                  <a:pt x="0" y="0"/>
                </a:lnTo>
                <a:lnTo>
                  <a:pt x="0" y="2977242"/>
                </a:lnTo>
                <a:lnTo>
                  <a:pt x="2642303" y="2977242"/>
                </a:lnTo>
                <a:lnTo>
                  <a:pt x="26423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83927" y="2722167"/>
            <a:ext cx="13806875" cy="6200542"/>
          </a:xfrm>
          <a:custGeom>
            <a:avLst/>
            <a:gdLst/>
            <a:ahLst/>
            <a:cxnLst/>
            <a:rect l="l" t="t" r="r" b="b"/>
            <a:pathLst>
              <a:path w="13806875" h="6200542">
                <a:moveTo>
                  <a:pt x="0" y="0"/>
                </a:moveTo>
                <a:lnTo>
                  <a:pt x="13806875" y="0"/>
                </a:lnTo>
                <a:lnTo>
                  <a:pt x="13806875" y="6200541"/>
                </a:lnTo>
                <a:lnTo>
                  <a:pt x="0" y="6200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818500" y="2276693"/>
            <a:ext cx="1059796" cy="1424936"/>
          </a:xfrm>
          <a:custGeom>
            <a:avLst/>
            <a:gdLst/>
            <a:ahLst/>
            <a:cxnLst/>
            <a:rect l="l" t="t" r="r" b="b"/>
            <a:pathLst>
              <a:path w="1059796" h="1424936">
                <a:moveTo>
                  <a:pt x="1059796" y="0"/>
                </a:moveTo>
                <a:lnTo>
                  <a:pt x="0" y="0"/>
                </a:lnTo>
                <a:lnTo>
                  <a:pt x="0" y="1424936"/>
                </a:lnTo>
                <a:lnTo>
                  <a:pt x="1059796" y="1424936"/>
                </a:lnTo>
                <a:lnTo>
                  <a:pt x="10597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78296" y="2989161"/>
            <a:ext cx="10531407" cy="5666553"/>
          </a:xfrm>
          <a:custGeom>
            <a:avLst/>
            <a:gdLst/>
            <a:ahLst/>
            <a:cxnLst/>
            <a:rect l="l" t="t" r="r" b="b"/>
            <a:pathLst>
              <a:path w="10531407" h="5666553">
                <a:moveTo>
                  <a:pt x="0" y="0"/>
                </a:moveTo>
                <a:lnTo>
                  <a:pt x="10531408" y="0"/>
                </a:lnTo>
                <a:lnTo>
                  <a:pt x="10531408" y="5666553"/>
                </a:lnTo>
                <a:lnTo>
                  <a:pt x="0" y="5666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83926" y="1500762"/>
            <a:ext cx="11668989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6. Biểu đồ usecase Quản lý thông tin cá nhân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82450" y="-95273"/>
            <a:ext cx="2968218" cy="3344471"/>
          </a:xfrm>
          <a:custGeom>
            <a:avLst/>
            <a:gdLst/>
            <a:ahLst/>
            <a:cxnLst/>
            <a:rect l="l" t="t" r="r" b="b"/>
            <a:pathLst>
              <a:path w="2968218" h="3344471">
                <a:moveTo>
                  <a:pt x="0" y="0"/>
                </a:moveTo>
                <a:lnTo>
                  <a:pt x="2968219" y="0"/>
                </a:lnTo>
                <a:lnTo>
                  <a:pt x="2968219" y="3344471"/>
                </a:lnTo>
                <a:lnTo>
                  <a:pt x="0" y="33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6880075"/>
            <a:ext cx="3023646" cy="3406925"/>
          </a:xfrm>
          <a:custGeom>
            <a:avLst/>
            <a:gdLst/>
            <a:ahLst/>
            <a:cxnLst/>
            <a:rect l="l" t="t" r="r" b="b"/>
            <a:pathLst>
              <a:path w="3023646" h="3406925">
                <a:moveTo>
                  <a:pt x="3023646" y="0"/>
                </a:moveTo>
                <a:lnTo>
                  <a:pt x="0" y="0"/>
                </a:lnTo>
                <a:lnTo>
                  <a:pt x="0" y="3406925"/>
                </a:lnTo>
                <a:lnTo>
                  <a:pt x="3023646" y="3406925"/>
                </a:lnTo>
                <a:lnTo>
                  <a:pt x="30236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01999" y="2608295"/>
            <a:ext cx="13884001" cy="6235179"/>
          </a:xfrm>
          <a:custGeom>
            <a:avLst/>
            <a:gdLst/>
            <a:ahLst/>
            <a:cxnLst/>
            <a:rect l="l" t="t" r="r" b="b"/>
            <a:pathLst>
              <a:path w="13884001" h="6235179">
                <a:moveTo>
                  <a:pt x="0" y="0"/>
                </a:moveTo>
                <a:lnTo>
                  <a:pt x="13884002" y="0"/>
                </a:lnTo>
                <a:lnTo>
                  <a:pt x="13884002" y="6235179"/>
                </a:lnTo>
                <a:lnTo>
                  <a:pt x="0" y="6235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83927" y="1500762"/>
            <a:ext cx="891747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7. Biểu đồ usecase Tìm kiếm sách</a:t>
            </a:r>
          </a:p>
        </p:txBody>
      </p:sp>
      <p:sp>
        <p:nvSpPr>
          <p:cNvPr id="10" name="Freeform 10"/>
          <p:cNvSpPr/>
          <p:nvPr/>
        </p:nvSpPr>
        <p:spPr>
          <a:xfrm>
            <a:off x="3365496" y="2331972"/>
            <a:ext cx="995190" cy="1834452"/>
          </a:xfrm>
          <a:custGeom>
            <a:avLst/>
            <a:gdLst/>
            <a:ahLst/>
            <a:cxnLst/>
            <a:rect l="l" t="t" r="r" b="b"/>
            <a:pathLst>
              <a:path w="995190" h="1834452">
                <a:moveTo>
                  <a:pt x="0" y="0"/>
                </a:moveTo>
                <a:lnTo>
                  <a:pt x="995190" y="0"/>
                </a:lnTo>
                <a:lnTo>
                  <a:pt x="995190" y="1834452"/>
                </a:lnTo>
                <a:lnTo>
                  <a:pt x="0" y="1834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51" y="3050821"/>
            <a:ext cx="9766896" cy="535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274" y="1016271"/>
            <a:ext cx="14761452" cy="8254459"/>
            <a:chOff x="0" y="0"/>
            <a:chExt cx="3902883" cy="2182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02883" cy="2182454"/>
            </a:xfrm>
            <a:custGeom>
              <a:avLst/>
              <a:gdLst/>
              <a:ahLst/>
              <a:cxnLst/>
              <a:rect l="l" t="t" r="r" b="b"/>
              <a:pathLst>
                <a:path w="3902883" h="2182454">
                  <a:moveTo>
                    <a:pt x="19405" y="0"/>
                  </a:moveTo>
                  <a:lnTo>
                    <a:pt x="3883477" y="0"/>
                  </a:lnTo>
                  <a:cubicBezTo>
                    <a:pt x="3888624" y="0"/>
                    <a:pt x="3893560" y="2044"/>
                    <a:pt x="3897199" y="5684"/>
                  </a:cubicBezTo>
                  <a:cubicBezTo>
                    <a:pt x="3900838" y="9323"/>
                    <a:pt x="3902883" y="14259"/>
                    <a:pt x="3902883" y="19405"/>
                  </a:cubicBezTo>
                  <a:lnTo>
                    <a:pt x="3902883" y="2163048"/>
                  </a:lnTo>
                  <a:cubicBezTo>
                    <a:pt x="3902883" y="2168195"/>
                    <a:pt x="3900838" y="2173131"/>
                    <a:pt x="3897199" y="2176770"/>
                  </a:cubicBezTo>
                  <a:cubicBezTo>
                    <a:pt x="3893560" y="2180409"/>
                    <a:pt x="3888624" y="2182454"/>
                    <a:pt x="3883477" y="2182454"/>
                  </a:cubicBezTo>
                  <a:lnTo>
                    <a:pt x="19405" y="2182454"/>
                  </a:lnTo>
                  <a:cubicBezTo>
                    <a:pt x="14259" y="2182454"/>
                    <a:pt x="9323" y="2180409"/>
                    <a:pt x="5684" y="2176770"/>
                  </a:cubicBezTo>
                  <a:cubicBezTo>
                    <a:pt x="2044" y="2173131"/>
                    <a:pt x="0" y="2168195"/>
                    <a:pt x="0" y="2163048"/>
                  </a:cubicBezTo>
                  <a:lnTo>
                    <a:pt x="0" y="19405"/>
                  </a:lnTo>
                  <a:cubicBezTo>
                    <a:pt x="0" y="14259"/>
                    <a:pt x="2044" y="9323"/>
                    <a:pt x="5684" y="5684"/>
                  </a:cubicBezTo>
                  <a:cubicBezTo>
                    <a:pt x="9323" y="2044"/>
                    <a:pt x="14259" y="0"/>
                    <a:pt x="19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902883" cy="2211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78859" y="-95273"/>
            <a:ext cx="2571810" cy="2897814"/>
          </a:xfrm>
          <a:custGeom>
            <a:avLst/>
            <a:gdLst/>
            <a:ahLst/>
            <a:cxnLst/>
            <a:rect l="l" t="t" r="r" b="b"/>
            <a:pathLst>
              <a:path w="2571810" h="2897814">
                <a:moveTo>
                  <a:pt x="0" y="0"/>
                </a:moveTo>
                <a:lnTo>
                  <a:pt x="2571810" y="0"/>
                </a:lnTo>
                <a:lnTo>
                  <a:pt x="2571810" y="2897813"/>
                </a:lnTo>
                <a:lnTo>
                  <a:pt x="0" y="289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103" y="7309758"/>
            <a:ext cx="2642303" cy="2977242"/>
          </a:xfrm>
          <a:custGeom>
            <a:avLst/>
            <a:gdLst/>
            <a:ahLst/>
            <a:cxnLst/>
            <a:rect l="l" t="t" r="r" b="b"/>
            <a:pathLst>
              <a:path w="2642303" h="2977242">
                <a:moveTo>
                  <a:pt x="2642303" y="0"/>
                </a:moveTo>
                <a:lnTo>
                  <a:pt x="0" y="0"/>
                </a:lnTo>
                <a:lnTo>
                  <a:pt x="0" y="2977242"/>
                </a:lnTo>
                <a:lnTo>
                  <a:pt x="2642303" y="2977242"/>
                </a:lnTo>
                <a:lnTo>
                  <a:pt x="26423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83927" y="2722167"/>
            <a:ext cx="13806875" cy="6200542"/>
          </a:xfrm>
          <a:custGeom>
            <a:avLst/>
            <a:gdLst/>
            <a:ahLst/>
            <a:cxnLst/>
            <a:rect l="l" t="t" r="r" b="b"/>
            <a:pathLst>
              <a:path w="13806875" h="6200542">
                <a:moveTo>
                  <a:pt x="0" y="0"/>
                </a:moveTo>
                <a:lnTo>
                  <a:pt x="13806875" y="0"/>
                </a:lnTo>
                <a:lnTo>
                  <a:pt x="13806875" y="6200541"/>
                </a:lnTo>
                <a:lnTo>
                  <a:pt x="0" y="6200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818500" y="2276693"/>
            <a:ext cx="1059796" cy="1424936"/>
          </a:xfrm>
          <a:custGeom>
            <a:avLst/>
            <a:gdLst/>
            <a:ahLst/>
            <a:cxnLst/>
            <a:rect l="l" t="t" r="r" b="b"/>
            <a:pathLst>
              <a:path w="1059796" h="1424936">
                <a:moveTo>
                  <a:pt x="1059796" y="0"/>
                </a:moveTo>
                <a:lnTo>
                  <a:pt x="0" y="0"/>
                </a:lnTo>
                <a:lnTo>
                  <a:pt x="0" y="1424936"/>
                </a:lnTo>
                <a:lnTo>
                  <a:pt x="1059796" y="1424936"/>
                </a:lnTo>
                <a:lnTo>
                  <a:pt x="10597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78296" y="2989161"/>
            <a:ext cx="10531407" cy="5666553"/>
          </a:xfrm>
          <a:custGeom>
            <a:avLst/>
            <a:gdLst/>
            <a:ahLst/>
            <a:cxnLst/>
            <a:rect l="l" t="t" r="r" b="b"/>
            <a:pathLst>
              <a:path w="10531407" h="5666553">
                <a:moveTo>
                  <a:pt x="0" y="0"/>
                </a:moveTo>
                <a:lnTo>
                  <a:pt x="10531408" y="0"/>
                </a:lnTo>
                <a:lnTo>
                  <a:pt x="10531408" y="5666553"/>
                </a:lnTo>
                <a:lnTo>
                  <a:pt x="0" y="5666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83926" y="1500762"/>
            <a:ext cx="914607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D967E"/>
                </a:solidFill>
                <a:latin typeface="Varela Round"/>
              </a:rPr>
              <a:t>8. Biểu đồ usecase Quản lý độc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Office PowerPoint</Application>
  <PresentationFormat>Custom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Sriracha</vt:lpstr>
      <vt:lpstr>Varela Round</vt:lpstr>
      <vt:lpstr>Le Petit Cochon</vt:lpstr>
      <vt:lpstr>Arial</vt:lpstr>
      <vt:lpstr>Baloo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Purple Cute Hand Drawn Group Project Animated Presentation</dc:title>
  <cp:lastModifiedBy>Admin</cp:lastModifiedBy>
  <cp:revision>4</cp:revision>
  <dcterms:created xsi:type="dcterms:W3CDTF">2006-08-16T00:00:00Z</dcterms:created>
  <dcterms:modified xsi:type="dcterms:W3CDTF">2023-11-16T02:49:37Z</dcterms:modified>
  <dc:identifier>DAFz9xyBoDw</dc:identifier>
</cp:coreProperties>
</file>