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59" r:id="rId3"/>
    <p:sldId id="257" r:id="rId4"/>
    <p:sldId id="260" r:id="rId5"/>
    <p:sldId id="261" r:id="rId6"/>
    <p:sldId id="262" r:id="rId7"/>
    <p:sldId id="256" r:id="rId8"/>
  </p:sldIdLst>
  <p:sldSz cx="12192000" cy="6858000"/>
  <p:notesSz cx="6858000" cy="9144000"/>
  <p:embeddedFontLst>
    <p:embeddedFont>
      <p:font typeface="나눔스퀘어" panose="020B0600000101010101" pitchFamily="34" charset="-127"/>
      <p:regular r:id="rId9"/>
      <p:bold r:id="rId10"/>
      <p:italic r:id="rId11"/>
      <p:boldItalic r:id="rId12"/>
    </p:embeddedFont>
    <p:embeddedFont>
      <p:font typeface="나눔스퀘어 Bold" panose="020B0600000101010101" pitchFamily="34" charset="-127"/>
      <p:regular r:id="rId13"/>
      <p:bold r:id="rId14"/>
      <p:italic r:id="rId15"/>
      <p:boldItalic r:id="rId16"/>
    </p:embeddedFont>
    <p:embeddedFont>
      <p:font typeface="나눔스퀘어 ExtraBold" panose="020B0600000101010101" pitchFamily="34" charset="-127"/>
      <p:regular r:id="rId17"/>
      <p:bold r:id="rId18"/>
      <p:italic r:id="rId19"/>
      <p:boldItalic r:id="rId20"/>
    </p:embeddedFont>
    <p:embeddedFont>
      <p:font typeface="맑은 고딕" panose="020B0503020000020004" pitchFamily="34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현조" initials="박현" lastIdx="2" clrIdx="0">
    <p:extLst>
      <p:ext uri="{19B8F6BF-5375-455C-9EA6-DF929625EA0E}">
        <p15:presenceInfo xmlns:p15="http://schemas.microsoft.com/office/powerpoint/2012/main" userId="d8fae95bc8af32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commentAuthors" Target="commentAuthor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3133B-AD84-446B-916B-3DA477FE5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49AD1B-7906-4AD3-89ED-26DB82E63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FEAE89-CC2C-478B-A740-00445345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2021. 5. 28.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7A4CB-1270-4535-AFA6-B1B96319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B2C28-6EE3-478A-85D2-F4D0E887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99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A5E68-18B1-4356-B5F2-F9752CAE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AB460C-92BD-462F-9674-8501E6EC2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CAA2AA-1AB4-4EDF-8B80-0F1F652A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2021. 5. 28.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0573A-FC4D-4D7E-B17E-9800CA20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C0F44-4F41-49A3-BBE7-72F2B31B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32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29F183-9155-436A-91E9-CA8FD008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065BAB-1821-4E2C-9984-8BB8DC887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3C5346-628F-4386-8818-EF887D65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2021. 5. 28.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1B01C3-C19F-4921-A618-A4693A58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6330D-1203-47F2-B2BC-DFC236F3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10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B5CBF-E128-4513-A30E-48BF8F5C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E18A5-E168-4A8D-9FA9-A78C0BAC6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0119D-8416-4900-9AEF-926BB1DF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2021. 5. 28.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76D97-7979-4CDB-8FD1-A0674CEA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D1611B-6361-4658-91FF-F7AC780B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02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0DCA1-4764-4186-9200-FD6CFE22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A1469A-A083-494C-B8B4-647F2FA0A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A520C-EB1C-44C1-AC53-BDEDDDA6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2021. 5. 28.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A0E7F-6AB1-472C-BADB-DB41B35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793C6-48A6-4C87-88FE-F9E0D262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27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07F06-6AEA-42DE-AD4F-5D385896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869E9-4A4F-4A2C-907C-39319F51F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71B5CC-305B-47FE-92B7-1746A5F1B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221858-D8CC-4118-AE67-296BF18B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2021. 5. 28.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5B9235-93CD-4304-B6F6-7B00D912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A32C02-B47D-4CF8-8395-FED8407D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E6283-97E5-45A8-9E71-D34C0D00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48421-70EE-4231-B88A-B329C3BCB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2C93C7-11B6-4797-9AA6-64AB5DBD0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5BC2D0-8B82-45A3-BA58-9832E3E8E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F8563D-DC65-47CB-B830-AEC0DEFDC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9F7544-5BDD-4E4A-99E0-72532155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2021. 5. 28.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0C6538-2F6C-44AB-8FFB-27E717FD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081176-008C-4372-A13D-A4FBCA83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8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B38DF-93C1-4AD8-A683-0DBFBC54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802390-67DF-42AA-A3D7-4D711CA1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2021. 5. 28.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BE6ACB-FF99-41E0-BE62-AC5A5D1B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E92C9E-2F2C-429E-B78E-3FF04BF5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4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8BC100-B8D2-4C5F-84B0-1A0D5D33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2021. 5. 28.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CBCE15-CA53-40C6-9363-44E5A0CA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C85003-BDF4-46D3-80B1-2A3067CA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5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AD132-4872-4C7D-BDB5-8354E5D7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8C193-08B1-49AF-B6A6-99609069A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D89C3B-FC55-4925-AB11-FDB22BB1F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D6714-D1D0-4CEE-9A57-C8935BD6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2021. 5. 28.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D6359E-5A44-47AD-9813-C7A9AFD7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B3A96B-10C7-424C-A166-6C439805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5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60AAD-AC3A-4686-8033-119DBA6E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C3D88E-1D14-4422-AFC5-1BA576F15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5E5327-CE3F-4A28-AE4A-C89CD5518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52DFE-F8CA-4B4D-99EE-8D7CE5EB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2021. 5. 28.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5D03D7-48E0-4E0B-BE41-D10BDE72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B0405-2141-451A-A1CD-62414A5A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9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E144DB-6241-41D6-B73C-CA4B41B9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8A3857-BF36-437A-B200-077C67BE9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17E73-B261-4EF5-9C03-F1A7CCFA6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2A957-3395-46D6-9B9D-47B5502A23CA}" type="datetimeFigureOut">
              <a:rPr lang="ko-KR" altLang="en-US" smtClean="0"/>
              <a:t>2021. 5. 28.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A6C168-D136-4283-A8D7-4C680D37A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5D5B2-04B1-400F-8BF3-FBB1EDB59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88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7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F3F8B0-E0C6-4C18-B2DB-30C9531556E3}"/>
              </a:ext>
            </a:extLst>
          </p:cNvPr>
          <p:cNvSpPr/>
          <p:nvPr/>
        </p:nvSpPr>
        <p:spPr>
          <a:xfrm>
            <a:off x="3309938" y="1476375"/>
            <a:ext cx="5572125" cy="3905250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373C0B-F427-4675-BA89-CFB9B987AA21}"/>
              </a:ext>
            </a:extLst>
          </p:cNvPr>
          <p:cNvSpPr txBox="1"/>
          <p:nvPr/>
        </p:nvSpPr>
        <p:spPr>
          <a:xfrm>
            <a:off x="3712174" y="2180362"/>
            <a:ext cx="47676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무료 피피티</a:t>
            </a:r>
            <a:endParaRPr lang="en-US" altLang="ko-KR" sz="54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5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템플릿 받아가요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E5309-4A29-4CBE-B694-B651066D4DBE}"/>
              </a:ext>
            </a:extLst>
          </p:cNvPr>
          <p:cNvSpPr txBox="1"/>
          <p:nvPr/>
        </p:nvSpPr>
        <p:spPr>
          <a:xfrm>
            <a:off x="4409481" y="4087683"/>
            <a:ext cx="33730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Made by Jasaeng</a:t>
            </a:r>
            <a:endParaRPr lang="ko-KR" altLang="en-US" sz="30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5394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85C409B-881B-484E-89C0-B371A7B01706}"/>
              </a:ext>
            </a:extLst>
          </p:cNvPr>
          <p:cNvSpPr/>
          <p:nvPr/>
        </p:nvSpPr>
        <p:spPr>
          <a:xfrm>
            <a:off x="0" y="0"/>
            <a:ext cx="5343525" cy="68580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A287BC-ABDA-4689-A581-D46698EC00B1}"/>
              </a:ext>
            </a:extLst>
          </p:cNvPr>
          <p:cNvSpPr/>
          <p:nvPr/>
        </p:nvSpPr>
        <p:spPr>
          <a:xfrm>
            <a:off x="789981" y="1552575"/>
            <a:ext cx="3619500" cy="3905250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32BF3-31B7-48E9-97A2-C6AD285CEF7E}"/>
              </a:ext>
            </a:extLst>
          </p:cNvPr>
          <p:cNvSpPr txBox="1"/>
          <p:nvPr/>
        </p:nvSpPr>
        <p:spPr>
          <a:xfrm>
            <a:off x="1877418" y="3043535"/>
            <a:ext cx="1444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2DE98-8D87-4402-A68D-4C31CB7FDDE6}"/>
              </a:ext>
            </a:extLst>
          </p:cNvPr>
          <p:cNvSpPr txBox="1"/>
          <p:nvPr/>
        </p:nvSpPr>
        <p:spPr>
          <a:xfrm>
            <a:off x="6133506" y="1085383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40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9BDF5-C3CE-4DE3-906D-B0EA56CAEABE}"/>
              </a:ext>
            </a:extLst>
          </p:cNvPr>
          <p:cNvSpPr txBox="1"/>
          <p:nvPr/>
        </p:nvSpPr>
        <p:spPr>
          <a:xfrm>
            <a:off x="6952961" y="1208493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제목을 입력하세요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445966-81AA-40EB-AF3A-195437A7E6D8}"/>
              </a:ext>
            </a:extLst>
          </p:cNvPr>
          <p:cNvSpPr txBox="1"/>
          <p:nvPr/>
        </p:nvSpPr>
        <p:spPr>
          <a:xfrm>
            <a:off x="6952961" y="1693242"/>
            <a:ext cx="22028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내용을 입력해요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CAB31C-4EA3-4B11-880C-C4AFCFE56EC8}"/>
              </a:ext>
            </a:extLst>
          </p:cNvPr>
          <p:cNvSpPr txBox="1"/>
          <p:nvPr/>
        </p:nvSpPr>
        <p:spPr>
          <a:xfrm>
            <a:off x="6952961" y="1994931"/>
            <a:ext cx="22028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내용을 입력해요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C54CB8-D00A-4BE4-B0BF-F9E5A0D3F8E9}"/>
              </a:ext>
            </a:extLst>
          </p:cNvPr>
          <p:cNvSpPr txBox="1"/>
          <p:nvPr/>
        </p:nvSpPr>
        <p:spPr>
          <a:xfrm>
            <a:off x="6133506" y="2777688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40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C09752-FE32-4093-B772-3FFAD4B91079}"/>
              </a:ext>
            </a:extLst>
          </p:cNvPr>
          <p:cNvSpPr txBox="1"/>
          <p:nvPr/>
        </p:nvSpPr>
        <p:spPr>
          <a:xfrm>
            <a:off x="6952961" y="2900798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제목을 입력하세요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8E9206-15F9-4B5E-AF62-46268B1B8303}"/>
              </a:ext>
            </a:extLst>
          </p:cNvPr>
          <p:cNvSpPr txBox="1"/>
          <p:nvPr/>
        </p:nvSpPr>
        <p:spPr>
          <a:xfrm>
            <a:off x="6952961" y="3385547"/>
            <a:ext cx="22028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내용을 입력해요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9B2EAB-E274-4985-931D-97729CA1D17B}"/>
              </a:ext>
            </a:extLst>
          </p:cNvPr>
          <p:cNvSpPr txBox="1"/>
          <p:nvPr/>
        </p:nvSpPr>
        <p:spPr>
          <a:xfrm>
            <a:off x="6952961" y="3687236"/>
            <a:ext cx="22028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내용을 입력해요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AA8A7B-A1D7-4DCC-8E2C-83109D3256EB}"/>
              </a:ext>
            </a:extLst>
          </p:cNvPr>
          <p:cNvSpPr txBox="1"/>
          <p:nvPr/>
        </p:nvSpPr>
        <p:spPr>
          <a:xfrm>
            <a:off x="6133506" y="4469993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40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090683-093A-49C2-9F64-804EF330738A}"/>
              </a:ext>
            </a:extLst>
          </p:cNvPr>
          <p:cNvSpPr txBox="1"/>
          <p:nvPr/>
        </p:nvSpPr>
        <p:spPr>
          <a:xfrm>
            <a:off x="6952961" y="4593103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제목을 입력하세요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495149-3BDA-4F54-9372-3717BD0C56EF}"/>
              </a:ext>
            </a:extLst>
          </p:cNvPr>
          <p:cNvSpPr txBox="1"/>
          <p:nvPr/>
        </p:nvSpPr>
        <p:spPr>
          <a:xfrm>
            <a:off x="6952961" y="5077852"/>
            <a:ext cx="22028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내용을 입력해요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FFF2A4-140C-4493-8AC6-971AE5E8E1BF}"/>
              </a:ext>
            </a:extLst>
          </p:cNvPr>
          <p:cNvSpPr txBox="1"/>
          <p:nvPr/>
        </p:nvSpPr>
        <p:spPr>
          <a:xfrm>
            <a:off x="6952961" y="5379541"/>
            <a:ext cx="22028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내용을 입력해요</a:t>
            </a:r>
          </a:p>
        </p:txBody>
      </p:sp>
    </p:spTree>
    <p:extLst>
      <p:ext uri="{BB962C8B-B14F-4D97-AF65-F5344CB8AC3E}">
        <p14:creationId xmlns:p14="http://schemas.microsoft.com/office/powerpoint/2010/main" val="78042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endParaRPr lang="ko-KR" altLang="en-US" sz="40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166813" y="150882"/>
            <a:ext cx="2315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Instagram id</a:t>
            </a:r>
          </a:p>
          <a:p>
            <a:pPr algn="ctr"/>
            <a:r>
              <a:rPr lang="en-US" altLang="ko-KR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jasaeng_official</a:t>
            </a:r>
            <a:endParaRPr lang="ko-KR" altLang="en-US" sz="20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51C85D-9B22-49F3-897C-387544C67A87}"/>
              </a:ext>
            </a:extLst>
          </p:cNvPr>
          <p:cNvSpPr/>
          <p:nvPr/>
        </p:nvSpPr>
        <p:spPr>
          <a:xfrm>
            <a:off x="847725" y="1895475"/>
            <a:ext cx="2305050" cy="3857625"/>
          </a:xfrm>
          <a:prstGeom prst="rect">
            <a:avLst/>
          </a:prstGeom>
          <a:noFill/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6CCF6-3DCC-4272-8656-1C4E56A15564}"/>
              </a:ext>
            </a:extLst>
          </p:cNvPr>
          <p:cNvSpPr txBox="1"/>
          <p:nvPr/>
        </p:nvSpPr>
        <p:spPr>
          <a:xfrm>
            <a:off x="1590522" y="2295058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40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6D752-2851-436F-9F99-24202E55344A}"/>
              </a:ext>
            </a:extLst>
          </p:cNvPr>
          <p:cNvSpPr txBox="1"/>
          <p:nvPr/>
        </p:nvSpPr>
        <p:spPr>
          <a:xfrm>
            <a:off x="1324423" y="3205940"/>
            <a:ext cx="1351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내용을</a:t>
            </a:r>
            <a:endParaRPr lang="en-US" altLang="ko-KR" sz="25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입력해요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ECEF3A-9E0D-4098-8851-811C3232F8AC}"/>
              </a:ext>
            </a:extLst>
          </p:cNvPr>
          <p:cNvSpPr txBox="1"/>
          <p:nvPr/>
        </p:nvSpPr>
        <p:spPr>
          <a:xfrm>
            <a:off x="1102409" y="4264075"/>
            <a:ext cx="179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  <a:endParaRPr lang="en-US" altLang="ko-KR" sz="1200">
              <a:ln>
                <a:solidFill>
                  <a:srgbClr val="677787">
                    <a:alpha val="15000"/>
                  </a:srgbClr>
                </a:solidFill>
              </a:ln>
              <a:solidFill>
                <a:srgbClr val="67778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</a:p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29CE1C-7950-493A-9235-B19F89B0065B}"/>
              </a:ext>
            </a:extLst>
          </p:cNvPr>
          <p:cNvSpPr/>
          <p:nvPr/>
        </p:nvSpPr>
        <p:spPr>
          <a:xfrm>
            <a:off x="3604805" y="1895475"/>
            <a:ext cx="2305050" cy="3857625"/>
          </a:xfrm>
          <a:prstGeom prst="rect">
            <a:avLst/>
          </a:prstGeom>
          <a:noFill/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787F6C-61F1-4395-A5E9-8107033C4E29}"/>
              </a:ext>
            </a:extLst>
          </p:cNvPr>
          <p:cNvSpPr txBox="1"/>
          <p:nvPr/>
        </p:nvSpPr>
        <p:spPr>
          <a:xfrm>
            <a:off x="4347602" y="2295058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40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6363ED-78BD-4BA9-9BC6-BFF6A39B2AAF}"/>
              </a:ext>
            </a:extLst>
          </p:cNvPr>
          <p:cNvSpPr txBox="1"/>
          <p:nvPr/>
        </p:nvSpPr>
        <p:spPr>
          <a:xfrm>
            <a:off x="4081503" y="3205940"/>
            <a:ext cx="1351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내용을</a:t>
            </a:r>
            <a:endParaRPr lang="en-US" altLang="ko-KR" sz="25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입력해요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850883-67AF-4662-9EA8-7C9C45DD21F5}"/>
              </a:ext>
            </a:extLst>
          </p:cNvPr>
          <p:cNvSpPr txBox="1"/>
          <p:nvPr/>
        </p:nvSpPr>
        <p:spPr>
          <a:xfrm>
            <a:off x="3859489" y="4264075"/>
            <a:ext cx="179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  <a:endParaRPr lang="en-US" altLang="ko-KR" sz="1200">
              <a:ln>
                <a:solidFill>
                  <a:srgbClr val="677787">
                    <a:alpha val="15000"/>
                  </a:srgbClr>
                </a:solidFill>
              </a:ln>
              <a:solidFill>
                <a:srgbClr val="67778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</a:p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67A66B-F101-4DBC-A547-FE3C7D156BA7}"/>
              </a:ext>
            </a:extLst>
          </p:cNvPr>
          <p:cNvSpPr/>
          <p:nvPr/>
        </p:nvSpPr>
        <p:spPr>
          <a:xfrm>
            <a:off x="6361885" y="1895475"/>
            <a:ext cx="2305050" cy="3857625"/>
          </a:xfrm>
          <a:prstGeom prst="rect">
            <a:avLst/>
          </a:prstGeom>
          <a:noFill/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F3738D-FD91-488B-932E-B56B3E8C4EC5}"/>
              </a:ext>
            </a:extLst>
          </p:cNvPr>
          <p:cNvSpPr txBox="1"/>
          <p:nvPr/>
        </p:nvSpPr>
        <p:spPr>
          <a:xfrm>
            <a:off x="7104682" y="2295058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40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D18FC6-FA28-4C0E-9616-E39DE497630B}"/>
              </a:ext>
            </a:extLst>
          </p:cNvPr>
          <p:cNvSpPr txBox="1"/>
          <p:nvPr/>
        </p:nvSpPr>
        <p:spPr>
          <a:xfrm>
            <a:off x="6838583" y="3205940"/>
            <a:ext cx="1351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내용을</a:t>
            </a:r>
            <a:endParaRPr lang="en-US" altLang="ko-KR" sz="25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입력해요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8D53E3-74E3-40A7-9DF5-65D911F76488}"/>
              </a:ext>
            </a:extLst>
          </p:cNvPr>
          <p:cNvSpPr txBox="1"/>
          <p:nvPr/>
        </p:nvSpPr>
        <p:spPr>
          <a:xfrm>
            <a:off x="6616569" y="4264075"/>
            <a:ext cx="179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  <a:endParaRPr lang="en-US" altLang="ko-KR" sz="1200">
              <a:ln>
                <a:solidFill>
                  <a:srgbClr val="677787">
                    <a:alpha val="15000"/>
                  </a:srgbClr>
                </a:solidFill>
              </a:ln>
              <a:solidFill>
                <a:srgbClr val="67778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</a:p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68E5B0-44E9-4C7C-A446-1CD80BDB9A9D}"/>
              </a:ext>
            </a:extLst>
          </p:cNvPr>
          <p:cNvSpPr/>
          <p:nvPr/>
        </p:nvSpPr>
        <p:spPr>
          <a:xfrm>
            <a:off x="9118966" y="1895475"/>
            <a:ext cx="2305050" cy="3857625"/>
          </a:xfrm>
          <a:prstGeom prst="rect">
            <a:avLst/>
          </a:prstGeom>
          <a:solidFill>
            <a:srgbClr val="677787"/>
          </a:solidFill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77DC4A-5370-4FAB-BC1F-92C0091FF997}"/>
              </a:ext>
            </a:extLst>
          </p:cNvPr>
          <p:cNvSpPr txBox="1"/>
          <p:nvPr/>
        </p:nvSpPr>
        <p:spPr>
          <a:xfrm>
            <a:off x="9861763" y="2295058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40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3C349E-2AA0-4D41-84F8-869B2A6F6EBC}"/>
              </a:ext>
            </a:extLst>
          </p:cNvPr>
          <p:cNvSpPr txBox="1"/>
          <p:nvPr/>
        </p:nvSpPr>
        <p:spPr>
          <a:xfrm>
            <a:off x="9595664" y="3205940"/>
            <a:ext cx="1351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내용을</a:t>
            </a:r>
            <a:endParaRPr lang="en-US" altLang="ko-KR" sz="25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입력해요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1A2040-F634-4127-91DF-B27FC8B6B5E9}"/>
              </a:ext>
            </a:extLst>
          </p:cNvPr>
          <p:cNvSpPr txBox="1"/>
          <p:nvPr/>
        </p:nvSpPr>
        <p:spPr>
          <a:xfrm>
            <a:off x="9373650" y="4264075"/>
            <a:ext cx="179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  <a:endParaRPr lang="en-US" altLang="ko-KR" sz="1200">
              <a:ln>
                <a:solidFill>
                  <a:srgbClr val="677787">
                    <a:alpha val="15000"/>
                  </a:srgb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</a:p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</a:p>
        </p:txBody>
      </p:sp>
    </p:spTree>
    <p:extLst>
      <p:ext uri="{BB962C8B-B14F-4D97-AF65-F5344CB8AC3E}">
        <p14:creationId xmlns:p14="http://schemas.microsoft.com/office/powerpoint/2010/main" val="1133397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endParaRPr lang="ko-KR" altLang="en-US" sz="40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166813" y="150882"/>
            <a:ext cx="2315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Instagram id</a:t>
            </a:r>
          </a:p>
          <a:p>
            <a:pPr algn="ctr"/>
            <a:r>
              <a:rPr lang="en-US" altLang="ko-KR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jasaeng_official</a:t>
            </a:r>
            <a:endParaRPr lang="ko-KR" altLang="en-US" sz="20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EF40B2-BE38-4963-8CF6-757F833A0AA7}"/>
              </a:ext>
            </a:extLst>
          </p:cNvPr>
          <p:cNvSpPr/>
          <p:nvPr/>
        </p:nvSpPr>
        <p:spPr>
          <a:xfrm>
            <a:off x="847725" y="2599858"/>
            <a:ext cx="2305050" cy="3153242"/>
          </a:xfrm>
          <a:prstGeom prst="rect">
            <a:avLst/>
          </a:prstGeom>
          <a:noFill/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FC802B-3736-4E0B-8848-AA9DE2739E98}"/>
              </a:ext>
            </a:extLst>
          </p:cNvPr>
          <p:cNvSpPr txBox="1"/>
          <p:nvPr/>
        </p:nvSpPr>
        <p:spPr>
          <a:xfrm>
            <a:off x="1590522" y="2837983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40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2D64F7-C4F0-444D-BB31-4D56C8612F91}"/>
              </a:ext>
            </a:extLst>
          </p:cNvPr>
          <p:cNvSpPr txBox="1"/>
          <p:nvPr/>
        </p:nvSpPr>
        <p:spPr>
          <a:xfrm>
            <a:off x="1324423" y="3748865"/>
            <a:ext cx="1351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내용을</a:t>
            </a:r>
            <a:endParaRPr lang="en-US" altLang="ko-KR" sz="25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입력해요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D659F6-0EC4-4376-B400-B24C645CE83F}"/>
              </a:ext>
            </a:extLst>
          </p:cNvPr>
          <p:cNvSpPr txBox="1"/>
          <p:nvPr/>
        </p:nvSpPr>
        <p:spPr>
          <a:xfrm>
            <a:off x="1102409" y="4807000"/>
            <a:ext cx="179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  <a:endParaRPr lang="en-US" altLang="ko-KR" sz="1200">
              <a:ln>
                <a:solidFill>
                  <a:srgbClr val="677787">
                    <a:alpha val="15000"/>
                  </a:srgbClr>
                </a:solidFill>
              </a:ln>
              <a:solidFill>
                <a:srgbClr val="67778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</a:p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8F2F6E-0C7A-41CB-980D-07FE4AFDA2FD}"/>
              </a:ext>
            </a:extLst>
          </p:cNvPr>
          <p:cNvSpPr/>
          <p:nvPr/>
        </p:nvSpPr>
        <p:spPr>
          <a:xfrm>
            <a:off x="3604805" y="2599858"/>
            <a:ext cx="2305050" cy="3153242"/>
          </a:xfrm>
          <a:prstGeom prst="rect">
            <a:avLst/>
          </a:prstGeom>
          <a:noFill/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611C99-F423-4A9D-BF7C-A7205994AB7C}"/>
              </a:ext>
            </a:extLst>
          </p:cNvPr>
          <p:cNvSpPr txBox="1"/>
          <p:nvPr/>
        </p:nvSpPr>
        <p:spPr>
          <a:xfrm>
            <a:off x="4347602" y="2837983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40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643CF4-170C-4B85-94B5-3C216F46D4DE}"/>
              </a:ext>
            </a:extLst>
          </p:cNvPr>
          <p:cNvSpPr txBox="1"/>
          <p:nvPr/>
        </p:nvSpPr>
        <p:spPr>
          <a:xfrm>
            <a:off x="4081503" y="3748865"/>
            <a:ext cx="1351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내용을</a:t>
            </a:r>
            <a:endParaRPr lang="en-US" altLang="ko-KR" sz="25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입력해요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DF64D7-50A0-434A-B427-1D943BEC32B6}"/>
              </a:ext>
            </a:extLst>
          </p:cNvPr>
          <p:cNvSpPr txBox="1"/>
          <p:nvPr/>
        </p:nvSpPr>
        <p:spPr>
          <a:xfrm>
            <a:off x="3859489" y="4807000"/>
            <a:ext cx="179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  <a:endParaRPr lang="en-US" altLang="ko-KR" sz="1200">
              <a:ln>
                <a:solidFill>
                  <a:srgbClr val="677787">
                    <a:alpha val="15000"/>
                  </a:srgbClr>
                </a:solidFill>
              </a:ln>
              <a:solidFill>
                <a:srgbClr val="67778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</a:p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C6DE601-00E6-4576-8510-B170C4327A1D}"/>
              </a:ext>
            </a:extLst>
          </p:cNvPr>
          <p:cNvSpPr/>
          <p:nvPr/>
        </p:nvSpPr>
        <p:spPr>
          <a:xfrm>
            <a:off x="6361885" y="2599858"/>
            <a:ext cx="2305050" cy="3153242"/>
          </a:xfrm>
          <a:prstGeom prst="rect">
            <a:avLst/>
          </a:prstGeom>
          <a:noFill/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15E9E7-A7FC-4B8D-A663-C95C2F0B7B93}"/>
              </a:ext>
            </a:extLst>
          </p:cNvPr>
          <p:cNvSpPr txBox="1"/>
          <p:nvPr/>
        </p:nvSpPr>
        <p:spPr>
          <a:xfrm>
            <a:off x="7104682" y="2837983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40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F717E1-28FA-4891-B4EB-1A0DE69647DE}"/>
              </a:ext>
            </a:extLst>
          </p:cNvPr>
          <p:cNvSpPr txBox="1"/>
          <p:nvPr/>
        </p:nvSpPr>
        <p:spPr>
          <a:xfrm>
            <a:off x="6838583" y="3748865"/>
            <a:ext cx="1351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내용을</a:t>
            </a:r>
            <a:endParaRPr lang="en-US" altLang="ko-KR" sz="25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입력해요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85C1DE-537E-48FB-B5F7-1AFEB54A607E}"/>
              </a:ext>
            </a:extLst>
          </p:cNvPr>
          <p:cNvSpPr txBox="1"/>
          <p:nvPr/>
        </p:nvSpPr>
        <p:spPr>
          <a:xfrm>
            <a:off x="6616569" y="4807000"/>
            <a:ext cx="179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  <a:endParaRPr lang="en-US" altLang="ko-KR" sz="1200">
              <a:ln>
                <a:solidFill>
                  <a:srgbClr val="677787">
                    <a:alpha val="15000"/>
                  </a:srgbClr>
                </a:solidFill>
              </a:ln>
              <a:solidFill>
                <a:srgbClr val="67778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</a:p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CC9BEB0-A505-4B7F-9F0C-94B1805B0C33}"/>
              </a:ext>
            </a:extLst>
          </p:cNvPr>
          <p:cNvSpPr/>
          <p:nvPr/>
        </p:nvSpPr>
        <p:spPr>
          <a:xfrm>
            <a:off x="9118966" y="2599858"/>
            <a:ext cx="2305050" cy="3153242"/>
          </a:xfrm>
          <a:prstGeom prst="rect">
            <a:avLst/>
          </a:prstGeom>
          <a:solidFill>
            <a:srgbClr val="677787"/>
          </a:solidFill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30F54D-06C7-45B7-A09C-5888223EB733}"/>
              </a:ext>
            </a:extLst>
          </p:cNvPr>
          <p:cNvSpPr txBox="1"/>
          <p:nvPr/>
        </p:nvSpPr>
        <p:spPr>
          <a:xfrm>
            <a:off x="9861763" y="2837983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40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B06FD9-ABA7-4A7A-9A7B-D28FF5577323}"/>
              </a:ext>
            </a:extLst>
          </p:cNvPr>
          <p:cNvSpPr txBox="1"/>
          <p:nvPr/>
        </p:nvSpPr>
        <p:spPr>
          <a:xfrm>
            <a:off x="9595664" y="3748865"/>
            <a:ext cx="1351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내용을</a:t>
            </a:r>
            <a:endParaRPr lang="en-US" altLang="ko-KR" sz="25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입력해요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8C80C7-894E-4F6A-A518-9004A013402F}"/>
              </a:ext>
            </a:extLst>
          </p:cNvPr>
          <p:cNvSpPr txBox="1"/>
          <p:nvPr/>
        </p:nvSpPr>
        <p:spPr>
          <a:xfrm>
            <a:off x="9373650" y="4807000"/>
            <a:ext cx="179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  <a:endParaRPr lang="en-US" altLang="ko-KR" sz="1200">
              <a:ln>
                <a:solidFill>
                  <a:srgbClr val="677787">
                    <a:alpha val="15000"/>
                  </a:srgb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</a:p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0336DA1-B33A-4BC8-B3B2-415E14EEBDE9}"/>
              </a:ext>
            </a:extLst>
          </p:cNvPr>
          <p:cNvSpPr/>
          <p:nvPr/>
        </p:nvSpPr>
        <p:spPr>
          <a:xfrm>
            <a:off x="847725" y="1676439"/>
            <a:ext cx="2305050" cy="923419"/>
          </a:xfrm>
          <a:prstGeom prst="rect">
            <a:avLst/>
          </a:prstGeom>
          <a:solidFill>
            <a:srgbClr val="677787"/>
          </a:solidFill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18BC40-EA8B-44AC-BFC4-C382DF62E59E}"/>
              </a:ext>
            </a:extLst>
          </p:cNvPr>
          <p:cNvSpPr txBox="1"/>
          <p:nvPr/>
        </p:nvSpPr>
        <p:spPr>
          <a:xfrm>
            <a:off x="1083611" y="1917714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내용을</a:t>
            </a:r>
            <a:r>
              <a:rPr lang="en-US" altLang="ko-KR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입력해요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78B3A93-8161-45E9-8983-E22BE7F88C24}"/>
              </a:ext>
            </a:extLst>
          </p:cNvPr>
          <p:cNvSpPr/>
          <p:nvPr/>
        </p:nvSpPr>
        <p:spPr>
          <a:xfrm>
            <a:off x="3604805" y="1676439"/>
            <a:ext cx="2305050" cy="923419"/>
          </a:xfrm>
          <a:prstGeom prst="rect">
            <a:avLst/>
          </a:prstGeom>
          <a:solidFill>
            <a:srgbClr val="677787"/>
          </a:solidFill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9CBD41-AB9F-430C-9EF1-200F613FAE90}"/>
              </a:ext>
            </a:extLst>
          </p:cNvPr>
          <p:cNvSpPr txBox="1"/>
          <p:nvPr/>
        </p:nvSpPr>
        <p:spPr>
          <a:xfrm>
            <a:off x="3840691" y="1917714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내용을</a:t>
            </a:r>
            <a:r>
              <a:rPr lang="en-US" altLang="ko-KR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입력해요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F3900AD-9F96-4921-9CE2-AA755E516A71}"/>
              </a:ext>
            </a:extLst>
          </p:cNvPr>
          <p:cNvSpPr/>
          <p:nvPr/>
        </p:nvSpPr>
        <p:spPr>
          <a:xfrm>
            <a:off x="6361885" y="1676439"/>
            <a:ext cx="2305050" cy="923419"/>
          </a:xfrm>
          <a:prstGeom prst="rect">
            <a:avLst/>
          </a:prstGeom>
          <a:solidFill>
            <a:srgbClr val="677787"/>
          </a:solidFill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54B424-C4FF-42A4-8F33-0AECE1B60A18}"/>
              </a:ext>
            </a:extLst>
          </p:cNvPr>
          <p:cNvSpPr txBox="1"/>
          <p:nvPr/>
        </p:nvSpPr>
        <p:spPr>
          <a:xfrm>
            <a:off x="6597771" y="1917714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내용을</a:t>
            </a:r>
            <a:r>
              <a:rPr lang="en-US" altLang="ko-KR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입력해요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A3AE786-8123-4E19-AE3B-760DA1D3535E}"/>
              </a:ext>
            </a:extLst>
          </p:cNvPr>
          <p:cNvSpPr/>
          <p:nvPr/>
        </p:nvSpPr>
        <p:spPr>
          <a:xfrm>
            <a:off x="9118965" y="1676439"/>
            <a:ext cx="2305050" cy="923419"/>
          </a:xfrm>
          <a:prstGeom prst="rect">
            <a:avLst/>
          </a:prstGeom>
          <a:solidFill>
            <a:schemeClr val="bg1"/>
          </a:solidFill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E41DB0-617B-4CCB-A4FE-33708B6B0D91}"/>
              </a:ext>
            </a:extLst>
          </p:cNvPr>
          <p:cNvSpPr txBox="1"/>
          <p:nvPr/>
        </p:nvSpPr>
        <p:spPr>
          <a:xfrm>
            <a:off x="9354851" y="1917714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내용을</a:t>
            </a:r>
            <a:r>
              <a:rPr lang="en-US" altLang="ko-KR" sz="20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입력해요</a:t>
            </a:r>
          </a:p>
        </p:txBody>
      </p:sp>
    </p:spTree>
    <p:extLst>
      <p:ext uri="{BB962C8B-B14F-4D97-AF65-F5344CB8AC3E}">
        <p14:creationId xmlns:p14="http://schemas.microsoft.com/office/powerpoint/2010/main" val="2862708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endParaRPr lang="ko-KR" altLang="en-US" sz="40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166813" y="150882"/>
            <a:ext cx="2315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Instagram id</a:t>
            </a:r>
          </a:p>
          <a:p>
            <a:pPr algn="ctr"/>
            <a:r>
              <a:rPr lang="en-US" altLang="ko-KR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jasaeng_official</a:t>
            </a:r>
            <a:endParaRPr lang="ko-KR" altLang="en-US" sz="20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DF7DCA0-F6C6-4D4B-98A7-61DBE0C6A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47" t="2747" r="2747" b="2747"/>
          <a:stretch>
            <a:fillRect/>
          </a:stretch>
        </p:blipFill>
        <p:spPr>
          <a:xfrm>
            <a:off x="1078706" y="2336005"/>
            <a:ext cx="3276600" cy="3276600"/>
          </a:xfrm>
          <a:custGeom>
            <a:avLst/>
            <a:gdLst>
              <a:gd name="connsiteX0" fmla="*/ 1638300 w 3276600"/>
              <a:gd name="connsiteY0" fmla="*/ 0 h 3276600"/>
              <a:gd name="connsiteX1" fmla="*/ 3276600 w 3276600"/>
              <a:gd name="connsiteY1" fmla="*/ 1638300 h 3276600"/>
              <a:gd name="connsiteX2" fmla="*/ 1638300 w 3276600"/>
              <a:gd name="connsiteY2" fmla="*/ 3276600 h 3276600"/>
              <a:gd name="connsiteX3" fmla="*/ 0 w 3276600"/>
              <a:gd name="connsiteY3" fmla="*/ 1638300 h 3276600"/>
              <a:gd name="connsiteX4" fmla="*/ 1638300 w 3276600"/>
              <a:gd name="connsiteY4" fmla="*/ 0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6600" h="3276600">
                <a:moveTo>
                  <a:pt x="1638300" y="0"/>
                </a:moveTo>
                <a:cubicBezTo>
                  <a:pt x="2543108" y="0"/>
                  <a:pt x="3276600" y="733492"/>
                  <a:pt x="3276600" y="1638300"/>
                </a:cubicBezTo>
                <a:cubicBezTo>
                  <a:pt x="3276600" y="2543108"/>
                  <a:pt x="2543108" y="3276600"/>
                  <a:pt x="1638300" y="3276600"/>
                </a:cubicBezTo>
                <a:cubicBezTo>
                  <a:pt x="733492" y="3276600"/>
                  <a:pt x="0" y="2543108"/>
                  <a:pt x="0" y="1638300"/>
                </a:cubicBezTo>
                <a:cubicBezTo>
                  <a:pt x="0" y="733492"/>
                  <a:pt x="733492" y="0"/>
                  <a:pt x="1638300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5CB8A6C0-61D6-452C-942F-BD384BD5D69E}"/>
              </a:ext>
            </a:extLst>
          </p:cNvPr>
          <p:cNvSpPr/>
          <p:nvPr/>
        </p:nvSpPr>
        <p:spPr>
          <a:xfrm>
            <a:off x="566737" y="1824036"/>
            <a:ext cx="4300538" cy="4300538"/>
          </a:xfrm>
          <a:prstGeom prst="ellipse">
            <a:avLst/>
          </a:prstGeom>
          <a:noFill/>
          <a:ln w="12700">
            <a:solidFill>
              <a:srgbClr val="677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D3A9B90-C0BB-4A7C-8F1E-719FCCA8F65D}"/>
              </a:ext>
            </a:extLst>
          </p:cNvPr>
          <p:cNvSpPr/>
          <p:nvPr/>
        </p:nvSpPr>
        <p:spPr>
          <a:xfrm>
            <a:off x="3734991" y="1897855"/>
            <a:ext cx="876300" cy="876300"/>
          </a:xfrm>
          <a:prstGeom prst="ellipse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289AA05-A9FD-47C2-B104-716899D52E14}"/>
              </a:ext>
            </a:extLst>
          </p:cNvPr>
          <p:cNvSpPr/>
          <p:nvPr/>
        </p:nvSpPr>
        <p:spPr>
          <a:xfrm>
            <a:off x="4502944" y="3207546"/>
            <a:ext cx="876300" cy="876300"/>
          </a:xfrm>
          <a:prstGeom prst="ellipse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4CC383A-33E7-4385-AC61-45C37C85B010}"/>
              </a:ext>
            </a:extLst>
          </p:cNvPr>
          <p:cNvSpPr/>
          <p:nvPr/>
        </p:nvSpPr>
        <p:spPr>
          <a:xfrm>
            <a:off x="4064794" y="4879182"/>
            <a:ext cx="876300" cy="876300"/>
          </a:xfrm>
          <a:prstGeom prst="ellipse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0CC0519-DE07-40C1-9630-8618B34DD5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397" y="2138216"/>
            <a:ext cx="395578" cy="39557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0CF781A-AF68-424E-854B-7BDFA9FAEE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406" y="3429000"/>
            <a:ext cx="428320" cy="42832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DF557D4-7960-4450-9250-6C86EE89C1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76" y="5051966"/>
            <a:ext cx="566600" cy="566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3042327-D4B3-43A0-B481-8A650603D90A}"/>
              </a:ext>
            </a:extLst>
          </p:cNvPr>
          <p:cNvSpPr txBox="1"/>
          <p:nvPr/>
        </p:nvSpPr>
        <p:spPr>
          <a:xfrm>
            <a:off x="4731406" y="1785701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인스타 계정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B499C6-8631-4E17-9243-4686835AF515}"/>
              </a:ext>
            </a:extLst>
          </p:cNvPr>
          <p:cNvSpPr txBox="1"/>
          <p:nvPr/>
        </p:nvSpPr>
        <p:spPr>
          <a:xfrm>
            <a:off x="5607706" y="3178971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콘텐츠 내용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071BFD-B7B9-4131-B74B-19F1B9BB930A}"/>
              </a:ext>
            </a:extLst>
          </p:cNvPr>
          <p:cNvSpPr txBox="1"/>
          <p:nvPr/>
        </p:nvSpPr>
        <p:spPr>
          <a:xfrm>
            <a:off x="5219259" y="489823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팔로우해요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A66277-6516-4A7C-A223-A0F5D1D4A09C}"/>
              </a:ext>
            </a:extLst>
          </p:cNvPr>
          <p:cNvSpPr txBox="1"/>
          <p:nvPr/>
        </p:nvSpPr>
        <p:spPr>
          <a:xfrm>
            <a:off x="4731406" y="2106714"/>
            <a:ext cx="40222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jasaeng_official</a:t>
            </a:r>
          </a:p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계정 만들었습니다 팔로우해서 소통해요 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</a:t>
            </a:r>
            <a:endParaRPr lang="ko-KR" altLang="en-US" sz="150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04FA4A-5D71-46A2-A489-05EE42D88DE2}"/>
              </a:ext>
            </a:extLst>
          </p:cNvPr>
          <p:cNvSpPr txBox="1"/>
          <p:nvPr/>
        </p:nvSpPr>
        <p:spPr>
          <a:xfrm>
            <a:off x="5629350" y="3548303"/>
            <a:ext cx="56028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 일상과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평소에 자주 읽는 책 리뷰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그리고 앞으로 있을 블로그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투잡 강의 오픈 일정을 안내할 예정입니다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150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5529D87-9405-465F-A93B-0A6E85ABF698}"/>
              </a:ext>
            </a:extLst>
          </p:cNvPr>
          <p:cNvSpPr txBox="1"/>
          <p:nvPr/>
        </p:nvSpPr>
        <p:spPr>
          <a:xfrm>
            <a:off x="5219259" y="5274716"/>
            <a:ext cx="36311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단순히 소통하실 분들도 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OK!</a:t>
            </a:r>
          </a:p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팔로우하시고 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DM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주시면 맞팔하겠습니당 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 </a:t>
            </a:r>
            <a:endParaRPr lang="ko-KR" altLang="en-US" sz="150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3519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endParaRPr lang="ko-KR" altLang="en-US" sz="40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352120" y="150882"/>
            <a:ext cx="19444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Instagram id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en-US" altLang="ko-KR" sz="2000" i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jasaeng</a:t>
            </a:r>
            <a:r>
              <a:rPr lang="en-US" altLang="ko-KR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_official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885F65-0EAD-4C87-AB88-ABE86108A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6" y="2047875"/>
            <a:ext cx="3952874" cy="39528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80A78AD-3F00-45A5-8BAD-908BDE8FCE1E}"/>
              </a:ext>
            </a:extLst>
          </p:cNvPr>
          <p:cNvSpPr/>
          <p:nvPr/>
        </p:nvSpPr>
        <p:spPr>
          <a:xfrm>
            <a:off x="723900" y="1895475"/>
            <a:ext cx="4276725" cy="4276725"/>
          </a:xfrm>
          <a:prstGeom prst="rect">
            <a:avLst/>
          </a:prstGeom>
          <a:noFill/>
          <a:ln>
            <a:solidFill>
              <a:srgbClr val="677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CFC041-DC3B-4BE2-922B-C5A3641B0E69}"/>
              </a:ext>
            </a:extLst>
          </p:cNvPr>
          <p:cNvSpPr txBox="1"/>
          <p:nvPr/>
        </p:nvSpPr>
        <p:spPr>
          <a:xfrm>
            <a:off x="6096000" y="2047875"/>
            <a:ext cx="490230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8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여기에는 내용입력해요</a:t>
            </a:r>
            <a:r>
              <a:rPr lang="en-US" altLang="ko-KR" sz="38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38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09A046-B56C-4A7C-A5CC-53E3EA47CF86}"/>
              </a:ext>
            </a:extLst>
          </p:cNvPr>
          <p:cNvSpPr txBox="1"/>
          <p:nvPr/>
        </p:nvSpPr>
        <p:spPr>
          <a:xfrm>
            <a:off x="6412593" y="2880099"/>
            <a:ext cx="4269117" cy="1097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내용을 입력해요 여기에는 내용을 입력해요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내용을 입력해요 여기에는 내용을 입력해요</a:t>
            </a:r>
          </a:p>
          <a:p>
            <a:pPr>
              <a:lnSpc>
                <a:spcPct val="150000"/>
              </a:lnSpc>
            </a:pP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내용을 입력해요 여기에는 내용을 입력해요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7A9F06B-28DC-45C2-A5A4-F4662227D158}"/>
              </a:ext>
            </a:extLst>
          </p:cNvPr>
          <p:cNvSpPr/>
          <p:nvPr/>
        </p:nvSpPr>
        <p:spPr>
          <a:xfrm>
            <a:off x="6476763" y="4300539"/>
            <a:ext cx="876300" cy="876300"/>
          </a:xfrm>
          <a:prstGeom prst="ellipse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3F4E1A8-0217-415D-94DE-96E1E4D3B1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124" y="4540900"/>
            <a:ext cx="395578" cy="395578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CD278698-2FD4-4BC0-8FE4-9437C53F2885}"/>
              </a:ext>
            </a:extLst>
          </p:cNvPr>
          <p:cNvSpPr/>
          <p:nvPr/>
        </p:nvSpPr>
        <p:spPr>
          <a:xfrm>
            <a:off x="8029337" y="4259533"/>
            <a:ext cx="876300" cy="876300"/>
          </a:xfrm>
          <a:prstGeom prst="ellipse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98178F09-A482-4561-A261-5C4696790F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327" y="4480987"/>
            <a:ext cx="428320" cy="428320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17C7A173-62E1-4ED3-9049-E5DF4B3D303A}"/>
              </a:ext>
            </a:extLst>
          </p:cNvPr>
          <p:cNvSpPr/>
          <p:nvPr/>
        </p:nvSpPr>
        <p:spPr>
          <a:xfrm>
            <a:off x="9629469" y="4256997"/>
            <a:ext cx="876300" cy="876300"/>
          </a:xfrm>
          <a:prstGeom prst="ellipse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EE1A512-324C-48EB-B67B-F1CDBDABED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319" y="4429781"/>
            <a:ext cx="566600" cy="5666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FE9EBB9-C556-4114-A8E7-3320165F9F96}"/>
              </a:ext>
            </a:extLst>
          </p:cNvPr>
          <p:cNvSpPr txBox="1"/>
          <p:nvPr/>
        </p:nvSpPr>
        <p:spPr>
          <a:xfrm>
            <a:off x="6268743" y="5280553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인스타 계정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285D23-A6A8-4E93-8408-9B75E90E9FD9}"/>
              </a:ext>
            </a:extLst>
          </p:cNvPr>
          <p:cNvSpPr txBox="1"/>
          <p:nvPr/>
        </p:nvSpPr>
        <p:spPr>
          <a:xfrm>
            <a:off x="7821317" y="5280553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콘텐츠 내용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8B063F-0A53-4ABB-8785-19AE6B1766B0}"/>
              </a:ext>
            </a:extLst>
          </p:cNvPr>
          <p:cNvSpPr txBox="1"/>
          <p:nvPr/>
        </p:nvSpPr>
        <p:spPr>
          <a:xfrm>
            <a:off x="9450303" y="530608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팔로우해요</a:t>
            </a:r>
          </a:p>
        </p:txBody>
      </p:sp>
    </p:spTree>
    <p:extLst>
      <p:ext uri="{BB962C8B-B14F-4D97-AF65-F5344CB8AC3E}">
        <p14:creationId xmlns:p14="http://schemas.microsoft.com/office/powerpoint/2010/main" val="2085949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7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F3F8B0-E0C6-4C18-B2DB-30C9531556E3}"/>
              </a:ext>
            </a:extLst>
          </p:cNvPr>
          <p:cNvSpPr/>
          <p:nvPr/>
        </p:nvSpPr>
        <p:spPr>
          <a:xfrm>
            <a:off x="3309938" y="1476375"/>
            <a:ext cx="5572125" cy="3905250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373C0B-F427-4675-BA89-CFB9B987AA21}"/>
              </a:ext>
            </a:extLst>
          </p:cNvPr>
          <p:cNvSpPr txBox="1"/>
          <p:nvPr/>
        </p:nvSpPr>
        <p:spPr>
          <a:xfrm>
            <a:off x="4428717" y="2967335"/>
            <a:ext cx="3334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69681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239</Words>
  <Application>Microsoft Macintosh PowerPoint</Application>
  <PresentationFormat>와이드스크린</PresentationFormat>
  <Paragraphs>97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Arial</vt:lpstr>
      <vt:lpstr>맑은 고딕</vt:lpstr>
      <vt:lpstr>나눔스퀘어</vt:lpstr>
      <vt:lpstr>나눔스퀘어 ExtraBold</vt:lpstr>
      <vt:lpstr>나눔스퀘어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현조</dc:creator>
  <cp:lastModifiedBy>조영래</cp:lastModifiedBy>
  <cp:revision>16</cp:revision>
  <dcterms:created xsi:type="dcterms:W3CDTF">2020-05-15T03:41:41Z</dcterms:created>
  <dcterms:modified xsi:type="dcterms:W3CDTF">2021-05-28T02:58:39Z</dcterms:modified>
</cp:coreProperties>
</file>