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56" r:id="rId4"/>
    <p:sldId id="258" r:id="rId5"/>
    <p:sldId id="259" r:id="rId6"/>
    <p:sldId id="257" r:id="rId7"/>
    <p:sldId id="260" r:id="rId8"/>
    <p:sldId id="261" r:id="rId9"/>
    <p:sldId id="262" r:id="rId10"/>
  </p:sldIdLst>
  <p:sldSz cx="12192000" cy="6858000"/>
  <p:notesSz cx="6858000" cy="9144000"/>
  <p:embeddedFontLst>
    <p:embeddedFont>
      <p:font typeface="나눔스퀘어" panose="020B0600000101010101" pitchFamily="34" charset="-127"/>
      <p:regular r:id="rId11"/>
      <p:bold r:id="rId12"/>
      <p:italic r:id="rId13"/>
      <p:boldItalic r:id="rId14"/>
    </p:embeddedFont>
    <p:embeddedFont>
      <p:font typeface="나눔스퀘어 Bold" panose="020B0600000101010101" pitchFamily="34" charset="-127"/>
      <p:regular r:id="rId15"/>
      <p:bold r:id="rId16"/>
      <p:italic r:id="rId17"/>
      <p:boldItalic r:id="rId18"/>
    </p:embeddedFont>
    <p:embeddedFont>
      <p:font typeface="나눔스퀘어 ExtraBold" panose="020B0600000101010101" pitchFamily="34" charset="-127"/>
      <p:regular r:id="rId19"/>
      <p:bold r:id="rId20"/>
      <p:italic r:id="rId21"/>
      <p:boldItalic r:id="rId22"/>
    </p:embeddedFont>
    <p:embeddedFont>
      <p:font typeface="맑은 고딕" panose="020B0503020000020004" pitchFamily="34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096897" y="2180362"/>
            <a:ext cx="3998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기계학습</a:t>
            </a:r>
            <a:endParaRPr lang="en-US" altLang="ko-KR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텀프로젝트</a:t>
            </a:r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5309-4A29-4CBE-B694-B651066D4DBE}"/>
              </a:ext>
            </a:extLst>
          </p:cNvPr>
          <p:cNvSpPr txBox="1"/>
          <p:nvPr/>
        </p:nvSpPr>
        <p:spPr>
          <a:xfrm>
            <a:off x="4601042" y="4087683"/>
            <a:ext cx="2989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17011520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조영래</a:t>
            </a:r>
          </a:p>
        </p:txBody>
      </p:sp>
    </p:spTree>
    <p:extLst>
      <p:ext uri="{BB962C8B-B14F-4D97-AF65-F5344CB8AC3E}">
        <p14:creationId xmlns:p14="http://schemas.microsoft.com/office/powerpoint/2010/main" val="3622604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877418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6" y="10853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208493"/>
            <a:ext cx="195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Skeleton Code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45966-81AA-40EB-AF3A-195437A7E6D8}"/>
              </a:ext>
            </a:extLst>
          </p:cNvPr>
          <p:cNvSpPr txBox="1"/>
          <p:nvPr/>
        </p:nvSpPr>
        <p:spPr>
          <a:xfrm>
            <a:off x="6952961" y="1693242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B31C-4EA3-4B11-880C-C4AFCFE56EC8}"/>
              </a:ext>
            </a:extLst>
          </p:cNvPr>
          <p:cNvSpPr txBox="1"/>
          <p:nvPr/>
        </p:nvSpPr>
        <p:spPr>
          <a:xfrm>
            <a:off x="6952961" y="1994931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6" y="277768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1" y="2900798"/>
            <a:ext cx="161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E9206-15F9-4B5E-AF62-46268B1B8303}"/>
              </a:ext>
            </a:extLst>
          </p:cNvPr>
          <p:cNvSpPr txBox="1"/>
          <p:nvPr/>
        </p:nvSpPr>
        <p:spPr>
          <a:xfrm>
            <a:off x="6952961" y="3385547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B2EAB-E274-4985-931D-97729CA1D17B}"/>
              </a:ext>
            </a:extLst>
          </p:cNvPr>
          <p:cNvSpPr txBox="1"/>
          <p:nvPr/>
        </p:nvSpPr>
        <p:spPr>
          <a:xfrm>
            <a:off x="6952961" y="3687236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6" y="446999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1" y="4593103"/>
            <a:ext cx="94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95149-3BDA-4F54-9372-3717BD0C56EF}"/>
              </a:ext>
            </a:extLst>
          </p:cNvPr>
          <p:cNvSpPr txBox="1"/>
          <p:nvPr/>
        </p:nvSpPr>
        <p:spPr>
          <a:xfrm>
            <a:off x="6952961" y="5077852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FF2A4-140C-4493-8AC6-971AE5E8E1BF}"/>
              </a:ext>
            </a:extLst>
          </p:cNvPr>
          <p:cNvSpPr txBox="1"/>
          <p:nvPr/>
        </p:nvSpPr>
        <p:spPr>
          <a:xfrm>
            <a:off x="6952961" y="5379541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</p:spTree>
    <p:extLst>
      <p:ext uri="{BB962C8B-B14F-4D97-AF65-F5344CB8AC3E}">
        <p14:creationId xmlns:p14="http://schemas.microsoft.com/office/powerpoint/2010/main" val="269773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3712174" y="2180362"/>
            <a:ext cx="4767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무료 </a:t>
            </a:r>
            <a:r>
              <a:rPr lang="ko-KR" altLang="en-US" sz="5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피피티</a:t>
            </a:r>
            <a:endParaRPr lang="en-US" altLang="ko-KR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템플릿 받아가요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5309-4A29-4CBE-B694-B651066D4DBE}"/>
              </a:ext>
            </a:extLst>
          </p:cNvPr>
          <p:cNvSpPr txBox="1"/>
          <p:nvPr/>
        </p:nvSpPr>
        <p:spPr>
          <a:xfrm>
            <a:off x="4409481" y="4087683"/>
            <a:ext cx="3373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Made by Jasaeng</a:t>
            </a:r>
            <a:endParaRPr lang="ko-KR" altLang="en-US" sz="3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877418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6" y="10853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208493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45966-81AA-40EB-AF3A-195437A7E6D8}"/>
              </a:ext>
            </a:extLst>
          </p:cNvPr>
          <p:cNvSpPr txBox="1"/>
          <p:nvPr/>
        </p:nvSpPr>
        <p:spPr>
          <a:xfrm>
            <a:off x="6952961" y="1693242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B31C-4EA3-4B11-880C-C4AFCFE56EC8}"/>
              </a:ext>
            </a:extLst>
          </p:cNvPr>
          <p:cNvSpPr txBox="1"/>
          <p:nvPr/>
        </p:nvSpPr>
        <p:spPr>
          <a:xfrm>
            <a:off x="6952961" y="1994931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6" y="277768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1" y="2900798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E9206-15F9-4B5E-AF62-46268B1B8303}"/>
              </a:ext>
            </a:extLst>
          </p:cNvPr>
          <p:cNvSpPr txBox="1"/>
          <p:nvPr/>
        </p:nvSpPr>
        <p:spPr>
          <a:xfrm>
            <a:off x="6952961" y="3385547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B2EAB-E274-4985-931D-97729CA1D17B}"/>
              </a:ext>
            </a:extLst>
          </p:cNvPr>
          <p:cNvSpPr txBox="1"/>
          <p:nvPr/>
        </p:nvSpPr>
        <p:spPr>
          <a:xfrm>
            <a:off x="6952961" y="3687236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6" y="446999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1" y="4593103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95149-3BDA-4F54-9372-3717BD0C56EF}"/>
              </a:ext>
            </a:extLst>
          </p:cNvPr>
          <p:cNvSpPr txBox="1"/>
          <p:nvPr/>
        </p:nvSpPr>
        <p:spPr>
          <a:xfrm>
            <a:off x="6952961" y="5077852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FF2A4-140C-4493-8AC6-971AE5E8E1BF}"/>
              </a:ext>
            </a:extLst>
          </p:cNvPr>
          <p:cNvSpPr txBox="1"/>
          <p:nvPr/>
        </p:nvSpPr>
        <p:spPr>
          <a:xfrm>
            <a:off x="6952961" y="5379541"/>
            <a:ext cx="2202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jasaeng_official</a:t>
            </a:r>
            <a:endParaRPr lang="ko-KR" altLang="en-US" sz="2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51C85D-9B22-49F3-897C-387544C67A87}"/>
              </a:ext>
            </a:extLst>
          </p:cNvPr>
          <p:cNvSpPr/>
          <p:nvPr/>
        </p:nvSpPr>
        <p:spPr>
          <a:xfrm>
            <a:off x="847725" y="1895475"/>
            <a:ext cx="23050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CCF6-3DCC-4272-8656-1C4E56A15564}"/>
              </a:ext>
            </a:extLst>
          </p:cNvPr>
          <p:cNvSpPr txBox="1"/>
          <p:nvPr/>
        </p:nvSpPr>
        <p:spPr>
          <a:xfrm>
            <a:off x="1590522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6D752-2851-436F-9F99-24202E55344A}"/>
              </a:ext>
            </a:extLst>
          </p:cNvPr>
          <p:cNvSpPr txBox="1"/>
          <p:nvPr/>
        </p:nvSpPr>
        <p:spPr>
          <a:xfrm>
            <a:off x="1324423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CEF3A-9E0D-4098-8851-811C3232F8AC}"/>
              </a:ext>
            </a:extLst>
          </p:cNvPr>
          <p:cNvSpPr txBox="1"/>
          <p:nvPr/>
        </p:nvSpPr>
        <p:spPr>
          <a:xfrm>
            <a:off x="1102409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29CE1C-7950-493A-9235-B19F89B0065B}"/>
              </a:ext>
            </a:extLst>
          </p:cNvPr>
          <p:cNvSpPr/>
          <p:nvPr/>
        </p:nvSpPr>
        <p:spPr>
          <a:xfrm>
            <a:off x="3604805" y="1895475"/>
            <a:ext cx="23050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87F6C-61F1-4395-A5E9-8107033C4E29}"/>
              </a:ext>
            </a:extLst>
          </p:cNvPr>
          <p:cNvSpPr txBox="1"/>
          <p:nvPr/>
        </p:nvSpPr>
        <p:spPr>
          <a:xfrm>
            <a:off x="4347602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363ED-78BD-4BA9-9BC6-BFF6A39B2AAF}"/>
              </a:ext>
            </a:extLst>
          </p:cNvPr>
          <p:cNvSpPr txBox="1"/>
          <p:nvPr/>
        </p:nvSpPr>
        <p:spPr>
          <a:xfrm>
            <a:off x="4081503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50883-67AF-4662-9EA8-7C9C45DD21F5}"/>
              </a:ext>
            </a:extLst>
          </p:cNvPr>
          <p:cNvSpPr txBox="1"/>
          <p:nvPr/>
        </p:nvSpPr>
        <p:spPr>
          <a:xfrm>
            <a:off x="3859489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7A66B-F101-4DBC-A547-FE3C7D156BA7}"/>
              </a:ext>
            </a:extLst>
          </p:cNvPr>
          <p:cNvSpPr/>
          <p:nvPr/>
        </p:nvSpPr>
        <p:spPr>
          <a:xfrm>
            <a:off x="6361885" y="1895475"/>
            <a:ext cx="23050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3738D-FD91-488B-932E-B56B3E8C4EC5}"/>
              </a:ext>
            </a:extLst>
          </p:cNvPr>
          <p:cNvSpPr txBox="1"/>
          <p:nvPr/>
        </p:nvSpPr>
        <p:spPr>
          <a:xfrm>
            <a:off x="7104682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18FC6-FA28-4C0E-9616-E39DE497630B}"/>
              </a:ext>
            </a:extLst>
          </p:cNvPr>
          <p:cNvSpPr txBox="1"/>
          <p:nvPr/>
        </p:nvSpPr>
        <p:spPr>
          <a:xfrm>
            <a:off x="6838583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D53E3-74E3-40A7-9DF5-65D911F76488}"/>
              </a:ext>
            </a:extLst>
          </p:cNvPr>
          <p:cNvSpPr txBox="1"/>
          <p:nvPr/>
        </p:nvSpPr>
        <p:spPr>
          <a:xfrm>
            <a:off x="6616569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68E5B0-44E9-4C7C-A446-1CD80BDB9A9D}"/>
              </a:ext>
            </a:extLst>
          </p:cNvPr>
          <p:cNvSpPr/>
          <p:nvPr/>
        </p:nvSpPr>
        <p:spPr>
          <a:xfrm>
            <a:off x="9118966" y="1895475"/>
            <a:ext cx="2305050" cy="3857625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7DC4A-5370-4FAB-BC1F-92C0091FF997}"/>
              </a:ext>
            </a:extLst>
          </p:cNvPr>
          <p:cNvSpPr txBox="1"/>
          <p:nvPr/>
        </p:nvSpPr>
        <p:spPr>
          <a:xfrm>
            <a:off x="9861763" y="229505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3C349E-2AA0-4D41-84F8-869B2A6F6EBC}"/>
              </a:ext>
            </a:extLst>
          </p:cNvPr>
          <p:cNvSpPr txBox="1"/>
          <p:nvPr/>
        </p:nvSpPr>
        <p:spPr>
          <a:xfrm>
            <a:off x="9595664" y="3205940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A2040-F634-4127-91DF-B27FC8B6B5E9}"/>
              </a:ext>
            </a:extLst>
          </p:cNvPr>
          <p:cNvSpPr txBox="1"/>
          <p:nvPr/>
        </p:nvSpPr>
        <p:spPr>
          <a:xfrm>
            <a:off x="9373650" y="426407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</p:spTree>
    <p:extLst>
      <p:ext uri="{BB962C8B-B14F-4D97-AF65-F5344CB8AC3E}">
        <p14:creationId xmlns:p14="http://schemas.microsoft.com/office/powerpoint/2010/main" val="113339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jasaeng_official</a:t>
            </a:r>
            <a:endParaRPr lang="ko-KR" altLang="en-US" sz="2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EF40B2-BE38-4963-8CF6-757F833A0AA7}"/>
              </a:ext>
            </a:extLst>
          </p:cNvPr>
          <p:cNvSpPr/>
          <p:nvPr/>
        </p:nvSpPr>
        <p:spPr>
          <a:xfrm>
            <a:off x="847725" y="2599858"/>
            <a:ext cx="2305050" cy="315324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C802B-3736-4E0B-8848-AA9DE2739E98}"/>
              </a:ext>
            </a:extLst>
          </p:cNvPr>
          <p:cNvSpPr txBox="1"/>
          <p:nvPr/>
        </p:nvSpPr>
        <p:spPr>
          <a:xfrm>
            <a:off x="1590522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2D64F7-C4F0-444D-BB31-4D56C8612F91}"/>
              </a:ext>
            </a:extLst>
          </p:cNvPr>
          <p:cNvSpPr txBox="1"/>
          <p:nvPr/>
        </p:nvSpPr>
        <p:spPr>
          <a:xfrm>
            <a:off x="1324423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659F6-0EC4-4376-B400-B24C645CE83F}"/>
              </a:ext>
            </a:extLst>
          </p:cNvPr>
          <p:cNvSpPr txBox="1"/>
          <p:nvPr/>
        </p:nvSpPr>
        <p:spPr>
          <a:xfrm>
            <a:off x="1102409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8F2F6E-0C7A-41CB-980D-07FE4AFDA2FD}"/>
              </a:ext>
            </a:extLst>
          </p:cNvPr>
          <p:cNvSpPr/>
          <p:nvPr/>
        </p:nvSpPr>
        <p:spPr>
          <a:xfrm>
            <a:off x="3604805" y="2599858"/>
            <a:ext cx="2305050" cy="315324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611C99-F423-4A9D-BF7C-A7205994AB7C}"/>
              </a:ext>
            </a:extLst>
          </p:cNvPr>
          <p:cNvSpPr txBox="1"/>
          <p:nvPr/>
        </p:nvSpPr>
        <p:spPr>
          <a:xfrm>
            <a:off x="4347602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43CF4-170C-4B85-94B5-3C216F46D4DE}"/>
              </a:ext>
            </a:extLst>
          </p:cNvPr>
          <p:cNvSpPr txBox="1"/>
          <p:nvPr/>
        </p:nvSpPr>
        <p:spPr>
          <a:xfrm>
            <a:off x="4081503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DF64D7-50A0-434A-B427-1D943BEC32B6}"/>
              </a:ext>
            </a:extLst>
          </p:cNvPr>
          <p:cNvSpPr txBox="1"/>
          <p:nvPr/>
        </p:nvSpPr>
        <p:spPr>
          <a:xfrm>
            <a:off x="3859489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6DE601-00E6-4576-8510-B170C4327A1D}"/>
              </a:ext>
            </a:extLst>
          </p:cNvPr>
          <p:cNvSpPr/>
          <p:nvPr/>
        </p:nvSpPr>
        <p:spPr>
          <a:xfrm>
            <a:off x="6361885" y="2599858"/>
            <a:ext cx="2305050" cy="3153242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5E9E7-A7FC-4B8D-A663-C95C2F0B7B93}"/>
              </a:ext>
            </a:extLst>
          </p:cNvPr>
          <p:cNvSpPr txBox="1"/>
          <p:nvPr/>
        </p:nvSpPr>
        <p:spPr>
          <a:xfrm>
            <a:off x="7104682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F717E1-28FA-4891-B4EB-1A0DE69647DE}"/>
              </a:ext>
            </a:extLst>
          </p:cNvPr>
          <p:cNvSpPr txBox="1"/>
          <p:nvPr/>
        </p:nvSpPr>
        <p:spPr>
          <a:xfrm>
            <a:off x="6838583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5C1DE-537E-48FB-B5F7-1AFEB54A607E}"/>
              </a:ext>
            </a:extLst>
          </p:cNvPr>
          <p:cNvSpPr txBox="1"/>
          <p:nvPr/>
        </p:nvSpPr>
        <p:spPr>
          <a:xfrm>
            <a:off x="6616569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rgbClr val="67778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C9BEB0-A505-4B7F-9F0C-94B1805B0C33}"/>
              </a:ext>
            </a:extLst>
          </p:cNvPr>
          <p:cNvSpPr/>
          <p:nvPr/>
        </p:nvSpPr>
        <p:spPr>
          <a:xfrm>
            <a:off x="9118966" y="2599858"/>
            <a:ext cx="2305050" cy="3153242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0F54D-06C7-45B7-A09C-5888223EB733}"/>
              </a:ext>
            </a:extLst>
          </p:cNvPr>
          <p:cNvSpPr txBox="1"/>
          <p:nvPr/>
        </p:nvSpPr>
        <p:spPr>
          <a:xfrm>
            <a:off x="9861763" y="28379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B06FD9-ABA7-4A7A-9A7B-D28FF5577323}"/>
              </a:ext>
            </a:extLst>
          </p:cNvPr>
          <p:cNvSpPr txBox="1"/>
          <p:nvPr/>
        </p:nvSpPr>
        <p:spPr>
          <a:xfrm>
            <a:off x="9595664" y="3748865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endParaRPr lang="en-US" altLang="ko-KR" sz="2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8C80C7-894E-4F6A-A518-9004A013402F}"/>
              </a:ext>
            </a:extLst>
          </p:cNvPr>
          <p:cNvSpPr txBox="1"/>
          <p:nvPr/>
        </p:nvSpPr>
        <p:spPr>
          <a:xfrm>
            <a:off x="9373650" y="480700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  <a:endParaRPr lang="en-US" altLang="ko-KR" sz="1200">
              <a:ln>
                <a:solidFill>
                  <a:srgbClr val="677787">
                    <a:alpha val="15000"/>
                  </a:srgb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  <a:p>
            <a:pPr algn="ctr"/>
            <a:r>
              <a:rPr lang="ko-KR" altLang="en-US" sz="120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여기에는 내용을 입력해요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47725" y="1676439"/>
            <a:ext cx="2305050" cy="923419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18BC40-EA8B-44AC-BFC4-C382DF62E59E}"/>
              </a:ext>
            </a:extLst>
          </p:cNvPr>
          <p:cNvSpPr txBox="1"/>
          <p:nvPr/>
        </p:nvSpPr>
        <p:spPr>
          <a:xfrm>
            <a:off x="108361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8B3A93-8161-45E9-8983-E22BE7F88C24}"/>
              </a:ext>
            </a:extLst>
          </p:cNvPr>
          <p:cNvSpPr/>
          <p:nvPr/>
        </p:nvSpPr>
        <p:spPr>
          <a:xfrm>
            <a:off x="3604805" y="1676439"/>
            <a:ext cx="2305050" cy="923419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9CBD41-AB9F-430C-9EF1-200F613FAE90}"/>
              </a:ext>
            </a:extLst>
          </p:cNvPr>
          <p:cNvSpPr txBox="1"/>
          <p:nvPr/>
        </p:nvSpPr>
        <p:spPr>
          <a:xfrm>
            <a:off x="384069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3900AD-9F96-4921-9CE2-AA755E516A71}"/>
              </a:ext>
            </a:extLst>
          </p:cNvPr>
          <p:cNvSpPr/>
          <p:nvPr/>
        </p:nvSpPr>
        <p:spPr>
          <a:xfrm>
            <a:off x="6361885" y="1676439"/>
            <a:ext cx="2305050" cy="923419"/>
          </a:xfrm>
          <a:prstGeom prst="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4B424-C4FF-42A4-8F33-0AECE1B60A18}"/>
              </a:ext>
            </a:extLst>
          </p:cNvPr>
          <p:cNvSpPr txBox="1"/>
          <p:nvPr/>
        </p:nvSpPr>
        <p:spPr>
          <a:xfrm>
            <a:off x="659777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3AE786-8123-4E19-AE3B-760DA1D3535E}"/>
              </a:ext>
            </a:extLst>
          </p:cNvPr>
          <p:cNvSpPr/>
          <p:nvPr/>
        </p:nvSpPr>
        <p:spPr>
          <a:xfrm>
            <a:off x="9118965" y="1676439"/>
            <a:ext cx="2305050" cy="923419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41DB0-617B-4CCB-A4FE-33708B6B0D91}"/>
              </a:ext>
            </a:extLst>
          </p:cNvPr>
          <p:cNvSpPr txBox="1"/>
          <p:nvPr/>
        </p:nvSpPr>
        <p:spPr>
          <a:xfrm>
            <a:off x="9354851" y="19177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내용을</a:t>
            </a:r>
            <a:r>
              <a:rPr lang="en-US" altLang="ko-KR" sz="2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입력해요</a:t>
            </a:r>
          </a:p>
        </p:txBody>
      </p:sp>
    </p:spTree>
    <p:extLst>
      <p:ext uri="{BB962C8B-B14F-4D97-AF65-F5344CB8AC3E}">
        <p14:creationId xmlns:p14="http://schemas.microsoft.com/office/powerpoint/2010/main" val="286270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813" y="150882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jasaeng_official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DF7DCA0-F6C6-4D4B-98A7-61DBE0C6A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7" t="2747" r="2747" b="2747"/>
          <a:stretch>
            <a:fillRect/>
          </a:stretch>
        </p:blipFill>
        <p:spPr>
          <a:xfrm>
            <a:off x="1078706" y="2336005"/>
            <a:ext cx="3276600" cy="3276600"/>
          </a:xfrm>
          <a:custGeom>
            <a:avLst/>
            <a:gdLst>
              <a:gd name="connsiteX0" fmla="*/ 1638300 w 3276600"/>
              <a:gd name="connsiteY0" fmla="*/ 0 h 3276600"/>
              <a:gd name="connsiteX1" fmla="*/ 3276600 w 3276600"/>
              <a:gd name="connsiteY1" fmla="*/ 1638300 h 3276600"/>
              <a:gd name="connsiteX2" fmla="*/ 1638300 w 3276600"/>
              <a:gd name="connsiteY2" fmla="*/ 3276600 h 3276600"/>
              <a:gd name="connsiteX3" fmla="*/ 0 w 3276600"/>
              <a:gd name="connsiteY3" fmla="*/ 1638300 h 3276600"/>
              <a:gd name="connsiteX4" fmla="*/ 1638300 w 32766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600" h="3276600"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543108"/>
                  <a:pt x="2543108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CB8A6C0-61D6-452C-942F-BD384BD5D69E}"/>
              </a:ext>
            </a:extLst>
          </p:cNvPr>
          <p:cNvSpPr/>
          <p:nvPr/>
        </p:nvSpPr>
        <p:spPr>
          <a:xfrm>
            <a:off x="566737" y="1824036"/>
            <a:ext cx="4300538" cy="4300538"/>
          </a:xfrm>
          <a:prstGeom prst="ellipse">
            <a:avLst/>
          </a:prstGeom>
          <a:noFill/>
          <a:ln w="12700"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3A9B90-C0BB-4A7C-8F1E-719FCCA8F65D}"/>
              </a:ext>
            </a:extLst>
          </p:cNvPr>
          <p:cNvSpPr/>
          <p:nvPr/>
        </p:nvSpPr>
        <p:spPr>
          <a:xfrm>
            <a:off x="3734991" y="1897855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289AA05-A9FD-47C2-B104-716899D52E14}"/>
              </a:ext>
            </a:extLst>
          </p:cNvPr>
          <p:cNvSpPr/>
          <p:nvPr/>
        </p:nvSpPr>
        <p:spPr>
          <a:xfrm>
            <a:off x="4502944" y="3207546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4CC383A-33E7-4385-AC61-45C37C85B010}"/>
              </a:ext>
            </a:extLst>
          </p:cNvPr>
          <p:cNvSpPr/>
          <p:nvPr/>
        </p:nvSpPr>
        <p:spPr>
          <a:xfrm>
            <a:off x="4064794" y="4879182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CC0519-DE07-40C1-9630-8618B34DD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97" y="2138216"/>
            <a:ext cx="395578" cy="3955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CF781A-AF68-424E-854B-7BDFA9FAE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06" y="3429000"/>
            <a:ext cx="428320" cy="4283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F557D4-7960-4450-9250-6C86EE89C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6" y="5051966"/>
            <a:ext cx="566600" cy="566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042327-D4B3-43A0-B481-8A650603D90A}"/>
              </a:ext>
            </a:extLst>
          </p:cNvPr>
          <p:cNvSpPr txBox="1"/>
          <p:nvPr/>
        </p:nvSpPr>
        <p:spPr>
          <a:xfrm>
            <a:off x="4731406" y="178570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 계정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B499C6-8631-4E17-9243-4686835AF515}"/>
              </a:ext>
            </a:extLst>
          </p:cNvPr>
          <p:cNvSpPr txBox="1"/>
          <p:nvPr/>
        </p:nvSpPr>
        <p:spPr>
          <a:xfrm>
            <a:off x="5607706" y="317897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내용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071BFD-B7B9-4131-B74B-19F1B9BB930A}"/>
              </a:ext>
            </a:extLst>
          </p:cNvPr>
          <p:cNvSpPr txBox="1"/>
          <p:nvPr/>
        </p:nvSpPr>
        <p:spPr>
          <a:xfrm>
            <a:off x="5219259" y="48982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팔로우해요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A66277-6516-4A7C-A223-A0F5D1D4A09C}"/>
              </a:ext>
            </a:extLst>
          </p:cNvPr>
          <p:cNvSpPr txBox="1"/>
          <p:nvPr/>
        </p:nvSpPr>
        <p:spPr>
          <a:xfrm>
            <a:off x="4731406" y="2106714"/>
            <a:ext cx="4022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jasaeng_official</a:t>
            </a:r>
          </a:p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계정 만들었습니다 팔로우해서 소통해요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04FA4A-5D71-46A2-A489-05EE42D88DE2}"/>
              </a:ext>
            </a:extLst>
          </p:cNvPr>
          <p:cNvSpPr txBox="1"/>
          <p:nvPr/>
        </p:nvSpPr>
        <p:spPr>
          <a:xfrm>
            <a:off x="5629350" y="3548303"/>
            <a:ext cx="5602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일상과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평소에 자주 읽는 책 리뷰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앞으로 있을 블로그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투잡 강의 오픈 일정을 안내할 예정입니다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529D87-9405-465F-A93B-0A6E85ABF698}"/>
              </a:ext>
            </a:extLst>
          </p:cNvPr>
          <p:cNvSpPr txBox="1"/>
          <p:nvPr/>
        </p:nvSpPr>
        <p:spPr>
          <a:xfrm>
            <a:off x="5219259" y="5274716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소통하실 분들도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OK!</a:t>
            </a:r>
          </a:p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팔로우하시고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주시면 맞팔하겠습니당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 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51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352120" y="150882"/>
            <a:ext cx="1944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id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2000" i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jasaeng</a:t>
            </a:r>
            <a:r>
              <a:rPr lang="en-US" altLang="ko-KR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_official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885F65-0EAD-4C87-AB88-ABE86108A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2047875"/>
            <a:ext cx="3952874" cy="3952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0A78AD-3F00-45A5-8BAD-908BDE8FCE1E}"/>
              </a:ext>
            </a:extLst>
          </p:cNvPr>
          <p:cNvSpPr/>
          <p:nvPr/>
        </p:nvSpPr>
        <p:spPr>
          <a:xfrm>
            <a:off x="723900" y="1895475"/>
            <a:ext cx="4276725" cy="4276725"/>
          </a:xfrm>
          <a:prstGeom prst="rect">
            <a:avLst/>
          </a:prstGeom>
          <a:noFill/>
          <a:ln>
            <a:solidFill>
              <a:srgbClr val="677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FC041-DC3B-4BE2-922B-C5A3641B0E69}"/>
              </a:ext>
            </a:extLst>
          </p:cNvPr>
          <p:cNvSpPr txBox="1"/>
          <p:nvPr/>
        </p:nvSpPr>
        <p:spPr>
          <a:xfrm>
            <a:off x="6096000" y="2047875"/>
            <a:ext cx="49023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여기에는 내용입력해요</a:t>
            </a:r>
            <a:r>
              <a:rPr lang="en-US" altLang="ko-KR" sz="38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38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09A046-B56C-4A7C-A5CC-53E3EA47CF86}"/>
              </a:ext>
            </a:extLst>
          </p:cNvPr>
          <p:cNvSpPr txBox="1"/>
          <p:nvPr/>
        </p:nvSpPr>
        <p:spPr>
          <a:xfrm>
            <a:off x="6412593" y="2880099"/>
            <a:ext cx="4269117" cy="10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 여기에는 내용을 입력해요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 여기에는 내용을 입력해요</a:t>
            </a:r>
          </a:p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내용을 입력해요 여기에는 내용을 입력해요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7A9F06B-28DC-45C2-A5A4-F4662227D158}"/>
              </a:ext>
            </a:extLst>
          </p:cNvPr>
          <p:cNvSpPr/>
          <p:nvPr/>
        </p:nvSpPr>
        <p:spPr>
          <a:xfrm>
            <a:off x="6476763" y="4300539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F4E1A8-0217-415D-94DE-96E1E4D3B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4" y="4540900"/>
            <a:ext cx="395578" cy="395578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D278698-2FD4-4BC0-8FE4-9437C53F2885}"/>
              </a:ext>
            </a:extLst>
          </p:cNvPr>
          <p:cNvSpPr/>
          <p:nvPr/>
        </p:nvSpPr>
        <p:spPr>
          <a:xfrm>
            <a:off x="8029337" y="4259533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8178F09-A482-4561-A261-5C4696790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27" y="4480987"/>
            <a:ext cx="428320" cy="42832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7C7A173-62E1-4ED3-9049-E5DF4B3D303A}"/>
              </a:ext>
            </a:extLst>
          </p:cNvPr>
          <p:cNvSpPr/>
          <p:nvPr/>
        </p:nvSpPr>
        <p:spPr>
          <a:xfrm>
            <a:off x="9629469" y="4256997"/>
            <a:ext cx="876300" cy="876300"/>
          </a:xfrm>
          <a:prstGeom prst="ellipse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EE1A512-324C-48EB-B67B-F1CDBDABE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319" y="4429781"/>
            <a:ext cx="566600" cy="566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FE9EBB9-C556-4114-A8E7-3320165F9F96}"/>
              </a:ext>
            </a:extLst>
          </p:cNvPr>
          <p:cNvSpPr txBox="1"/>
          <p:nvPr/>
        </p:nvSpPr>
        <p:spPr>
          <a:xfrm>
            <a:off x="6268743" y="528055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 계정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85D23-A6A8-4E93-8408-9B75E90E9FD9}"/>
              </a:ext>
            </a:extLst>
          </p:cNvPr>
          <p:cNvSpPr txBox="1"/>
          <p:nvPr/>
        </p:nvSpPr>
        <p:spPr>
          <a:xfrm>
            <a:off x="7821317" y="528055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내용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8B063F-0A53-4ABB-8785-19AE6B1766B0}"/>
              </a:ext>
            </a:extLst>
          </p:cNvPr>
          <p:cNvSpPr txBox="1"/>
          <p:nvPr/>
        </p:nvSpPr>
        <p:spPr>
          <a:xfrm>
            <a:off x="9450303" y="530608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팔로우해요</a:t>
            </a:r>
          </a:p>
        </p:txBody>
      </p:sp>
    </p:spTree>
    <p:extLst>
      <p:ext uri="{BB962C8B-B14F-4D97-AF65-F5344CB8AC3E}">
        <p14:creationId xmlns:p14="http://schemas.microsoft.com/office/powerpoint/2010/main" val="2085949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270</Words>
  <Application>Microsoft Macintosh PowerPoint</Application>
  <PresentationFormat>와이드스크린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맑은 고딕</vt:lpstr>
      <vt:lpstr>나눔스퀘어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조영래</cp:lastModifiedBy>
  <cp:revision>21</cp:revision>
  <dcterms:created xsi:type="dcterms:W3CDTF">2020-05-15T03:41:41Z</dcterms:created>
  <dcterms:modified xsi:type="dcterms:W3CDTF">2021-05-28T11:17:13Z</dcterms:modified>
</cp:coreProperties>
</file>