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2F6A-1A8F-46BD-9569-5F5A325302B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6A9-B9B1-4C43-8A4F-799CF834A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7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2F6A-1A8F-46BD-9569-5F5A325302B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6A9-B9B1-4C43-8A4F-799CF834A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2F6A-1A8F-46BD-9569-5F5A325302B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6A9-B9B1-4C43-8A4F-799CF834A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2F6A-1A8F-46BD-9569-5F5A325302B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6A9-B9B1-4C43-8A4F-799CF834A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1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2F6A-1A8F-46BD-9569-5F5A325302B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6A9-B9B1-4C43-8A4F-799CF834A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7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2F6A-1A8F-46BD-9569-5F5A325302B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6A9-B9B1-4C43-8A4F-799CF834A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8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2F6A-1A8F-46BD-9569-5F5A325302B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6A9-B9B1-4C43-8A4F-799CF834A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4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2F6A-1A8F-46BD-9569-5F5A325302B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6A9-B9B1-4C43-8A4F-799CF834A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6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2F6A-1A8F-46BD-9569-5F5A325302B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6A9-B9B1-4C43-8A4F-799CF834A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6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2F6A-1A8F-46BD-9569-5F5A325302B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6A9-B9B1-4C43-8A4F-799CF834A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4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2F6A-1A8F-46BD-9569-5F5A325302B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6A9-B9B1-4C43-8A4F-799CF834A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8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82F6A-1A8F-46BD-9569-5F5A325302B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B6A9-B9B1-4C43-8A4F-799CF834A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2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369" y="685800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9077" y="685800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BatchNorm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5785" y="685800"/>
            <a:ext cx="1884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AveragePool2D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369" y="1444869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79077" y="1444869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BatchNorm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65785" y="1444869"/>
            <a:ext cx="1884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AveragePool2D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2369" y="2203938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79077" y="2203938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BatchNorm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5785" y="2203938"/>
            <a:ext cx="1884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AveragePool2D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2369" y="2963007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79077" y="2963007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BatchNorm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65785" y="2963007"/>
            <a:ext cx="1884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AveragePool2D</a:t>
            </a:r>
            <a:endParaRPr lang="ko-KR" altLang="en-US" dirty="0"/>
          </a:p>
        </p:txBody>
      </p:sp>
      <p:cxnSp>
        <p:nvCxnSpPr>
          <p:cNvPr id="21" name="꺾인 연결선 20"/>
          <p:cNvCxnSpPr>
            <a:stCxn id="4" idx="3"/>
            <a:endCxn id="5" idx="1"/>
          </p:cNvCxnSpPr>
          <p:nvPr/>
        </p:nvCxnSpPr>
        <p:spPr>
          <a:xfrm>
            <a:off x="2242038" y="870466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4328746" y="890548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" idx="3"/>
            <a:endCxn id="11" idx="1"/>
          </p:cNvCxnSpPr>
          <p:nvPr/>
        </p:nvCxnSpPr>
        <p:spPr>
          <a:xfrm flipH="1">
            <a:off x="492369" y="870466"/>
            <a:ext cx="6057902" cy="759069"/>
          </a:xfrm>
          <a:prstGeom prst="bentConnector5">
            <a:avLst>
              <a:gd name="adj1" fmla="val -3774"/>
              <a:gd name="adj2" fmla="val 50000"/>
              <a:gd name="adj3" fmla="val 1037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>
            <a:off x="2242038" y="1629535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4328746" y="1649617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>
            <a:off x="2242038" y="2388604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>
            <a:off x="4328746" y="2408686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2242038" y="3147673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>
            <a:off x="4328746" y="3167755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flipH="1">
            <a:off x="492369" y="1629535"/>
            <a:ext cx="6057902" cy="759069"/>
          </a:xfrm>
          <a:prstGeom prst="bentConnector5">
            <a:avLst>
              <a:gd name="adj1" fmla="val -3774"/>
              <a:gd name="adj2" fmla="val 50000"/>
              <a:gd name="adj3" fmla="val 1037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H="1">
            <a:off x="492369" y="2421386"/>
            <a:ext cx="6057902" cy="759069"/>
          </a:xfrm>
          <a:prstGeom prst="bentConnector5">
            <a:avLst>
              <a:gd name="adj1" fmla="val -3774"/>
              <a:gd name="adj2" fmla="val 50000"/>
              <a:gd name="adj3" fmla="val 1037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flipH="1">
            <a:off x="492369" y="3151189"/>
            <a:ext cx="6057902" cy="759069"/>
          </a:xfrm>
          <a:prstGeom prst="bentConnector5">
            <a:avLst>
              <a:gd name="adj1" fmla="val -3774"/>
              <a:gd name="adj2" fmla="val 50000"/>
              <a:gd name="adj3" fmla="val 1037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368" y="3743259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BatchNorm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79076" y="3744988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Flatten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665784" y="3744988"/>
            <a:ext cx="1884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BatchNorm</a:t>
            </a:r>
            <a:endParaRPr lang="ko-KR" altLang="en-US" dirty="0"/>
          </a:p>
        </p:txBody>
      </p:sp>
      <p:cxnSp>
        <p:nvCxnSpPr>
          <p:cNvPr id="45" name="꺾인 연결선 44"/>
          <p:cNvCxnSpPr/>
          <p:nvPr/>
        </p:nvCxnSpPr>
        <p:spPr>
          <a:xfrm>
            <a:off x="2242037" y="3929654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4328745" y="3949736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 flipH="1">
            <a:off x="492369" y="3918547"/>
            <a:ext cx="6057902" cy="759069"/>
          </a:xfrm>
          <a:prstGeom prst="bentConnector5">
            <a:avLst>
              <a:gd name="adj1" fmla="val -3774"/>
              <a:gd name="adj2" fmla="val 50000"/>
              <a:gd name="adj3" fmla="val 1037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2368" y="4502328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Dropout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79076" y="4504057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Dense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665784" y="4504057"/>
            <a:ext cx="1884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Dropout</a:t>
            </a:r>
            <a:endParaRPr lang="ko-KR" altLang="en-US" dirty="0"/>
          </a:p>
        </p:txBody>
      </p:sp>
      <p:cxnSp>
        <p:nvCxnSpPr>
          <p:cNvPr id="62" name="꺾인 연결선 61"/>
          <p:cNvCxnSpPr/>
          <p:nvPr/>
        </p:nvCxnSpPr>
        <p:spPr>
          <a:xfrm>
            <a:off x="2242037" y="4688723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 62"/>
          <p:cNvCxnSpPr/>
          <p:nvPr/>
        </p:nvCxnSpPr>
        <p:spPr>
          <a:xfrm>
            <a:off x="4328745" y="4708805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flipH="1">
            <a:off x="492369" y="4685905"/>
            <a:ext cx="6057902" cy="759069"/>
          </a:xfrm>
          <a:prstGeom prst="bentConnector5">
            <a:avLst>
              <a:gd name="adj1" fmla="val -3774"/>
              <a:gd name="adj2" fmla="val 50000"/>
              <a:gd name="adj3" fmla="val 1037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2368" y="5252710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Dense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579076" y="5252710"/>
            <a:ext cx="1884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Dropout</a:t>
            </a:r>
            <a:endParaRPr lang="ko-KR" altLang="en-US" dirty="0"/>
          </a:p>
        </p:txBody>
      </p:sp>
      <p:cxnSp>
        <p:nvCxnSpPr>
          <p:cNvPr id="67" name="꺾인 연결선 66"/>
          <p:cNvCxnSpPr/>
          <p:nvPr/>
        </p:nvCxnSpPr>
        <p:spPr>
          <a:xfrm>
            <a:off x="2242037" y="5431082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00601" y="5251516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Dense</a:t>
            </a:r>
            <a:endParaRPr lang="ko-KR" altLang="en-US" dirty="0"/>
          </a:p>
        </p:txBody>
      </p:sp>
      <p:cxnSp>
        <p:nvCxnSpPr>
          <p:cNvPr id="69" name="꺾인 연결선 68"/>
          <p:cNvCxnSpPr/>
          <p:nvPr/>
        </p:nvCxnSpPr>
        <p:spPr>
          <a:xfrm>
            <a:off x="4463561" y="5440563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2367" y="5967889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Dense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579075" y="5967889"/>
            <a:ext cx="174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Dense</a:t>
            </a:r>
            <a:endParaRPr lang="ko-KR" altLang="en-US" dirty="0"/>
          </a:p>
        </p:txBody>
      </p:sp>
      <p:cxnSp>
        <p:nvCxnSpPr>
          <p:cNvPr id="72" name="꺾인 연결선 71"/>
          <p:cNvCxnSpPr/>
          <p:nvPr/>
        </p:nvCxnSpPr>
        <p:spPr>
          <a:xfrm flipH="1">
            <a:off x="492368" y="5404070"/>
            <a:ext cx="6057902" cy="759069"/>
          </a:xfrm>
          <a:prstGeom prst="bentConnector5">
            <a:avLst>
              <a:gd name="adj1" fmla="val -3774"/>
              <a:gd name="adj2" fmla="val 50000"/>
              <a:gd name="adj3" fmla="val 1037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2240570" y="6173161"/>
            <a:ext cx="337039" cy="12700"/>
          </a:xfrm>
          <a:prstGeom prst="bent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4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2020-11-11T09:05:55Z</dcterms:created>
  <dcterms:modified xsi:type="dcterms:W3CDTF">2020-11-11T09:11:38Z</dcterms:modified>
</cp:coreProperties>
</file>