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04C8-1381-FD46-50D3-BDF29220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42637-45BB-151C-EA0C-4BD20BB7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4C85-5DEC-9258-6C09-A74DD5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D279B-5DD7-B202-9D31-E054E0F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E183-8281-A79A-FB1D-F7E566D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BFFE-0EB7-653B-B0B2-AA7B7C0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669AE-DD0C-EB2D-D1EB-A64B91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5D3B-F8A8-A711-7F8D-04FB762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D695-C455-7D21-853A-5E6E972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0FF9-3C97-CAF1-0D95-6C7AB71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7AAA3-2530-171A-6A47-12DF77EE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A5430-DD22-C8AA-692F-9F7FE6A1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BC0B-74FD-1FA7-A532-F7F23F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43DE-9069-CFFA-5BE2-BB86E41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2F6-D60E-799A-14A7-4FF6D8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0F00-D266-107F-3F02-DDDF2CB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CE40B-4776-896F-D5CD-3C7B63CF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7C4A-6DF3-039C-E4EC-B75BD6A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E0F9-CA1C-7CA9-C21E-73828F9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E879-315A-8F1D-11FD-EA608C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7D0B-3032-7335-20C3-235A149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42237-46D0-A46B-A9BD-AA96F0B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F23E-6B88-B545-A85D-BA6C6D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088AF-F8C4-AF50-197D-7037D4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42E52-30E3-44FE-BFA4-DB8E542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97A-B31A-7EED-29A2-6788691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109A-89A9-B78B-82D3-C7D193EF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737F8-CC42-B214-2574-4D1B3312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4CE0-A444-EDB9-BCD4-B75886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7243-BCF5-64D0-C0A8-08ED247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2D464-3B62-722C-3184-EA2CA2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C32-0BD4-B273-45A9-A0179A7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6508-AB19-8B60-2A8D-46536D9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5C96D-722B-539C-4426-55DF82C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BB935-7934-3A25-2A6C-2970D35F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4578B-A7B9-74BF-6CB9-536929E7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E2F0E-36F9-9639-1443-769A5B8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E4BA5-047C-4F8E-FED4-3D55ECF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878777-D4A9-A91D-4096-73974E4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1B31-24AD-B60D-4AC9-FDDC875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388E9-434B-86CB-003C-F9F07CF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C42F7-6E9A-FEE3-15BF-7E0C079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5121-9EBB-1050-FCB5-3633C4AC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1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8F21-5329-1E21-C8DB-1EA9004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FCF5A-B205-6862-540B-B124BB0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978D-E937-73E1-53C5-60C32F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2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563-A842-67FE-752C-2B70896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09E0-088D-F906-D986-DA2D5959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BBB42-FB9B-0B5F-9EC7-145A0322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67AF-DC77-0947-98BC-B70A432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95AC-BC3F-488C-C6E7-A32E1597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2BE-D61C-F20D-E3CA-F66E0DB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CD3A-25EC-8906-243F-4FEF7BA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A145E-325F-35C9-A59A-C61DF821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7EFD3-06ED-3C88-F796-5A8A63A9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22F3-1FA7-3C71-471C-96DBAF73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16B-7E71-5FF4-6284-3646FE5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90C06-E8FC-3CEA-0F42-CD8726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4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2F233-C7F2-304D-72A3-46EA15D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27919-486C-9CF2-ABC7-89EE3DF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E4C28-03D8-9AB3-2B34-2F417369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C37-4229-E4C5-95D4-F9B2F1C9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3B11-1E9A-E93F-AC62-FE11BC57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5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1185-1D46-FF58-A764-D1946F9D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 anchor="ctr"/>
          <a:lstStyle/>
          <a:p>
            <a:r>
              <a:rPr kumimoji="1" lang="en-US" altLang="ko-Kore-KR" dirty="0"/>
              <a:t>Python</a:t>
            </a:r>
            <a:br>
              <a:rPr kumimoji="1" lang="en-US" altLang="ko-Kore-KR" dirty="0"/>
            </a:br>
            <a:r>
              <a:rPr kumimoji="1" lang="ko-Kore-KR" altLang="en-US" sz="3600" dirty="0"/>
              <a:t>자료</a:t>
            </a:r>
            <a:r>
              <a:rPr kumimoji="1" lang="ko-KR" altLang="en-US" sz="3600" dirty="0"/>
              <a:t> 구조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F54F-CAC8-B9FE-4A5C-AD3C718A6326}"/>
              </a:ext>
            </a:extLst>
          </p:cNvPr>
          <p:cNvSpPr txBox="1"/>
          <p:nvPr/>
        </p:nvSpPr>
        <p:spPr>
          <a:xfrm>
            <a:off x="11038260" y="6363978"/>
            <a:ext cx="11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조</a:t>
            </a:r>
            <a:r>
              <a:rPr kumimoji="1" lang="ko-KR" altLang="en-US" dirty="0"/>
              <a:t> 현 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3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r>
              <a:rPr kumimoji="1" lang="ko-KR" altLang="en-US" dirty="0"/>
              <a:t>리스트에서 원하는 값의 인덱스 값 반환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index(x)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 </a:t>
            </a:r>
            <a:r>
              <a:rPr kumimoji="1" lang="en-US" altLang="ko-KR" dirty="0"/>
              <a:t>x</a:t>
            </a:r>
            <a:r>
              <a:rPr kumimoji="1" lang="ko-KR" altLang="en-US" dirty="0"/>
              <a:t> 값이 존재하면 리스트에서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값이 위치한 인덱스 값을 반환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</a:t>
            </a:r>
            <a:r>
              <a:rPr kumimoji="1" lang="ko-KR" altLang="en-US" dirty="0"/>
              <a:t> 값이 존재 하지 않으면 에러 발생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r>
              <a:rPr kumimoji="1" lang="ko-KR" altLang="en-US" dirty="0"/>
              <a:t>리스트에 원소 삽입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insert(a, b)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리스트의 </a:t>
            </a:r>
            <a:r>
              <a:rPr kumimoji="1" lang="en-US" altLang="ko-KR" dirty="0"/>
              <a:t>a</a:t>
            </a:r>
            <a:r>
              <a:rPr kumimoji="1" lang="ko-KR" altLang="en-US" dirty="0"/>
              <a:t>번째 인덱스에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넣는다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나머지 뒤의 인덱스 번호는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83F7-1D29-74B6-06AA-4D287B41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28" y="2402125"/>
            <a:ext cx="2971421" cy="1381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877E4C-7E02-28A8-6354-14C64869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71" y="4474101"/>
            <a:ext cx="2222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r>
              <a:rPr kumimoji="1" lang="ko-KR" altLang="en-US" dirty="0"/>
              <a:t>리스트 원소 삭제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리스트에서 첫번째로 나오는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존재하지 않는 원소를 </a:t>
            </a:r>
            <a:r>
              <a:rPr kumimoji="1" lang="ko-KR" altLang="en-US" dirty="0" err="1"/>
              <a:t>삭제하려하면</a:t>
            </a:r>
            <a:r>
              <a:rPr kumimoji="1" lang="ko-KR" altLang="en-US" dirty="0"/>
              <a:t> 에러 발생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r>
              <a:rPr kumimoji="1" lang="ko-KR" altLang="en-US" dirty="0"/>
              <a:t>리스트에 있는 원소의 수 개수 구하기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리스트에서 원소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개수를 구한다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7EE98B-BFF6-FE3C-BCF4-56B43867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56" y="1242449"/>
            <a:ext cx="3482332" cy="1772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8BDB98-3284-A723-42ED-87C49452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60" y="4338059"/>
            <a:ext cx="4241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dirty="0"/>
              <a:t>Tuple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순서가 있는</a:t>
            </a:r>
            <a:r>
              <a:rPr kumimoji="1" lang="en-US" altLang="ko-KR" dirty="0"/>
              <a:t>(Sequence)</a:t>
            </a:r>
            <a:r>
              <a:rPr kumimoji="1" lang="ko-KR" altLang="en-US" dirty="0"/>
              <a:t> 데이터들의 모음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튜플은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감싸 주고 각 요소의 값은 쉼표로 구분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리스트와 매우 비슷하지만 </a:t>
            </a:r>
            <a:r>
              <a:rPr kumimoji="1" lang="ko-KR" altLang="en-US" u="sng" dirty="0" err="1"/>
              <a:t>튜플은</a:t>
            </a:r>
            <a:r>
              <a:rPr kumimoji="1" lang="ko-KR" altLang="en-US" u="sng" dirty="0"/>
              <a:t> 수정이 불가능하다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즉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</a:t>
            </a:r>
            <a:r>
              <a:rPr kumimoji="1" lang="ko-KR" altLang="en-US" u="sng" dirty="0" err="1"/>
              <a:t>튜플의</a:t>
            </a:r>
            <a:r>
              <a:rPr kumimoji="1" lang="ko-KR" altLang="en-US" u="sng" dirty="0"/>
              <a:t> 인덱스의 원소가 정해지면 바꿀 수 없다</a:t>
            </a:r>
            <a:r>
              <a:rPr kumimoji="1" lang="en-US" altLang="ko-KR" u="sng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94826-247D-0F55-9724-86DC3F5D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29" y="4665652"/>
            <a:ext cx="3543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2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dirty="0"/>
              <a:t>Tuple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삭제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수정의 불가능</a:t>
            </a:r>
            <a:r>
              <a:rPr kumimoji="1" lang="en-US" altLang="ko-KR" dirty="0"/>
              <a:t> </a:t>
            </a:r>
            <a:r>
              <a:rPr kumimoji="1" lang="ko-KR" altLang="en-US" dirty="0"/>
              <a:t>마지막 원소에 추가를 할 수는 있다</a:t>
            </a:r>
            <a:r>
              <a:rPr kumimoji="1" lang="en-US" altLang="ko-KR" dirty="0"/>
              <a:t>.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하지만 지원을 하지 않는 함수들이 존재 한다 </a:t>
            </a:r>
            <a:r>
              <a:rPr kumimoji="1" lang="en-US" altLang="ko-KR" dirty="0"/>
              <a:t>ex) append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2"/>
            </a:pPr>
            <a:r>
              <a:rPr kumimoji="1" lang="ko-KR" altLang="en-US" dirty="0" err="1"/>
              <a:t>튜플을</a:t>
            </a:r>
            <a:r>
              <a:rPr kumimoji="1" lang="ko-KR" altLang="en-US" dirty="0"/>
              <a:t> 변경하지 않으면 리스트에서 사용한 모든 기법을 사용 가능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인덱싱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슬라이싱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len</a:t>
            </a:r>
            <a:r>
              <a:rPr kumimoji="1" lang="en-US" altLang="ko-KR" dirty="0"/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…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876C-C269-93B1-C270-F058CAFA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5" y="2049830"/>
            <a:ext cx="3383498" cy="165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DA737B-B218-E5B5-8A47-B3E8F78C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26" y="3211880"/>
            <a:ext cx="3383498" cy="97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AA16C1-5ED1-4FFC-2D80-6BEE302A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5" y="3806636"/>
            <a:ext cx="3383498" cy="965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11681-895B-4446-208C-C8D58E907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26" y="2112321"/>
            <a:ext cx="2235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하나의 요소는 </a:t>
            </a:r>
            <a:r>
              <a:rPr kumimoji="1" lang="en-US" altLang="ko-KR" dirty="0"/>
              <a:t>key : value</a:t>
            </a:r>
            <a:r>
              <a:rPr kumimoji="1" lang="ko-KR" altLang="en-US" dirty="0"/>
              <a:t>로 이루어져 있으며 </a:t>
            </a:r>
            <a:r>
              <a:rPr kumimoji="1" lang="en-US" altLang="ko-KR" dirty="0"/>
              <a:t>{}</a:t>
            </a:r>
            <a:r>
              <a:rPr kumimoji="1" lang="ko-KR" altLang="en-US" dirty="0"/>
              <a:t>로 표현하며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 구분한다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딕셔너리는</a:t>
            </a:r>
            <a:r>
              <a:rPr kumimoji="1" lang="ko-KR" altLang="en-US" dirty="0"/>
              <a:t> 리스트와 </a:t>
            </a:r>
            <a:r>
              <a:rPr kumimoji="1" lang="ko-KR" altLang="en-US" dirty="0" err="1"/>
              <a:t>튜플처럼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시퀀스하지</a:t>
            </a:r>
            <a:r>
              <a:rPr kumimoji="1" lang="ko-KR" altLang="en-US" dirty="0"/>
              <a:t> 않다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대응하는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얻을 수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Key</a:t>
            </a:r>
            <a:r>
              <a:rPr kumimoji="1" lang="ko-KR" altLang="en-US" dirty="0"/>
              <a:t>는 변하지 않는 값을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는 어떠한 값도 사용이 가능하다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a[key]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에 대응하는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가져온다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36358-5C5E-3F69-EB9E-FB029F1A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5676012"/>
            <a:ext cx="7251700" cy="546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23F485-E075-F719-CD5E-6981691F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703" y="4313751"/>
            <a:ext cx="177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키 추가 및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키 추가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dic</a:t>
            </a:r>
            <a:r>
              <a:rPr kumimoji="1" lang="en-US" altLang="ko-KR" dirty="0"/>
              <a:t>[key] = value </a:t>
            </a:r>
            <a:r>
              <a:rPr kumimoji="1" lang="ko-KR" altLang="en-US" dirty="0"/>
              <a:t>형식으로 키를 추가 할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이때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dic</a:t>
            </a:r>
            <a:r>
              <a:rPr kumimoji="1" lang="ko-KR" altLang="en-US" dirty="0"/>
              <a:t> 이라는 변수는 </a:t>
            </a:r>
            <a:r>
              <a:rPr kumimoji="1" lang="ko-KR" altLang="en-US" dirty="0" err="1"/>
              <a:t>딕셔너리</a:t>
            </a:r>
            <a:r>
              <a:rPr kumimoji="1" lang="ko-KR" altLang="en-US" dirty="0"/>
              <a:t> 자료형 이어야 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 할 때 주의해야할 점은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값으로는 절대 바뀌지 않는 값이여야 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Quiz! Tuple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딕셔너리의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로 설정할 수 있나</a:t>
            </a:r>
            <a:r>
              <a:rPr kumimoji="1" lang="en-US" altLang="ko-KR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키 삭제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del</a:t>
            </a:r>
            <a:r>
              <a:rPr kumimoji="1" lang="ko-KR" altLang="en-US" dirty="0"/>
              <a:t>을 이용하여 해당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del </a:t>
            </a:r>
            <a:r>
              <a:rPr kumimoji="1" lang="en-US" altLang="ko-KR" dirty="0" err="1"/>
              <a:t>dic</a:t>
            </a:r>
            <a:r>
              <a:rPr kumimoji="1" lang="en-US" altLang="ko-KR" dirty="0"/>
              <a:t>[key]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9B3743-A038-50A6-7B86-E8173B71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03" y="3182384"/>
            <a:ext cx="2654791" cy="108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70812-45A2-1AE9-B17D-4C5C8B1D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52" y="3182384"/>
            <a:ext cx="3692831" cy="1607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8D1593-63CF-1094-CD7D-C369EA540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88" y="5514273"/>
            <a:ext cx="2425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0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keys()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값을 가져온다 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values()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 값을 가져온다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items()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요소를 </a:t>
            </a:r>
            <a:r>
              <a:rPr kumimoji="1" lang="en-US" altLang="ko-KR" dirty="0"/>
              <a:t>(key, value)</a:t>
            </a:r>
            <a:r>
              <a:rPr kumimoji="1" lang="ko-KR" altLang="en-US" dirty="0"/>
              <a:t> 형식으로 가져온다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Clear()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요소를 지운다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3EEA7-DC8A-77D3-9D98-6AFAD4F1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65" y="1854200"/>
            <a:ext cx="4254500" cy="157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6C6B2-B224-D19B-62D8-89896DE7B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84" y="4869794"/>
            <a:ext cx="2085875" cy="9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/>
              <a:t>Set</a:t>
            </a:r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집합을 의미하는 자료형이다</a:t>
            </a: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2000" dirty="0"/>
              <a:t>{}</a:t>
            </a:r>
            <a:r>
              <a:rPr kumimoji="1" lang="ko-KR" altLang="en-US" sz="2000" dirty="0"/>
              <a:t>로 표현 할 수 있으며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set() </a:t>
            </a:r>
            <a:r>
              <a:rPr kumimoji="1" lang="ko-KR" altLang="en-US" sz="2000" dirty="0"/>
              <a:t>괄호안에 리스트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문자열을 입력하여 만들 수도 있다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집합의 의미를 가지고 있기 때문에 중복되는 원소가 없다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2000" dirty="0"/>
              <a:t>Set</a:t>
            </a:r>
            <a:r>
              <a:rPr kumimoji="1" lang="ko-KR" altLang="en-US" sz="2000" dirty="0"/>
              <a:t>은 시퀀스 하지 않기 때문에 초기화에 입력한 데이터 순으로 저장이 되지 않는다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시퀀스 하지 않기 때문에 인덱스로 접근이 불가능 하다</a:t>
            </a: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D8F690-B57E-CD35-7A37-D8C782BE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42" y="4536373"/>
            <a:ext cx="3035300" cy="215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A61892-39F0-6EF5-ECDC-F014197C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4" y="4536373"/>
            <a:ext cx="5168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/>
              <a:t>Set – </a:t>
            </a:r>
            <a:r>
              <a:rPr kumimoji="1" lang="ko-KR" altLang="en-US" dirty="0"/>
              <a:t>원소 추가 및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원소 추가하기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add(x)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여러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개의 원소 추하기</a:t>
            </a:r>
            <a:r>
              <a:rPr kumimoji="1" lang="en-US" altLang="ko-KR" dirty="0"/>
              <a:t> – update([x, y, z, …])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원소 삭제</a:t>
            </a:r>
            <a:r>
              <a:rPr kumimoji="1" lang="en-US" altLang="ko-KR" dirty="0"/>
              <a:t> – remove(x)</a:t>
            </a:r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0F866-E3F3-A065-50D6-8FF1C247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147584"/>
            <a:ext cx="2400300" cy="97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A61F97-1493-5BB2-8DDF-B3942D48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425875"/>
            <a:ext cx="2628900" cy="74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3AB5C9-B71E-7BFF-0796-54682029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989567"/>
            <a:ext cx="2374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 err="1"/>
              <a:t>boolean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참</a:t>
            </a:r>
            <a:r>
              <a:rPr kumimoji="1" lang="en-US" altLang="ko-KR" dirty="0"/>
              <a:t>(True) or </a:t>
            </a:r>
            <a:r>
              <a:rPr kumimoji="1" lang="ko-KR" altLang="en-US" dirty="0"/>
              <a:t>거짓</a:t>
            </a:r>
            <a:r>
              <a:rPr kumimoji="1" lang="en-US" altLang="ko-KR" dirty="0"/>
              <a:t>(False)</a:t>
            </a:r>
            <a:r>
              <a:rPr kumimoji="1" lang="ko-KR" altLang="en-US" dirty="0"/>
              <a:t>을 나타내는 자료형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특정 연산의 조건을 판별할 때 자주 사용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자료형 자체에도 </a:t>
            </a:r>
            <a:r>
              <a:rPr kumimoji="1" lang="en-US" altLang="ko-KR" dirty="0"/>
              <a:t>True False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A9A92-EC5F-9DE2-0DF6-7ACCDDAA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889" y="759357"/>
            <a:ext cx="25273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자료 구조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Sequence - List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Sequence - Tuple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Dictionary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Set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 err="1"/>
              <a:t>boolean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순서가 있는</a:t>
            </a:r>
            <a:r>
              <a:rPr kumimoji="1" lang="en-US" altLang="ko-KR" dirty="0"/>
              <a:t>(Sequence)</a:t>
            </a:r>
            <a:r>
              <a:rPr kumimoji="1" lang="ko-KR" altLang="en-US" dirty="0"/>
              <a:t> 데이터들의 모음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리스트를 만들 때는 </a:t>
            </a:r>
            <a:r>
              <a:rPr kumimoji="1" lang="en-US" altLang="ko-KR" dirty="0"/>
              <a:t>[]</a:t>
            </a:r>
            <a:r>
              <a:rPr kumimoji="1" lang="ko-KR" altLang="en-US" dirty="0"/>
              <a:t> 로 감싸 주고 각 요소의 값은 쉼표로 구분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ex ) </a:t>
            </a:r>
            <a:r>
              <a:rPr kumimoji="1" lang="en-US" altLang="ko-KR" dirty="0" err="1"/>
              <a:t>list_name</a:t>
            </a:r>
            <a:r>
              <a:rPr kumimoji="1" lang="en-US" altLang="ko-KR" dirty="0"/>
              <a:t> = [element1, element2, element3, element4]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리스트에는 어떠한 자료형도 포함 가능하며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서로 다른 자료형을 포함 시킬 수 있다</a:t>
            </a:r>
            <a:r>
              <a:rPr kumimoji="1" lang="en-US" altLang="ko-KR" u="sng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2E4A4-3EE4-4431-F886-770CB72E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84" y="4886857"/>
            <a:ext cx="3949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Indexing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리스트의 원소들의 위치를 가리키는 숫자를 인덱스라고 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리스트의 인덱스는 항상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인덱스를 이용하여 인덱스에 해당하는 원소를 </a:t>
            </a:r>
            <a:r>
              <a:rPr kumimoji="1" lang="ko-KR" altLang="en-US" u="sng" dirty="0"/>
              <a:t>가져오는 기법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en-US" altLang="ko-KR" dirty="0" err="1"/>
              <a:t>list_name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index_number</a:t>
            </a:r>
            <a:r>
              <a:rPr kumimoji="1" lang="en-US" altLang="ko-KR" dirty="0"/>
              <a:t>]</a:t>
            </a:r>
            <a:r>
              <a:rPr kumimoji="1" lang="ko-KR" altLang="en-US" dirty="0"/>
              <a:t>와 같이 접근을 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124563-4DC5-3455-DC21-C5E936134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98"/>
          <a:stretch/>
        </p:blipFill>
        <p:spPr>
          <a:xfrm>
            <a:off x="2163361" y="4600642"/>
            <a:ext cx="3267807" cy="19244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1D5847-59BA-DB3D-AA6F-72080D83B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0"/>
          <a:stretch/>
        </p:blipFill>
        <p:spPr>
          <a:xfrm>
            <a:off x="6369526" y="4600642"/>
            <a:ext cx="3588639" cy="19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Indexing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인덱싱은 리스트의 인덱스에 해당하는 원소 값을 가져온다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인덱싱은 원소가 있는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단계를 거쳐 해당 원소를 가져 올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list_name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][j][k]…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A4EE62-7638-3612-3F88-8FFBBFF6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29" y="1959952"/>
            <a:ext cx="2274023" cy="1657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D61AD-4503-B587-C8A2-379D14AC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59952"/>
            <a:ext cx="3097279" cy="1657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0E937-1118-B45E-8A39-C0294C12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52" y="4940124"/>
            <a:ext cx="5029200" cy="156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78A4C6-8DBD-E0F6-27D0-7F04862E3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697" y="4940124"/>
            <a:ext cx="1804641" cy="18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Slicing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리스트들의 범위를 지정하여 해당하는 범위의 원소를 </a:t>
            </a:r>
            <a:r>
              <a:rPr kumimoji="1" lang="ko-KR" altLang="en-US" u="sng" dirty="0"/>
              <a:t>가져오는 기법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u="sng" dirty="0"/>
          </a:p>
          <a:p>
            <a:pPr marL="971550" lvl="1" indent="-514350">
              <a:buAutoNum type="arabicPeriod"/>
            </a:pPr>
            <a:r>
              <a:rPr kumimoji="1" lang="en-US" altLang="ko-KR" dirty="0"/>
              <a:t>a[:]</a:t>
            </a:r>
            <a:r>
              <a:rPr kumimoji="1" lang="ko-KR" altLang="en-US" dirty="0"/>
              <a:t>와 같이 접근한다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en-US" altLang="ko-KR" dirty="0"/>
              <a:t>[:] -&gt; a[</a:t>
            </a:r>
            <a:r>
              <a:rPr kumimoji="1" lang="en-US" altLang="ko-KR" u="sng" dirty="0"/>
              <a:t>start index </a:t>
            </a:r>
            <a:r>
              <a:rPr kumimoji="1" lang="en-US" altLang="ko-KR" dirty="0"/>
              <a:t>: </a:t>
            </a:r>
            <a:r>
              <a:rPr kumimoji="1" lang="en-US" altLang="ko-KR" u="sng" dirty="0"/>
              <a:t>end index </a:t>
            </a:r>
            <a:r>
              <a:rPr kumimoji="1" lang="en-US" altLang="ko-KR" dirty="0"/>
              <a:t>: </a:t>
            </a:r>
            <a:r>
              <a:rPr kumimoji="1" lang="en-US" altLang="ko-KR" u="sng" dirty="0"/>
              <a:t>step value(option)-&gt;default 1</a:t>
            </a:r>
            <a:r>
              <a:rPr kumimoji="1" lang="en-US" altLang="ko-KR" dirty="0"/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A7166A-9780-2507-2B20-803C9725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2" y="3429000"/>
            <a:ext cx="3176023" cy="3254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4E5041-198A-6132-AB98-04584AF2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54" y="3877152"/>
            <a:ext cx="3237136" cy="27813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46A9488-E95F-6347-E1E0-5A45BA7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28061"/>
              </p:ext>
            </p:extLst>
          </p:nvPr>
        </p:nvGraphicFramePr>
        <p:xfrm>
          <a:off x="7300396" y="3442625"/>
          <a:ext cx="4562580" cy="1336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780">
                  <a:extLst>
                    <a:ext uri="{9D8B030D-6E8A-4147-A177-3AD203B41FA5}">
                      <a16:colId xmlns:a16="http://schemas.microsoft.com/office/drawing/2014/main" val="1775717911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17066146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25159564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90294964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127004611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581320684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270794883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260376223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770880198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309234451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584983793"/>
                    </a:ext>
                  </a:extLst>
                </a:gridCol>
              </a:tblGrid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4112"/>
                  </a:ext>
                </a:extLst>
              </a:tr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32635"/>
                  </a:ext>
                </a:extLst>
              </a:tr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en-US" altLang="ko-Kore-KR" sz="1000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4377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1135A72-0F59-C6D1-7B79-319B8094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54" y="3394552"/>
            <a:ext cx="3237136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리스트 연산하기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더하기</a:t>
            </a:r>
            <a:r>
              <a:rPr kumimoji="1" lang="en-US" altLang="ko-KR" dirty="0"/>
              <a:t>(+)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반복하기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*</a:t>
            </a:r>
            <a:r>
              <a:rPr kumimoji="1"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* </a:t>
            </a:r>
            <a:r>
              <a:rPr kumimoji="1" lang="ko-KR" altLang="en-US" dirty="0"/>
              <a:t>리스트 빼기와 나누기는 파이썬 자체에서 지원을 하지 않는다</a:t>
            </a:r>
            <a:r>
              <a:rPr kumimoji="1" lang="en-US" altLang="ko-KR" dirty="0"/>
              <a:t>. *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길이 구하기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파이썬 자체 함수인 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을 사용한다</a:t>
            </a:r>
            <a:r>
              <a:rPr kumimoji="1" lang="en-US" altLang="ko-K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해당 함수는 리스트 뿐만 아닌 여러 자료형에서도 사용이 가능하다</a:t>
            </a:r>
            <a:r>
              <a:rPr kumimoji="1"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CD5DC6-F073-899C-8EDC-D046C7C5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29" y="1140007"/>
            <a:ext cx="1778000" cy="1104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1E35AB-094F-CD6C-5E2D-0EC76E79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948" y="2612878"/>
            <a:ext cx="23622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8591D8-73A2-5776-5CDA-6B820121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40007"/>
            <a:ext cx="2298700" cy="698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EFA53-C99E-562F-E961-3A7FFEBF5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59" y="2612878"/>
            <a:ext cx="1651000" cy="55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88EC66-144E-170C-B721-7BE6CA020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841" y="4376959"/>
            <a:ext cx="1854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원소의 수정과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리스트에서 원소의 값을 수정하기 위해서는 인덱스로 접근한다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del </a:t>
            </a:r>
            <a:r>
              <a:rPr kumimoji="1" lang="ko-KR" altLang="en-US" dirty="0"/>
              <a:t>이라는 파이썬 자체 기능을 사용하여 원소를 삭제한다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TIP. </a:t>
            </a:r>
            <a:r>
              <a:rPr kumimoji="1" lang="ko-KR" altLang="en-US" dirty="0"/>
              <a:t>해당 인덱스의 원소를 삭제 하게 되면 인덱스 번호는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삭제된 인덱스 기준으로 앞당겨 진다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Quiz!    ^ Why??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A51BB-F584-0F67-3C2F-3334EC7C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22" y="1926152"/>
            <a:ext cx="2146300" cy="161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6120A-2C22-D17F-EC12-C5C06378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997" y="4439754"/>
            <a:ext cx="3346030" cy="21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리스트에 요소 추가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append(x)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리스트의 맨 마지막에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 하는 함수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어떠한 자료형도 추가를 할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 정렬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sort()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리스트를 정렬한다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숫자가 아닌 문자의 알파벳 순서도 정렬 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비교를 할 수 없는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원소들이 있으면 에러를 발생 시킨다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 역순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reverse()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리스트를 역순으로 뒤집어 준다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정렬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역순으로 뒤집는 것이 아닌 현재 리스트를 그대로 바꾸는 것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5838F-FE89-84B9-3343-13163733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5" y="900690"/>
            <a:ext cx="2590800" cy="1701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033B7F-81E1-1686-E819-24879920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153" y="3161132"/>
            <a:ext cx="2980883" cy="1209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0554B-51D1-D6E7-641B-C9990CC5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5" y="5785011"/>
            <a:ext cx="2324100" cy="92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13E781-48AD-C1A3-E9EA-3B7470781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605" y="5768273"/>
            <a:ext cx="2387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854</Words>
  <Application>Microsoft Macintosh PowerPoint</Application>
  <PresentationFormat>와이드스크린</PresentationFormat>
  <Paragraphs>257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Python 자료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Class 1. 자료 구조</dc:title>
  <dc:creator>Manuel Hoover</dc:creator>
  <cp:lastModifiedBy>Manuel Hoover</cp:lastModifiedBy>
  <cp:revision>103</cp:revision>
  <dcterms:created xsi:type="dcterms:W3CDTF">2022-06-25T09:00:03Z</dcterms:created>
  <dcterms:modified xsi:type="dcterms:W3CDTF">2022-06-26T12:17:45Z</dcterms:modified>
</cp:coreProperties>
</file>