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04C8-1381-FD46-50D3-BDF29220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42637-45BB-151C-EA0C-4BD20BB72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24C85-5DEC-9258-6C09-A74DD57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D279B-5DD7-B202-9D31-E054E0F1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CE183-8281-A79A-FB1D-F7E566D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68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BFFE-0EB7-653B-B0B2-AA7B7C0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669AE-DD0C-EB2D-D1EB-A64B9173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35D3B-F8A8-A711-7F8D-04FB762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2D695-C455-7D21-853A-5E6E972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00FF9-3C97-CAF1-0D95-6C7AB71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3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7AAA3-2530-171A-6A47-12DF77EE9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A5430-DD22-C8AA-692F-9F7FE6A1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BC0B-74FD-1FA7-A532-F7F23FA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643DE-9069-CFFA-5BE2-BB86E41F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122F6-D60E-799A-14A7-4FF6D81A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0F00-D266-107F-3F02-DDDF2CB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CE40B-4776-896F-D5CD-3C7B63CF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E7C4A-6DF3-039C-E4EC-B75BD6A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E0F9-CA1C-7CA9-C21E-73828F93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6E879-315A-8F1D-11FD-EA608C8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23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7D0B-3032-7335-20C3-235A149A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42237-46D0-A46B-A9BD-AA96F0B6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F23E-6B88-B545-A85D-BA6C6DFD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088AF-F8C4-AF50-197D-7037D4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42E52-30E3-44FE-BFA4-DB8E542C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24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97A-B31A-7EED-29A2-6788691E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109A-89A9-B78B-82D3-C7D193EF1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737F8-CC42-B214-2574-4D1B3312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84CE0-A444-EDB9-BCD4-B758868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87243-BCF5-64D0-C0A8-08ED247C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2D464-3B62-722C-3184-EA2CA2C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4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0C32-0BD4-B273-45A9-A0179A7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C6508-AB19-8B60-2A8D-46536D9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5C96D-722B-539C-4426-55DF82C4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BB935-7934-3A25-2A6C-2970D35F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4578B-A7B9-74BF-6CB9-536929E7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E2F0E-36F9-9639-1443-769A5B80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E4BA5-047C-4F8E-FED4-3D55ECF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878777-D4A9-A91D-4096-73974E4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5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1B31-24AD-B60D-4AC9-FDDC875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388E9-434B-86CB-003C-F9F07CF1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C42F7-6E9A-FEE3-15BF-7E0C079C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A5121-9EBB-1050-FCB5-3633C4AC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31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78F21-5329-1E21-C8DB-1EA90042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FCF5A-B205-6862-540B-B124BB07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978D-E937-73E1-53C5-60C32F3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2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563-A842-67FE-752C-2B70896F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609E0-088D-F906-D986-DA2D5959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BBB42-FB9B-0B5F-9EC7-145A0322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B67AF-DC77-0947-98BC-B70A432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295AC-BC3F-488C-C6E7-A32E1597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62BE-D61C-F20D-E3CA-F66E0DB9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2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ECD3A-25EC-8906-243F-4FEF7BA0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A145E-325F-35C9-A59A-C61DF821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7EFD3-06ED-3C88-F796-5A8A63A9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422F3-1FA7-3C71-471C-96DBAF73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9116B-7E71-5FF4-6284-3646FE52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90C06-E8FC-3CEA-0F42-CD872660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4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2F233-C7F2-304D-72A3-46EA15DC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27919-486C-9CF2-ABC7-89EE3DF7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E4C28-03D8-9AB3-2B34-2F417369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1F4-D1EA-D646-888D-267464968912}" type="datetimeFigureOut">
              <a:rPr kumimoji="1" lang="ko-Kore-KR" altLang="en-US" smtClean="0"/>
              <a:t>2022. 7. 3.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C37-4229-E4C5-95D4-F9B2F1C9B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73B11-1E9A-E93F-AC62-FE11BC57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5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1185-1D46-FF58-A764-D1946F9D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62"/>
            <a:ext cx="9144000" cy="2387600"/>
          </a:xfrm>
        </p:spPr>
        <p:txBody>
          <a:bodyPr anchor="ctr"/>
          <a:lstStyle/>
          <a:p>
            <a:r>
              <a:rPr kumimoji="1" lang="en-US" altLang="ko-Kore-KR" dirty="0"/>
              <a:t>Python</a:t>
            </a:r>
            <a:br>
              <a:rPr kumimoji="1" lang="en-US" altLang="ko-Kore-KR" dirty="0"/>
            </a:br>
            <a:r>
              <a:rPr kumimoji="1" lang="ko-Kore-KR" altLang="en-US" sz="3600" dirty="0"/>
              <a:t>제어</a:t>
            </a:r>
            <a:r>
              <a:rPr kumimoji="1" lang="ko-KR" altLang="en-US" sz="3600" dirty="0"/>
              <a:t>문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5F54F-CAC8-B9FE-4A5C-AD3C718A6326}"/>
              </a:ext>
            </a:extLst>
          </p:cNvPr>
          <p:cNvSpPr txBox="1"/>
          <p:nvPr/>
        </p:nvSpPr>
        <p:spPr>
          <a:xfrm>
            <a:off x="11038260" y="6363978"/>
            <a:ext cx="11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조</a:t>
            </a:r>
            <a:r>
              <a:rPr kumimoji="1" lang="ko-KR" altLang="en-US" dirty="0"/>
              <a:t> 현 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531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시퀀스 데이터를 순서대로 수행하는 명령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while</a:t>
            </a:r>
            <a:r>
              <a:rPr kumimoji="1" lang="ko-KR" altLang="en-US" dirty="0"/>
              <a:t>문과 다르게 시퀀스 데이터를 탐색하여 순서대로 수행하는 반복문이다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while</a:t>
            </a:r>
            <a:r>
              <a:rPr kumimoji="1" lang="ko-KR" altLang="en-US" dirty="0"/>
              <a:t>과 동일하게 </a:t>
            </a:r>
            <a:r>
              <a:rPr kumimoji="1" lang="en-US" altLang="ko-KR" dirty="0"/>
              <a:t>break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continue</a:t>
            </a:r>
            <a:r>
              <a:rPr kumimoji="1" lang="ko-KR" altLang="en-US" dirty="0"/>
              <a:t> 명령을 사용할 수 있다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D36029-D313-7AF8-0C1B-EFBF3FD4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27" y="3811651"/>
            <a:ext cx="4778718" cy="1785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65B410-17A1-E40C-8473-4B63CA36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3811651"/>
            <a:ext cx="2540000" cy="1155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60DB14-D6B9-E186-D3E8-6F2BB4C35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512" y="3811651"/>
            <a:ext cx="342900" cy="162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AD8A9-4E11-9AA6-797F-509D3EBE8116}"/>
              </a:ext>
            </a:extLst>
          </p:cNvPr>
          <p:cNvSpPr txBox="1"/>
          <p:nvPr/>
        </p:nvSpPr>
        <p:spPr>
          <a:xfrm>
            <a:off x="6117772" y="5091342"/>
            <a:ext cx="282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순차적으로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원소값을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i</a:t>
            </a:r>
            <a:r>
              <a:rPr kumimoji="1" lang="ko-KR" altLang="en-US" dirty="0"/>
              <a:t>에 할당한다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599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 - list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for</a:t>
            </a:r>
            <a:r>
              <a:rPr kumimoji="1" lang="ko-KR" altLang="en-US" dirty="0"/>
              <a:t>문을 이용해 리스트 자료형을 사용 하는 방법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C0486-40D7-6B75-28EB-265D0716BDD4}"/>
              </a:ext>
            </a:extLst>
          </p:cNvPr>
          <p:cNvSpPr txBox="1"/>
          <p:nvPr/>
        </p:nvSpPr>
        <p:spPr>
          <a:xfrm>
            <a:off x="1082222" y="2424497"/>
            <a:ext cx="223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리스트의</a:t>
            </a:r>
            <a:r>
              <a:rPr kumimoji="1" lang="ko-KR" altLang="en-US" dirty="0"/>
              <a:t> 원소 출력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AB8B8-C8B0-07B0-E256-3EBBC06D6B4F}"/>
              </a:ext>
            </a:extLst>
          </p:cNvPr>
          <p:cNvSpPr txBox="1"/>
          <p:nvPr/>
        </p:nvSpPr>
        <p:spPr>
          <a:xfrm>
            <a:off x="6142794" y="2470664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리스트의</a:t>
            </a:r>
            <a:r>
              <a:rPr kumimoji="1" lang="ko-KR" altLang="en-US" dirty="0"/>
              <a:t> 원소와 원소에 해당하는 인덱스 출력</a:t>
            </a: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B7AFF2-8582-5724-117A-44E08099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2" y="3148570"/>
            <a:ext cx="2578100" cy="1054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2F2AF1-B4CB-E994-099D-55E729423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70" y="3148570"/>
            <a:ext cx="368300" cy="170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301AD5-5C47-56FC-2E00-D9A48EB6A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710" y="3301325"/>
            <a:ext cx="457200" cy="160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241178-DDA9-3338-5212-6E9E00B5E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794" y="3267884"/>
            <a:ext cx="3683000" cy="10922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11B790A-E11F-88A5-1825-0F74684F8B22}"/>
              </a:ext>
            </a:extLst>
          </p:cNvPr>
          <p:cNvSpPr/>
          <p:nvPr/>
        </p:nvSpPr>
        <p:spPr>
          <a:xfrm>
            <a:off x="6765642" y="3722914"/>
            <a:ext cx="664029" cy="373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A56152-7214-0A67-A8EB-D384BAC1E137}"/>
              </a:ext>
            </a:extLst>
          </p:cNvPr>
          <p:cNvCxnSpPr>
            <a:cxnSpLocks/>
          </p:cNvCxnSpPr>
          <p:nvPr/>
        </p:nvCxnSpPr>
        <p:spPr>
          <a:xfrm>
            <a:off x="6765642" y="3914554"/>
            <a:ext cx="0" cy="953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517997-E4CB-00D1-EB15-B64B2A34F980}"/>
              </a:ext>
            </a:extLst>
          </p:cNvPr>
          <p:cNvSpPr txBox="1"/>
          <p:nvPr/>
        </p:nvSpPr>
        <p:spPr>
          <a:xfrm>
            <a:off x="5938911" y="4868084"/>
            <a:ext cx="4794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enumerate</a:t>
            </a:r>
            <a:r>
              <a:rPr kumimoji="1" lang="ko-KR" altLang="en-US" dirty="0"/>
              <a:t> 함수는 인자로 주어진 리스트를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인덱스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원소값</a:t>
            </a:r>
            <a:r>
              <a:rPr kumimoji="1" lang="en-US" altLang="ko-KR" dirty="0"/>
              <a:t>)</a:t>
            </a:r>
            <a:r>
              <a:rPr kumimoji="1" lang="ko-KR" altLang="en-US" dirty="0"/>
              <a:t> 형식의 </a:t>
            </a:r>
            <a:r>
              <a:rPr kumimoji="1" lang="ko-KR" altLang="en-US" dirty="0" err="1"/>
              <a:t>튜플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원소값을</a:t>
            </a:r>
            <a:r>
              <a:rPr kumimoji="1" lang="ko-KR" altLang="en-US" dirty="0"/>
              <a:t> 리스트로 반환한다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 때문에 반환되는 </a:t>
            </a:r>
            <a:r>
              <a:rPr kumimoji="1" lang="ko-KR" altLang="en-US" dirty="0" err="1"/>
              <a:t>튜플</a:t>
            </a:r>
            <a:r>
              <a:rPr kumimoji="1" lang="ko-KR" altLang="en-US" dirty="0"/>
              <a:t> 형식의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값을 저장해주기 위해 변수를 두개 할당 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8237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415B920-9ED7-539A-D0DB-21836D56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19" y="3006593"/>
            <a:ext cx="4185000" cy="1116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 – dictionary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for</a:t>
            </a:r>
            <a:r>
              <a:rPr kumimoji="1" lang="ko-KR" altLang="en-US" dirty="0"/>
              <a:t>문을 이용해 </a:t>
            </a:r>
            <a:r>
              <a:rPr kumimoji="1" lang="ko-KR" altLang="en-US" dirty="0" err="1"/>
              <a:t>딕셔너리</a:t>
            </a:r>
            <a:r>
              <a:rPr kumimoji="1" lang="ko-KR" altLang="en-US" dirty="0"/>
              <a:t> 자료형을 사용 하는 방법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C0486-40D7-6B75-28EB-265D0716BDD4}"/>
              </a:ext>
            </a:extLst>
          </p:cNvPr>
          <p:cNvSpPr txBox="1"/>
          <p:nvPr/>
        </p:nvSpPr>
        <p:spPr>
          <a:xfrm>
            <a:off x="1082222" y="2424497"/>
            <a:ext cx="24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딕셔너리의</a:t>
            </a:r>
            <a:r>
              <a:rPr kumimoji="1" lang="ko-KR" altLang="en-US" dirty="0"/>
              <a:t> 키 값 출력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AB8B8-C8B0-07B0-E256-3EBBC06D6B4F}"/>
              </a:ext>
            </a:extLst>
          </p:cNvPr>
          <p:cNvSpPr txBox="1"/>
          <p:nvPr/>
        </p:nvSpPr>
        <p:spPr>
          <a:xfrm>
            <a:off x="6142794" y="2470664"/>
            <a:ext cx="27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딕셔너리의</a:t>
            </a:r>
            <a:r>
              <a:rPr kumimoji="1" lang="ko-KR" altLang="en-US" dirty="0"/>
              <a:t> 키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 출력</a:t>
            </a:r>
            <a:endParaRPr kumimoji="1"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1B790A-E11F-88A5-1825-0F74684F8B22}"/>
              </a:ext>
            </a:extLst>
          </p:cNvPr>
          <p:cNvSpPr/>
          <p:nvPr/>
        </p:nvSpPr>
        <p:spPr>
          <a:xfrm>
            <a:off x="6765642" y="3457798"/>
            <a:ext cx="1453066" cy="3734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A56152-7214-0A67-A8EB-D384BAC1E13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65642" y="3644527"/>
            <a:ext cx="0" cy="1223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517997-E4CB-00D1-EB15-B64B2A34F980}"/>
              </a:ext>
            </a:extLst>
          </p:cNvPr>
          <p:cNvSpPr txBox="1"/>
          <p:nvPr/>
        </p:nvSpPr>
        <p:spPr>
          <a:xfrm>
            <a:off x="6322621" y="4868084"/>
            <a:ext cx="4794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enumerate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동일하게 </a:t>
            </a:r>
            <a:r>
              <a:rPr kumimoji="1" lang="en-US" altLang="ko-KR" dirty="0"/>
              <a:t>items </a:t>
            </a:r>
            <a:r>
              <a:rPr kumimoji="1" lang="ko-KR" altLang="en-US" dirty="0"/>
              <a:t>함수도 </a:t>
            </a:r>
            <a:r>
              <a:rPr kumimoji="1" lang="en-US" altLang="ko-KR" dirty="0"/>
              <a:t>(key, value)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튜플을</a:t>
            </a:r>
            <a:r>
              <a:rPr kumimoji="1" lang="ko-KR" altLang="en-US" dirty="0"/>
              <a:t> 반환 하기때문에 변수 두개가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BEC78B-1D0A-9ADE-5C59-443153C5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22" y="3018808"/>
            <a:ext cx="3751029" cy="1130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06B9EC-3817-203F-4AAB-CABE0BF7E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76" y="4470770"/>
            <a:ext cx="1408241" cy="1130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28CCFE-C824-5D07-2470-BCC7DB23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374" y="3018807"/>
            <a:ext cx="1342938" cy="11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6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range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3"/>
            </a:pPr>
            <a:r>
              <a:rPr kumimoji="1" lang="en-US" altLang="ko-KR" dirty="0"/>
              <a:t>for</a:t>
            </a:r>
            <a:r>
              <a:rPr kumimoji="1" lang="ko-KR" altLang="en-US" dirty="0"/>
              <a:t>문에는 리스트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문자열 등 말고 </a:t>
            </a:r>
            <a:r>
              <a:rPr kumimoji="1" lang="en-US" altLang="ko-KR" dirty="0"/>
              <a:t>range</a:t>
            </a:r>
            <a:r>
              <a:rPr kumimoji="1" lang="ko-KR" altLang="en-US" dirty="0"/>
              <a:t>라는 시퀀스 자료형을 사용하기도 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3"/>
            </a:pPr>
            <a:r>
              <a:rPr kumimoji="1" lang="en-US" altLang="ko-KR" dirty="0"/>
              <a:t>range(start, end, step)</a:t>
            </a:r>
            <a:r>
              <a:rPr kumimoji="1" lang="ko-KR" altLang="en-US" dirty="0"/>
              <a:t> 형식으로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end</a:t>
            </a:r>
            <a:r>
              <a:rPr kumimoji="1" lang="ko-KR" altLang="en-US" dirty="0"/>
              <a:t>의 값은 포함하지 않는 시퀀스 데이터를 반환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만약 인자 하나만 입력하게 되면 </a:t>
            </a:r>
            <a:r>
              <a:rPr kumimoji="1" lang="en-US" altLang="ko-KR" dirty="0"/>
              <a:t>start</a:t>
            </a:r>
            <a:r>
              <a:rPr kumimoji="1" lang="ko-KR" altLang="en-US" dirty="0"/>
              <a:t>는 기본으로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할당된다</a:t>
            </a:r>
            <a:r>
              <a:rPr kumimoji="1" lang="en-US" altLang="ko-KR" dirty="0"/>
              <a:t>.)</a:t>
            </a:r>
          </a:p>
          <a:p>
            <a:pPr marL="971550" lvl="1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6EB876-5365-61A2-EB98-4DFD7312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54" y="4050274"/>
            <a:ext cx="3187700" cy="63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0C75D8-BEC2-C9C5-2AC0-C97B8FB1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96" y="3877003"/>
            <a:ext cx="266700" cy="280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FD31E4-AEEE-0EA3-242C-BE76C90CC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4948090"/>
            <a:ext cx="368300" cy="1384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2289A6-D0F4-AD59-5448-AC181ED2F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254" y="5842532"/>
            <a:ext cx="2641600" cy="673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FB1406-9B84-DC29-8AC0-890C81DAB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254" y="4969204"/>
            <a:ext cx="3517900" cy="622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6178D4-B07C-4B21-6341-C94C1FE09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154" y="5732910"/>
            <a:ext cx="342900" cy="1028700"/>
          </a:xfrm>
          <a:prstGeom prst="rect">
            <a:avLst/>
          </a:prstGeom>
        </p:spPr>
      </p:pic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7063798B-15F0-E2FA-C719-4B2BB505555A}"/>
              </a:ext>
            </a:extLst>
          </p:cNvPr>
          <p:cNvSpPr/>
          <p:nvPr/>
        </p:nvSpPr>
        <p:spPr>
          <a:xfrm>
            <a:off x="4584233" y="4248938"/>
            <a:ext cx="1545771" cy="23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59FB8441-8AF0-A7A7-897A-801C41C67F3F}"/>
              </a:ext>
            </a:extLst>
          </p:cNvPr>
          <p:cNvSpPr/>
          <p:nvPr/>
        </p:nvSpPr>
        <p:spPr>
          <a:xfrm>
            <a:off x="4827341" y="5161518"/>
            <a:ext cx="797172" cy="23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916ED79-7519-C5C0-8685-C4C9133EA106}"/>
              </a:ext>
            </a:extLst>
          </p:cNvPr>
          <p:cNvSpPr/>
          <p:nvPr/>
        </p:nvSpPr>
        <p:spPr>
          <a:xfrm>
            <a:off x="3954093" y="6049236"/>
            <a:ext cx="618322" cy="25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843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간단한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 리스트 </a:t>
            </a:r>
            <a:r>
              <a:rPr kumimoji="1" lang="ko-KR" altLang="en-US" dirty="0" err="1"/>
              <a:t>컴플리헨션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삼항연산자와</a:t>
            </a:r>
            <a:r>
              <a:rPr kumimoji="1" lang="ko-KR" altLang="en-US" dirty="0"/>
              <a:t> 비슷하게 한 줄로 간단히 표현하기 위한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컴프리헨션</a:t>
            </a:r>
            <a:r>
              <a:rPr kumimoji="1" lang="ko-KR" altLang="en-US" dirty="0"/>
              <a:t> 내부에서도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사용 가능하다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92461C-ED33-6B6C-B3D9-61189320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3" y="2142672"/>
            <a:ext cx="3657600" cy="63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CCDEF2-E11B-4638-CAAB-514DB035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57" y="2114051"/>
            <a:ext cx="2667000" cy="118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9F557A-55BC-1F2B-4D74-BCA9F223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29" y="4420587"/>
            <a:ext cx="5651500" cy="55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29B4FF-4E32-C615-18DF-601418E38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458" y="4420587"/>
            <a:ext cx="1295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제어문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조건문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ko-KR" dirty="0"/>
              <a:t>if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ko-KR" dirty="0"/>
              <a:t>while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6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조건에 따라 분기를 태우기 위해 사용되는 명령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다른 언어와 다르게 괄호로 구분이 아닌 들여쓰기로 구분이 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E2F77-12DE-3A6E-5A90-942424B1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7" y="3429000"/>
            <a:ext cx="4559300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3B165-2F57-E559-4429-8C3F87E4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7747"/>
            <a:ext cx="1638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조건식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비교 연산자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비교 연산자의 종류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조건식의 연산 결과는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자료형 데이터인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나온다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 = 3, y = 4</a:t>
            </a:r>
            <a:r>
              <a:rPr kumimoji="1" lang="ko-KR" altLang="en-US" dirty="0"/>
              <a:t> 일 경우 모든 비교 연산자의 결과는</a:t>
            </a:r>
            <a:r>
              <a:rPr kumimoji="1" lang="en-US" altLang="ko-KR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3D0463-AB42-68B5-D789-B1F231B1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29" y="1159947"/>
            <a:ext cx="3467100" cy="39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조건식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논리 연산자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논리 연산자의 종류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조건식의 연산 결과는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자료형 데이터인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나온다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 = False, y = True</a:t>
            </a:r>
            <a:r>
              <a:rPr kumimoji="1" lang="ko-KR" altLang="en-US" dirty="0"/>
              <a:t> 일 경우 모든 논리 연산자의 결과는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DD9EF-2F62-C129-FD5B-11025B2F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12" y="1300867"/>
            <a:ext cx="4457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조건식</a:t>
            </a:r>
            <a:r>
              <a:rPr kumimoji="1" lang="en-US" altLang="ko-KR" dirty="0"/>
              <a:t>(in,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 in</a:t>
            </a:r>
            <a:r>
              <a:rPr kumimoji="1" lang="ko-KR" altLang="en-US" dirty="0"/>
              <a:t> 연산자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in, not in</a:t>
            </a:r>
            <a:r>
              <a:rPr kumimoji="1" lang="ko-KR" altLang="en-US" dirty="0"/>
              <a:t> 연산자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데이터 안에 찾고자 하는 것이 있는지 확인하는 연산자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조건식의 연산 결과는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자료형 데이터인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나온다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 = ‘a’</a:t>
            </a:r>
            <a:r>
              <a:rPr kumimoji="1" lang="ko-KR" altLang="en-US" dirty="0"/>
              <a:t>이고 </a:t>
            </a:r>
            <a:r>
              <a:rPr kumimoji="1" lang="en-US" altLang="ko-KR" dirty="0"/>
              <a:t>y = ‘apple’</a:t>
            </a:r>
            <a:r>
              <a:rPr kumimoji="1" lang="ko-KR" altLang="en-US" dirty="0"/>
              <a:t> 일 때 </a:t>
            </a:r>
            <a:r>
              <a:rPr kumimoji="1" lang="en-US" altLang="ko-KR" dirty="0"/>
              <a:t>(x in y), (x not in</a:t>
            </a:r>
            <a:r>
              <a:rPr kumimoji="1" lang="ko-KR" altLang="en-US" dirty="0"/>
              <a:t> </a:t>
            </a:r>
            <a:r>
              <a:rPr kumimoji="1" lang="en-US" altLang="ko-KR" dirty="0"/>
              <a:t>y)</a:t>
            </a:r>
            <a:r>
              <a:rPr kumimoji="1" lang="ko-KR" altLang="en-US" dirty="0"/>
              <a:t>의 결과는</a:t>
            </a:r>
            <a:r>
              <a:rPr kumimoji="1" lang="en-US" altLang="ko-KR" dirty="0"/>
              <a:t>?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615EEE-201F-ACCA-4798-84478258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27" y="1295989"/>
            <a:ext cx="2971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간단한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 </a:t>
            </a:r>
            <a:r>
              <a:rPr kumimoji="1" lang="ko-KR" altLang="en-US" dirty="0" err="1"/>
              <a:t>삼항연산자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삼항연산자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짧은 조건의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문을 한 줄로 간단하게 표현하고 싶을 때 사용되는 연산자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삼항연산자는</a:t>
            </a:r>
            <a:r>
              <a:rPr kumimoji="1" lang="ko-KR" altLang="en-US" dirty="0"/>
              <a:t> 다음과 같은 문법으로 표현한다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49D74-2B38-ACDA-472B-FDA6E38F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64" y="3440606"/>
            <a:ext cx="6012072" cy="846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FEECF5-8268-50A6-8DD5-5F7E6BB5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67" y="4506734"/>
            <a:ext cx="3060700" cy="157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9C5F55-72EF-C952-8E55-A77114430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377" y="4957584"/>
            <a:ext cx="5130800" cy="67310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0BC4612E-399D-9728-8539-9932BBE1D834}"/>
              </a:ext>
            </a:extLst>
          </p:cNvPr>
          <p:cNvSpPr/>
          <p:nvPr/>
        </p:nvSpPr>
        <p:spPr>
          <a:xfrm>
            <a:off x="4681868" y="5209540"/>
            <a:ext cx="654008" cy="29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152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while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조건이 참 일 경우 특정 명령을 반복하기 위한 명령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조건문이 참이면 아래의 명령을 계속해서 반복 수행한다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05083D-56FF-5106-A544-1D2F3659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87" y="2116990"/>
            <a:ext cx="2108200" cy="1739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3C2A2B-610D-E7AC-113D-A44E5AD9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23" y="4835336"/>
            <a:ext cx="2767154" cy="16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break, continue</a:t>
            </a:r>
          </a:p>
          <a:p>
            <a:pPr marL="971550" lvl="1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break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진행중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반복문을 끝내기 위한 명령이다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내부에서 </a:t>
            </a:r>
            <a:r>
              <a:rPr kumimoji="1" lang="en-US" altLang="ko-KR" dirty="0"/>
              <a:t>break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가장 가까운 반복문을 탈출한다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continue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진행중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다시  </a:t>
            </a:r>
            <a:r>
              <a:rPr kumimoji="1" lang="ko-KR" altLang="en-US" dirty="0" err="1"/>
              <a:t>반복문</a:t>
            </a:r>
            <a:r>
              <a:rPr kumimoji="1" lang="ko-KR" altLang="en-US" dirty="0"/>
              <a:t> 내부의 명령을 건너뛰고 다시 반복문을 진행하는 명령이다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내부에서 </a:t>
            </a:r>
            <a:r>
              <a:rPr kumimoji="1" lang="en-US" altLang="ko-KR" dirty="0"/>
              <a:t>continue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가장 가까운 반복문을 건너뛴다 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ED054-E678-6E61-E08B-A8405C6E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826" y="1541283"/>
            <a:ext cx="2133600" cy="13531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79F6D-E4AE-16FA-27B3-B82E08C5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97" y="5319285"/>
            <a:ext cx="1956010" cy="1376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AB454-E967-4918-937A-18AC84B58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17" y="5319285"/>
            <a:ext cx="1993304" cy="13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1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471</Words>
  <Application>Microsoft Macintosh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Python 제어문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Class 1. 자료 구조</dc:title>
  <dc:creator>Manuel Hoover</dc:creator>
  <cp:lastModifiedBy>Manuel Hoover</cp:lastModifiedBy>
  <cp:revision>124</cp:revision>
  <dcterms:created xsi:type="dcterms:W3CDTF">2022-06-25T09:00:03Z</dcterms:created>
  <dcterms:modified xsi:type="dcterms:W3CDTF">2022-07-03T04:36:48Z</dcterms:modified>
</cp:coreProperties>
</file>