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6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04C8-1381-FD46-50D3-BDF29220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42637-45BB-151C-EA0C-4BD20BB7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4C85-5DEC-9258-6C09-A74DD5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D279B-5DD7-B202-9D31-E054E0F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E183-8281-A79A-FB1D-F7E566D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BFFE-0EB7-653B-B0B2-AA7B7C0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669AE-DD0C-EB2D-D1EB-A64B91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5D3B-F8A8-A711-7F8D-04FB762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D695-C455-7D21-853A-5E6E972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0FF9-3C97-CAF1-0D95-6C7AB71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7AAA3-2530-171A-6A47-12DF77EE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A5430-DD22-C8AA-692F-9F7FE6A1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BC0B-74FD-1FA7-A532-F7F23F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43DE-9069-CFFA-5BE2-BB86E41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2F6-D60E-799A-14A7-4FF6D8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0F00-D266-107F-3F02-DDDF2CB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CE40B-4776-896F-D5CD-3C7B63CF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7C4A-6DF3-039C-E4EC-B75BD6A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E0F9-CA1C-7CA9-C21E-73828F9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E879-315A-8F1D-11FD-EA608C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7D0B-3032-7335-20C3-235A149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42237-46D0-A46B-A9BD-AA96F0B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F23E-6B88-B545-A85D-BA6C6D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088AF-F8C4-AF50-197D-7037D4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42E52-30E3-44FE-BFA4-DB8E542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97A-B31A-7EED-29A2-6788691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109A-89A9-B78B-82D3-C7D193EF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737F8-CC42-B214-2574-4D1B3312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4CE0-A444-EDB9-BCD4-B75886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7243-BCF5-64D0-C0A8-08ED247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2D464-3B62-722C-3184-EA2CA2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C32-0BD4-B273-45A9-A0179A7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6508-AB19-8B60-2A8D-46536D9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5C96D-722B-539C-4426-55DF82C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BB935-7934-3A25-2A6C-2970D35F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4578B-A7B9-74BF-6CB9-536929E7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E2F0E-36F9-9639-1443-769A5B8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E4BA5-047C-4F8E-FED4-3D55ECF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878777-D4A9-A91D-4096-73974E4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1B31-24AD-B60D-4AC9-FDDC875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388E9-434B-86CB-003C-F9F07CF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C42F7-6E9A-FEE3-15BF-7E0C079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5121-9EBB-1050-FCB5-3633C4AC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1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8F21-5329-1E21-C8DB-1EA9004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FCF5A-B205-6862-540B-B124BB0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978D-E937-73E1-53C5-60C32F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2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563-A842-67FE-752C-2B70896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09E0-088D-F906-D986-DA2D5959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BBB42-FB9B-0B5F-9EC7-145A0322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67AF-DC77-0947-98BC-B70A432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95AC-BC3F-488C-C6E7-A32E1597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2BE-D61C-F20D-E3CA-F66E0DB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CD3A-25EC-8906-243F-4FEF7BA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A145E-325F-35C9-A59A-C61DF821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7EFD3-06ED-3C88-F796-5A8A63A9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22F3-1FA7-3C71-471C-96DBAF73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16B-7E71-5FF4-6284-3646FE5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90C06-E8FC-3CEA-0F42-CD8726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4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2F233-C7F2-304D-72A3-46EA15D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27919-486C-9CF2-ABC7-89EE3DF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E4C28-03D8-9AB3-2B34-2F417369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1F4-D1EA-D646-888D-26746496891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C37-4229-E4C5-95D4-F9B2F1C9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3B11-1E9A-E93F-AC62-FE11BC57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5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1185-1D46-FF58-A764-D1946F9D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 anchor="ctr"/>
          <a:lstStyle/>
          <a:p>
            <a:r>
              <a:rPr kumimoji="1" lang="en-US" altLang="ko-Kore-KR" dirty="0"/>
              <a:t>Python</a:t>
            </a:r>
            <a:br>
              <a:rPr kumimoji="1" lang="en-US" altLang="ko-Kore-KR" dirty="0"/>
            </a:br>
            <a:r>
              <a:rPr kumimoji="1" lang="ko-Kore-KR" altLang="en-US" sz="3600" dirty="0"/>
              <a:t>함수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F54F-CAC8-B9FE-4A5C-AD3C718A6326}"/>
              </a:ext>
            </a:extLst>
          </p:cNvPr>
          <p:cNvSpPr txBox="1"/>
          <p:nvPr/>
        </p:nvSpPr>
        <p:spPr>
          <a:xfrm>
            <a:off x="11038260" y="6363978"/>
            <a:ext cx="11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조</a:t>
            </a:r>
            <a:r>
              <a:rPr kumimoji="1" lang="ko-KR" altLang="en-US" dirty="0"/>
              <a:t> 현 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3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함수의 정의와 사용 이유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함수의 구조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매개변수와 인수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결과값에 따른 함수의 형태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매개변수 심화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심화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변수의 범위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 err="1"/>
              <a:t>Lamda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함수의 정의와 사용이유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입력값을</a:t>
            </a:r>
            <a:r>
              <a:rPr kumimoji="1" lang="ko-KR" altLang="en-US" dirty="0"/>
              <a:t> 통해 어떠한 과정을 수행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결과 물을 받는 것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수학에서의 </a:t>
            </a:r>
            <a:r>
              <a:rPr kumimoji="1" lang="en-US" altLang="ko-KR" dirty="0"/>
              <a:t>f(x) = x + 3 </a:t>
            </a:r>
            <a:r>
              <a:rPr kumimoji="1" lang="ko-KR" altLang="en-US" dirty="0"/>
              <a:t>과 같은 역할을 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서로 다른 데이터를 같은 작업을 통해 서로 다른 결과를 얻기 위해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반복적인 작업이 필요할 때 사용한다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함수를 이용해야 코드가 간결해지고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 에러의 위치를 빠르게 확인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23BEE7-B54C-4348-775B-0A2F6BC5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4135322"/>
            <a:ext cx="707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/>
              <a:t>함수의 구조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함수는 다음과 같은 구조를 가지고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def : </a:t>
            </a:r>
            <a:r>
              <a:rPr kumimoji="1" lang="ko-KR" altLang="en-US" dirty="0"/>
              <a:t>함수를 만들 때 사용되는 예약어이다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add : </a:t>
            </a:r>
            <a:r>
              <a:rPr kumimoji="1" lang="ko-KR" altLang="en-US" dirty="0"/>
              <a:t>함수의 이름이다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a, b : </a:t>
            </a:r>
            <a:r>
              <a:rPr kumimoji="1" lang="ko-KR" altLang="en-US" dirty="0"/>
              <a:t>함수를 사용할 때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입력되는 값이다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return : </a:t>
            </a:r>
            <a:r>
              <a:rPr kumimoji="1" lang="ko-KR" altLang="en-US" dirty="0"/>
              <a:t>함수의 결과를 돌려주는 예악어이다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A44F5-60E8-24F6-8891-D5C8C1E5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18" y="2012823"/>
            <a:ext cx="1968500" cy="12700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B438897-A510-C249-7822-2D701CE20BFB}"/>
              </a:ext>
            </a:extLst>
          </p:cNvPr>
          <p:cNvSpPr/>
          <p:nvPr/>
        </p:nvSpPr>
        <p:spPr>
          <a:xfrm>
            <a:off x="3874164" y="2451015"/>
            <a:ext cx="805398" cy="3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409A8B-CAEA-8F9F-6F5A-D44C3125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103" y="2323972"/>
            <a:ext cx="1752600" cy="64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59E26-48EB-D9C2-B359-081BA279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316" y="1606422"/>
            <a:ext cx="2882900" cy="2082800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372B42F6-B85E-0ACA-D81F-284278B9C1C7}"/>
              </a:ext>
            </a:extLst>
          </p:cNvPr>
          <p:cNvSpPr/>
          <p:nvPr/>
        </p:nvSpPr>
        <p:spPr>
          <a:xfrm>
            <a:off x="7035096" y="2451014"/>
            <a:ext cx="805398" cy="3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81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/>
              <a:t>함수의 구조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매개변수와 인수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매개변수</a:t>
            </a:r>
            <a:r>
              <a:rPr kumimoji="1" lang="en-US" altLang="ko-KR" dirty="0"/>
              <a:t> (Parameter)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함수에 입력으로 전달된 값을 받는 변수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인수 </a:t>
            </a:r>
            <a:r>
              <a:rPr kumimoji="1" lang="en-US" altLang="ko-KR" dirty="0"/>
              <a:t>(Arguments)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함수를 호출할 때 전달하는 입력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EB42F-7BFA-BD64-9C51-9C9F0D43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3854324"/>
            <a:ext cx="3251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/>
              <a:t>함수의 구조 </a:t>
            </a:r>
            <a:r>
              <a:rPr kumimoji="1" lang="en-US" altLang="ko-KR" dirty="0"/>
              <a:t>- </a:t>
            </a: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결과값에 따른 함수의 형태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함수의 형태는 </a:t>
            </a: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결과값의 존재 유무로 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가지로 나뉜다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결과값이 있는 형태</a:t>
            </a:r>
            <a:endParaRPr kumimoji="1" lang="en-US" altLang="ko-KR" dirty="0"/>
          </a:p>
          <a:p>
            <a:pPr marL="1885950" lvl="3" indent="-514350">
              <a:buFont typeface="+mj-lt"/>
              <a:buAutoNum type="arabicPeriod"/>
            </a:pPr>
            <a:r>
              <a:rPr kumimoji="1" lang="en-US" altLang="ko-KR" dirty="0"/>
              <a:t>output : ?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입력값은</a:t>
            </a:r>
            <a:r>
              <a:rPr kumimoji="1" lang="ko-KR" altLang="en-US" dirty="0"/>
              <a:t> 있지만 결과값이 없는 형태</a:t>
            </a:r>
            <a:endParaRPr kumimoji="1" lang="en-US" altLang="ko-KR" dirty="0"/>
          </a:p>
          <a:p>
            <a:pPr marL="1885950" lvl="3" indent="-514350">
              <a:buFont typeface="+mj-lt"/>
              <a:buAutoNum type="arabicPeriod"/>
            </a:pPr>
            <a:r>
              <a:rPr kumimoji="1" lang="en-US" altLang="ko-KR" dirty="0"/>
              <a:t>output : ?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입력값은</a:t>
            </a:r>
            <a:r>
              <a:rPr kumimoji="1" lang="ko-KR" altLang="en-US" dirty="0"/>
              <a:t> 없고 결과값만 있는 형태</a:t>
            </a:r>
            <a:endParaRPr kumimoji="1" lang="en-US" altLang="ko-KR" dirty="0"/>
          </a:p>
          <a:p>
            <a:pPr marL="1885950" lvl="3" indent="-514350">
              <a:buFont typeface="+mj-lt"/>
              <a:buAutoNum type="arabicPeriod"/>
            </a:pPr>
            <a:r>
              <a:rPr kumimoji="1" lang="en-US" altLang="ko-KR" dirty="0"/>
              <a:t>output : ?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결과값이 없는 형태</a:t>
            </a:r>
            <a:endParaRPr kumimoji="1" lang="en-US" altLang="ko-KR" dirty="0"/>
          </a:p>
          <a:p>
            <a:pPr marL="1885950" lvl="3" indent="-514350">
              <a:buFont typeface="+mj-lt"/>
              <a:buAutoNum type="arabicPeriod"/>
            </a:pPr>
            <a:r>
              <a:rPr kumimoji="1" lang="en-US" altLang="ko-KR" dirty="0"/>
              <a:t>output : 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6516E-5889-5B75-2ABF-71D91DF8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42" y="1945366"/>
            <a:ext cx="2641600" cy="85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B44EC6-6602-14B9-28A2-22AA7D24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42" y="2949102"/>
            <a:ext cx="381000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CEDFF4-7D74-DF74-5183-95B40F9F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142" y="4061735"/>
            <a:ext cx="2882900" cy="93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F8E331-5D76-2EB3-B720-74264E14B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142" y="5199768"/>
            <a:ext cx="4025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ko-Kore-KR" altLang="en-US" dirty="0"/>
              <a:t>매개변수 심화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4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/>
              <a:t>return </a:t>
            </a:r>
            <a:r>
              <a:rPr kumimoji="1" lang="ko-Kore-KR" altLang="en-US" dirty="0"/>
              <a:t>심화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ㅇ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24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207</Words>
  <Application>Microsoft Macintosh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Python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Class 1. 자료 구조</dc:title>
  <dc:creator>Manuel Hoover</dc:creator>
  <cp:lastModifiedBy>Manuel Hoover</cp:lastModifiedBy>
  <cp:revision>141</cp:revision>
  <dcterms:created xsi:type="dcterms:W3CDTF">2022-06-25T09:00:03Z</dcterms:created>
  <dcterms:modified xsi:type="dcterms:W3CDTF">2022-07-17T08:12:52Z</dcterms:modified>
</cp:coreProperties>
</file>