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6"/>
    <p:restoredTop sz="94640"/>
  </p:normalViewPr>
  <p:slideViewPr>
    <p:cSldViewPr snapToGrid="0" snapToObjects="1">
      <p:cViewPr varScale="1">
        <p:scale>
          <a:sx n="211" d="100"/>
          <a:sy n="211" d="100"/>
        </p:scale>
        <p:origin x="1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A04C8-1381-FD46-50D3-BDF29220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42637-45BB-151C-EA0C-4BD20BB72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24C85-5DEC-9258-6C09-A74DD57D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D279B-5DD7-B202-9D31-E054E0F1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CE183-8281-A79A-FB1D-F7E566D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68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BFFE-0EB7-653B-B0B2-AA7B7C00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669AE-DD0C-EB2D-D1EB-A64B9173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35D3B-F8A8-A711-7F8D-04FB762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2D695-C455-7D21-853A-5E6E972E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00FF9-3C97-CAF1-0D95-6C7AB715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13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7AAA3-2530-171A-6A47-12DF77EE9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A5430-DD22-C8AA-692F-9F7FE6A1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7BC0B-74FD-1FA7-A532-F7F23FA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643DE-9069-CFFA-5BE2-BB86E41F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122F6-D60E-799A-14A7-4FF6D81A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9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0F00-D266-107F-3F02-DDDF2CB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CE40B-4776-896F-D5CD-3C7B63CF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E7C4A-6DF3-039C-E4EC-B75BD6A8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BE0F9-CA1C-7CA9-C21E-73828F93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6E879-315A-8F1D-11FD-EA608C89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238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7D0B-3032-7335-20C3-235A149A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42237-46D0-A46B-A9BD-AA96F0B6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F23E-6B88-B545-A85D-BA6C6DFD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088AF-F8C4-AF50-197D-7037D4C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42E52-30E3-44FE-BFA4-DB8E542C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24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197A-B31A-7EED-29A2-6788691E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109A-89A9-B78B-82D3-C7D193EF1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737F8-CC42-B214-2574-4D1B3312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84CE0-A444-EDB9-BCD4-B758868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87243-BCF5-64D0-C0A8-08ED247C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2D464-3B62-722C-3184-EA2CA2C0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4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0C32-0BD4-B273-45A9-A0179A7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C6508-AB19-8B60-2A8D-46536D9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5C96D-722B-539C-4426-55DF82C4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BB935-7934-3A25-2A6C-2970D35F6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4578B-A7B9-74BF-6CB9-536929E7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E2F0E-36F9-9639-1443-769A5B80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E4BA5-047C-4F8E-FED4-3D55ECF6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878777-D4A9-A91D-4096-73974E4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25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1B31-24AD-B60D-4AC9-FDDC875D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388E9-434B-86CB-003C-F9F07CF1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C42F7-6E9A-FEE3-15BF-7E0C079C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A5121-9EBB-1050-FCB5-3633C4AC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31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F78F21-5329-1E21-C8DB-1EA90042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FCF5A-B205-6862-540B-B124BB07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5978D-E937-73E1-53C5-60C32F3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2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FF563-A842-67FE-752C-2B70896F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609E0-088D-F906-D986-DA2D5959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BBB42-FB9B-0B5F-9EC7-145A0322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B67AF-DC77-0947-98BC-B70A4326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295AC-BC3F-488C-C6E7-A32E1597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A62BE-D61C-F20D-E3CA-F66E0DB9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2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ECD3A-25EC-8906-243F-4FEF7BA0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A145E-325F-35C9-A59A-C61DF821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7EFD3-06ED-3C88-F796-5A8A63A9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422F3-1FA7-3C71-471C-96DBAF73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9116B-7E71-5FF4-6284-3646FE52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90C06-E8FC-3CEA-0F42-CD872660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4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2F233-C7F2-304D-72A3-46EA15DC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27919-486C-9CF2-ABC7-89EE3DF7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E4C28-03D8-9AB3-2B34-2F417369F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E1F4-D1EA-D646-888D-267464968912}" type="datetimeFigureOut">
              <a:rPr kumimoji="1" lang="ko-Kore-KR" altLang="en-US" smtClean="0"/>
              <a:t>2022. 7. 2.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C37-4229-E4C5-95D4-F9B2F1C9B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73B11-1E9A-E93F-AC62-FE11BC57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35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1185-1D46-FF58-A764-D1946F9D4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762"/>
            <a:ext cx="9144000" cy="2387600"/>
          </a:xfrm>
        </p:spPr>
        <p:txBody>
          <a:bodyPr anchor="ctr"/>
          <a:lstStyle/>
          <a:p>
            <a:r>
              <a:rPr kumimoji="1" lang="en-US" altLang="ko-Kore-KR" dirty="0"/>
              <a:t>Python</a:t>
            </a:r>
            <a:br>
              <a:rPr kumimoji="1" lang="en-US" altLang="ko-Kore-KR" dirty="0"/>
            </a:br>
            <a:r>
              <a:rPr kumimoji="1" lang="ko-Kore-KR" altLang="en-US" sz="3600" dirty="0"/>
              <a:t>제어</a:t>
            </a:r>
            <a:r>
              <a:rPr kumimoji="1" lang="ko-KR" altLang="en-US" sz="3600" dirty="0"/>
              <a:t>문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5F54F-CAC8-B9FE-4A5C-AD3C718A6326}"/>
              </a:ext>
            </a:extLst>
          </p:cNvPr>
          <p:cNvSpPr txBox="1"/>
          <p:nvPr/>
        </p:nvSpPr>
        <p:spPr>
          <a:xfrm>
            <a:off x="11038260" y="6363978"/>
            <a:ext cx="11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조</a:t>
            </a:r>
            <a:r>
              <a:rPr kumimoji="1" lang="ko-KR" altLang="en-US" dirty="0"/>
              <a:t> 현 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531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조건이 </a:t>
            </a:r>
            <a:r>
              <a:rPr kumimoji="1" lang="ko-KR" altLang="en-US" dirty="0" err="1"/>
              <a:t>참일경우</a:t>
            </a:r>
            <a:r>
              <a:rPr kumimoji="1" lang="ko-KR" altLang="en-US" dirty="0"/>
              <a:t> 특정 명령을 반복하기 위한 명령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10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제어문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조건문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ko-KR" dirty="0"/>
              <a:t>if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ko-KR" dirty="0"/>
              <a:t>while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64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조건에 따라 분기를 태우기 위해 사용되는 명령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다른 언어와 다르게 괄호로 구분이 아닌 들여쓰기로 구분이 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E2F77-12DE-3A6E-5A90-942424B1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7" y="3429000"/>
            <a:ext cx="4559300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A3B165-2F57-E559-4429-8C3F87E4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97747"/>
            <a:ext cx="1638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조건식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비교 연산자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비교 연산자의 종류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조건식의 연산 결과는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자료형 데이터인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나온다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x = 3, y = 4</a:t>
            </a:r>
            <a:r>
              <a:rPr kumimoji="1" lang="ko-KR" altLang="en-US" dirty="0"/>
              <a:t> 일 경우 모든 비교 연산자의 결과는</a:t>
            </a:r>
            <a:r>
              <a:rPr kumimoji="1" lang="en-US" altLang="ko-KR" dirty="0"/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3D0463-AB42-68B5-D789-B1F231B1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29" y="1159947"/>
            <a:ext cx="3467100" cy="39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3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조건식</a:t>
            </a:r>
            <a:r>
              <a:rPr kumimoji="1" lang="en-US" altLang="ko-KR" dirty="0"/>
              <a:t>(</a:t>
            </a:r>
            <a:r>
              <a:rPr kumimoji="1" lang="ko-KR" altLang="en-US" dirty="0"/>
              <a:t>논리 연산자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논리 연산자의 종류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조건식의 연산 결과는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자료형 데이터인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나온다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x = False, y = True</a:t>
            </a:r>
            <a:r>
              <a:rPr kumimoji="1" lang="ko-KR" altLang="en-US" dirty="0"/>
              <a:t> 일 경우 모든 논리 연산자의 결과는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DD9EF-2F62-C129-FD5B-11025B2F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212" y="1300867"/>
            <a:ext cx="4457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조건식</a:t>
            </a:r>
            <a:r>
              <a:rPr kumimoji="1" lang="en-US" altLang="ko-KR" dirty="0"/>
              <a:t>(in,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 in</a:t>
            </a:r>
            <a:r>
              <a:rPr kumimoji="1" lang="ko-KR" altLang="en-US" dirty="0"/>
              <a:t> 연산자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in, not in</a:t>
            </a:r>
            <a:r>
              <a:rPr kumimoji="1" lang="ko-KR" altLang="en-US" dirty="0"/>
              <a:t> 연산자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데이터 안에 찾고자 하는 것이 있는지 확인하는 연산자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조건식의 연산 결과는 </a:t>
            </a:r>
            <a:r>
              <a:rPr kumimoji="1" lang="en-US" altLang="ko-KR" dirty="0"/>
              <a:t>bool</a:t>
            </a:r>
            <a:r>
              <a:rPr kumimoji="1" lang="ko-KR" altLang="en-US" dirty="0"/>
              <a:t> 자료형 데이터인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나온다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x = ‘a’</a:t>
            </a:r>
            <a:r>
              <a:rPr kumimoji="1" lang="ko-KR" altLang="en-US" dirty="0"/>
              <a:t>이고 </a:t>
            </a:r>
            <a:r>
              <a:rPr kumimoji="1" lang="en-US" altLang="ko-KR" dirty="0"/>
              <a:t>y = ‘apple’</a:t>
            </a:r>
            <a:r>
              <a:rPr kumimoji="1" lang="ko-KR" altLang="en-US" dirty="0"/>
              <a:t> 일 때 </a:t>
            </a:r>
            <a:r>
              <a:rPr kumimoji="1" lang="en-US" altLang="ko-KR" dirty="0"/>
              <a:t>(x in y), (x not in</a:t>
            </a:r>
            <a:r>
              <a:rPr kumimoji="1" lang="ko-KR" altLang="en-US" dirty="0"/>
              <a:t> </a:t>
            </a:r>
            <a:r>
              <a:rPr kumimoji="1" lang="en-US" altLang="ko-KR" dirty="0"/>
              <a:t>y)</a:t>
            </a:r>
            <a:r>
              <a:rPr kumimoji="1" lang="ko-KR" altLang="en-US" dirty="0"/>
              <a:t>의 결과는</a:t>
            </a:r>
            <a:r>
              <a:rPr kumimoji="1" lang="en-US" altLang="ko-KR" dirty="0"/>
              <a:t>?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615EEE-201F-ACCA-4798-84478258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27" y="1295989"/>
            <a:ext cx="2971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조건문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간단한 </a:t>
            </a:r>
            <a:r>
              <a:rPr kumimoji="1" lang="en-US" altLang="ko-KR" dirty="0"/>
              <a:t>if</a:t>
            </a:r>
            <a:r>
              <a:rPr kumimoji="1" lang="ko-KR" altLang="en-US" dirty="0"/>
              <a:t>문 </a:t>
            </a:r>
            <a:r>
              <a:rPr kumimoji="1" lang="ko-KR" altLang="en-US" dirty="0" err="1"/>
              <a:t>삼항연산자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삼항연산자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짧은 조건의 </a:t>
            </a:r>
            <a:r>
              <a:rPr kumimoji="1" lang="en-US" altLang="ko-KR" dirty="0"/>
              <a:t>if</a:t>
            </a:r>
            <a:r>
              <a:rPr kumimoji="1" lang="ko-KR" altLang="en-US" dirty="0"/>
              <a:t>문을 </a:t>
            </a:r>
            <a:r>
              <a:rPr kumimoji="1" lang="ko-KR" altLang="en-US" dirty="0" err="1"/>
              <a:t>한줄로</a:t>
            </a:r>
            <a:r>
              <a:rPr kumimoji="1" lang="ko-KR" altLang="en-US" dirty="0"/>
              <a:t> 간단하게 표현하고 </a:t>
            </a:r>
            <a:r>
              <a:rPr kumimoji="1" lang="ko-KR" altLang="en-US" dirty="0" err="1"/>
              <a:t>싶을때</a:t>
            </a:r>
            <a:r>
              <a:rPr kumimoji="1" lang="ko-KR" altLang="en-US" dirty="0"/>
              <a:t> 사용되는 연산자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삼항연산자는</a:t>
            </a:r>
            <a:r>
              <a:rPr kumimoji="1" lang="ko-KR" altLang="en-US" dirty="0"/>
              <a:t> 다음과 같은 문법으로 표현한다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49D74-2B38-ACDA-472B-FDA6E38F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64" y="3440606"/>
            <a:ext cx="6012072" cy="8462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FEECF5-8268-50A6-8DD5-5F7E6BB5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67" y="4506734"/>
            <a:ext cx="3060700" cy="1574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9C5F55-72EF-C952-8E55-A77114430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377" y="4957584"/>
            <a:ext cx="5130800" cy="673100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0BC4612E-399D-9728-8539-9932BBE1D834}"/>
              </a:ext>
            </a:extLst>
          </p:cNvPr>
          <p:cNvSpPr/>
          <p:nvPr/>
        </p:nvSpPr>
        <p:spPr>
          <a:xfrm>
            <a:off x="4681868" y="5209540"/>
            <a:ext cx="654008" cy="29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152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while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조건이 </a:t>
            </a:r>
            <a:r>
              <a:rPr kumimoji="1" lang="ko-KR" altLang="en-US" dirty="0" err="1"/>
              <a:t>참일경우</a:t>
            </a:r>
            <a:r>
              <a:rPr kumimoji="1" lang="ko-KR" altLang="en-US" dirty="0"/>
              <a:t> 특정 명령을 반복하기 위한 명령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조건문이 참이면 아래의 명령을 계속해서 반복 수행한다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05083D-56FF-5106-A544-1D2F3659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87" y="2116990"/>
            <a:ext cx="2108200" cy="1739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3C2A2B-610D-E7AC-113D-A44E5AD9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423" y="4835336"/>
            <a:ext cx="2767154" cy="16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break, continue</a:t>
            </a:r>
          </a:p>
          <a:p>
            <a:pPr marL="971550" lvl="1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break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진행중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반복문을 끝내기 위한 명령이다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내부에서 </a:t>
            </a:r>
            <a:r>
              <a:rPr kumimoji="1" lang="en-US" altLang="ko-KR" dirty="0"/>
              <a:t>break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가장 가까운 반복문을 탈출한다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continue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진행중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다시  </a:t>
            </a:r>
            <a:r>
              <a:rPr kumimoji="1" lang="ko-KR" altLang="en-US" dirty="0" err="1"/>
              <a:t>반복문</a:t>
            </a:r>
            <a:r>
              <a:rPr kumimoji="1" lang="ko-KR" altLang="en-US" dirty="0"/>
              <a:t> 내부의 명령을 건너뛰고 다시 반복문을 진행하는 명령이다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반복문</a:t>
            </a:r>
            <a:r>
              <a:rPr kumimoji="1" lang="ko-KR" altLang="en-US" dirty="0"/>
              <a:t> 내부에서 </a:t>
            </a:r>
            <a:r>
              <a:rPr kumimoji="1" lang="en-US" altLang="ko-KR" dirty="0"/>
              <a:t>continue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가장 가까운 반복문을 건너뛴다 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4ED054-E678-6E61-E08B-A8405C6E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826" y="1541283"/>
            <a:ext cx="2133600" cy="13531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879F6D-E4AE-16FA-27B3-B82E08C5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497" y="5319285"/>
            <a:ext cx="1956010" cy="1376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AB454-E967-4918-937A-18AC84B58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17" y="5319285"/>
            <a:ext cx="1993304" cy="13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1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275</Words>
  <Application>Microsoft Macintosh PowerPoint</Application>
  <PresentationFormat>와이드스크린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Python 제어문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Class 1. 자료 구조</dc:title>
  <dc:creator>Manuel Hoover</dc:creator>
  <cp:lastModifiedBy>Manuel Hoover</cp:lastModifiedBy>
  <cp:revision>112</cp:revision>
  <dcterms:created xsi:type="dcterms:W3CDTF">2022-06-25T09:00:03Z</dcterms:created>
  <dcterms:modified xsi:type="dcterms:W3CDTF">2022-07-02T08:20:24Z</dcterms:modified>
</cp:coreProperties>
</file>