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AAFFA-C206-894D-A409-0489AF68C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8D661E-56BC-9C4A-8BF1-82A6FD1CD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8F398-2652-E04A-99CA-2A7F208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49BF9-B973-BC41-BA94-D598AB95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4081-067F-D54F-9818-FB9613AE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95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54AF-7B22-A148-8D02-4CBA0007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8BBCAB-6A02-4E40-8D18-DF66476F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F6157-99B7-5841-8638-6CB66FA7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E9788-6DEA-0344-879E-2DBCE650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D5A76-2721-5448-A9D7-1B3FEA4E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322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2B5D0-E583-ED44-88BF-47970E30B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BA991-8717-FF40-B652-8F11A4725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54655-AD09-1A47-802B-9E6EEFB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E9933-40A9-2C4C-BF78-525D2666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96840-7275-7741-A452-3E5D586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4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66F5-B284-454F-960B-572ADB0C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C8C10-20B8-5640-AEAA-CFAB4F62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9CAD1-5AF6-5341-814B-1129BDD4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3C06B-C31A-6E4D-82EF-E4A48A5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F00C9-1437-1C4B-9880-5955A802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8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57DDA-02FF-D947-9F15-CE1CC83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F4FA5-E167-0640-8E0F-213E7962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C5DD-7B13-B348-9A66-D0BC9E6E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2ACD-FD2B-754E-B3CD-BE4F0DFE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00A20-D6B3-0547-A3DC-A1FDFE12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69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43AB-C395-DF43-9266-B72AE1D9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2F97C-6817-2A4E-BA56-2603FA1EB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90104-D3FA-E84F-A232-DB37ACBB0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74D42-1055-7841-BF82-653C8267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59E75-9F40-134C-BCF6-78878B7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058BE-EF0A-E942-8A10-95522B69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11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DB73-1D66-4947-97BA-A6DAAFA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958FB-4B07-A345-8DCC-D79D55C9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2B809-3DD7-9744-A355-606200B48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72AAF-7B6C-5949-9996-48DBFEBC8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4BCC1-6009-474D-90C8-4694A82DA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D5C6B3-6FCC-C34E-87A4-718D2258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3257E-4399-3742-9C00-98859DA5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C8D0E-430E-F84A-A1B3-64EE33C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4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F7AF4-F32E-AA4C-A39E-A6A97669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798CD2-513A-EB4D-B3B0-E6F7B570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B1A4C-D916-EA42-B97E-0255FDEA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FE006-FDD3-AD43-8516-CC47AF7D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8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C48288-D6E6-7D4A-AC90-190092C5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05E8EC-E8D7-C148-9E6F-659E1E7A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47563-D051-C941-8CCB-F935B7D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1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E5EAD-2F86-5D4A-8E83-63146CC2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F49E8-664D-554F-8B46-9D3F6E4B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CC4BA-695D-9840-B788-2FA22C9D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36964-9C27-7545-83EF-A6CD5D7B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04488-0D04-7548-BFA9-5B55D239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A6797-244C-404C-889D-346A4DB4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85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435EE-A132-4844-B87E-3BCD6831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F43C1-5F2C-784A-9A8E-03E9DCCC2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2B75E-5897-DA43-98C8-9612D66D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86782-E09E-744C-9336-BAB5BFA1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3DBB5-3A05-774B-85F2-45231F82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6E708-7D43-2C48-85D1-6156E20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68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86C5DF-D236-6049-92B4-F5EE1EFD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5ED6F-B707-5043-9B48-FFB0D92A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40A38-2A1D-9F4C-B5E8-2FBD1E4F8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376C3-CD14-4C4C-A74D-18D60B79FCE1}" type="datetimeFigureOut">
              <a:rPr kumimoji="1" lang="ko-KR" altLang="en-US" smtClean="0"/>
              <a:t>2021. 11. 9.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81BBF-5B9C-8947-B6A4-55D58044E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21F18-C833-5B49-88BD-8BBBCD36F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2373C-A2D0-DA43-A225-727F9321A8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52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40CC-F14C-A943-B5E2-CFD7FEB43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Lab1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82A68F-3623-8D49-B53A-1E310CE4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39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CA604-7DDD-834A-9B49-6AE4CF8F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409768"/>
          </a:xfrm>
        </p:spPr>
        <p:txBody>
          <a:bodyPr>
            <a:normAutofit/>
          </a:bodyPr>
          <a:lstStyle/>
          <a:p>
            <a:r>
              <a:rPr lang="en" altLang="ko-KR" sz="1800" b="1" dirty="0"/>
              <a:t>What is a </a:t>
            </a:r>
            <a:r>
              <a:rPr lang="en" altLang="ko-KR" sz="1800" b="1" dirty="0" err="1"/>
              <a:t>CMakeList</a:t>
            </a:r>
            <a:r>
              <a:rPr lang="en" altLang="ko-KR" sz="1800" b="1" dirty="0"/>
              <a:t>? Is it related to a make file used for compiling C++ objects? If yes then what is the difference between the two?</a:t>
            </a:r>
          </a:p>
          <a:p>
            <a:pPr marL="0" indent="0">
              <a:buNone/>
            </a:pPr>
            <a:r>
              <a:rPr lang="en" altLang="ko-KR" sz="1400" b="1" dirty="0"/>
              <a:t>: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Cmake</a:t>
            </a:r>
            <a:r>
              <a:rPr lang="en-US" altLang="ko-KR" sz="1400" dirty="0"/>
              <a:t> workspace</a:t>
            </a:r>
            <a:r>
              <a:rPr lang="ko-KR" altLang="en-US" sz="1400" dirty="0"/>
              <a:t>에 빌드하는 방법에 대한 설명을 제공해주는 스크립트이다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 err="1"/>
              <a:t>Makefile</a:t>
            </a:r>
            <a:r>
              <a:rPr lang="ko-KR" altLang="en-US" sz="1400" dirty="0"/>
              <a:t>과의 관계와 관련하여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</a:t>
            </a:r>
            <a:r>
              <a:rPr lang="en" altLang="ko-KR" sz="1400" dirty="0" err="1"/>
              <a:t>Makefile</a:t>
            </a:r>
            <a:r>
              <a:rPr lang="ko-KR" altLang="en-US" sz="1400" dirty="0"/>
              <a:t>의 </a:t>
            </a:r>
            <a:r>
              <a:rPr lang="ko-KR" altLang="en-US" sz="1400" i="1" dirty="0"/>
              <a:t>상위 수준 래퍼</a:t>
            </a:r>
            <a:r>
              <a:rPr lang="ko-KR" altLang="en-US" sz="1400" dirty="0"/>
              <a:t> 로 볼 수 있다</a:t>
            </a:r>
            <a:r>
              <a:rPr lang="en-US" altLang="ko-KR" sz="1400" dirty="0"/>
              <a:t>.</a:t>
            </a:r>
            <a:endParaRPr lang="en" altLang="ko-KR" sz="1400" dirty="0"/>
          </a:p>
          <a:p>
            <a:r>
              <a:rPr lang="en" altLang="ko-KR" sz="1800" b="1" dirty="0"/>
              <a:t>Are you using </a:t>
            </a:r>
            <a:r>
              <a:rPr lang="en" altLang="ko-KR" sz="1800" b="1" dirty="0" err="1"/>
              <a:t>CMakeList.txt</a:t>
            </a:r>
            <a:r>
              <a:rPr lang="en" altLang="ko-KR" sz="1800" b="1" dirty="0"/>
              <a:t> for Python in ROS? Is there a executable object being created for Python?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" altLang="ko-KR" sz="1400" dirty="0"/>
              <a:t>ROS</a:t>
            </a:r>
            <a:r>
              <a:rPr lang="ko-KR" altLang="en-US" sz="1400" dirty="0"/>
              <a:t>의 </a:t>
            </a:r>
            <a:r>
              <a:rPr lang="en" altLang="ko-KR" sz="1400" dirty="0"/>
              <a:t>Python</a:t>
            </a:r>
            <a:r>
              <a:rPr lang="ko-KR" altLang="en-US" sz="1400" dirty="0"/>
              <a:t>용 </a:t>
            </a:r>
            <a:r>
              <a:rPr lang="en" altLang="ko-KR" sz="1400" dirty="0" err="1"/>
              <a:t>CMakeList</a:t>
            </a:r>
            <a:r>
              <a:rPr lang="ko-KR" altLang="en-US" sz="1400" dirty="0"/>
              <a:t>는 아무 것도 컴파일하지 않습니다</a:t>
            </a:r>
            <a:r>
              <a:rPr lang="en-US" altLang="ko-KR" sz="1400" dirty="0"/>
              <a:t>. </a:t>
            </a:r>
            <a:endParaRPr lang="en" altLang="ko-KR" sz="1400" dirty="0"/>
          </a:p>
          <a:p>
            <a:r>
              <a:rPr lang="en" altLang="ko-KR" sz="1800" b="1" dirty="0"/>
              <a:t>In which directory would you run </a:t>
            </a:r>
            <a:r>
              <a:rPr lang="en" altLang="ko-KR" sz="1800" b="1" dirty="0" err="1"/>
              <a:t>catkin_make</a:t>
            </a:r>
            <a:r>
              <a:rPr lang="en" altLang="ko-KR" sz="1800" b="1" dirty="0"/>
              <a:t>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catkin_ws</a:t>
            </a:r>
            <a:r>
              <a:rPr lang="ko-KR" altLang="en-US" sz="1400" b="1" dirty="0"/>
              <a:t>에서 한다</a:t>
            </a:r>
            <a:r>
              <a:rPr lang="en-US" altLang="ko-KR" sz="1400" b="1" dirty="0"/>
              <a:t>.</a:t>
            </a:r>
            <a:endParaRPr lang="en" altLang="ko-KR" sz="1400" dirty="0"/>
          </a:p>
          <a:p>
            <a:r>
              <a:rPr lang="en" altLang="ko-KR" sz="1800" b="1" dirty="0"/>
              <a:t>Why do we need to source </a:t>
            </a:r>
            <a:r>
              <a:rPr lang="en" altLang="ko-KR" sz="1800" b="1" dirty="0" err="1"/>
              <a:t>setup.bash</a:t>
            </a:r>
            <a:r>
              <a:rPr lang="en" altLang="ko-KR" sz="1800" b="1" dirty="0"/>
              <a:t>? What does it do? Why do we have to different </a:t>
            </a:r>
            <a:r>
              <a:rPr lang="en" altLang="ko-KR" sz="1800" b="1" dirty="0" err="1"/>
              <a:t>setup.bash</a:t>
            </a:r>
            <a:r>
              <a:rPr lang="en" altLang="ko-KR" sz="1800" b="1" dirty="0"/>
              <a:t> files here and what is the difference?</a:t>
            </a:r>
          </a:p>
          <a:p>
            <a:pPr marL="0" indent="0">
              <a:buNone/>
            </a:pPr>
            <a:r>
              <a:rPr lang="en-US" altLang="ko-KR" sz="1400" b="1" dirty="0"/>
              <a:t>:</a:t>
            </a:r>
            <a:r>
              <a:rPr lang="ko-KR" altLang="en-US" sz="1400" b="1" dirty="0"/>
              <a:t> </a:t>
            </a:r>
            <a:r>
              <a:rPr lang="en" altLang="ko-KR" sz="1400" dirty="0"/>
              <a:t>/opt/</a:t>
            </a:r>
            <a:r>
              <a:rPr lang="en" altLang="ko-KR" sz="1400" dirty="0" err="1"/>
              <a:t>ros</a:t>
            </a:r>
            <a:r>
              <a:rPr lang="en" altLang="ko-KR" sz="1400" dirty="0"/>
              <a:t>/kinetic(melodic)/</a:t>
            </a:r>
            <a:r>
              <a:rPr lang="en" altLang="ko-KR" sz="1400" dirty="0" err="1"/>
              <a:t>setup.bash</a:t>
            </a:r>
            <a:r>
              <a:rPr lang="ko-KR" altLang="en-US" sz="1400" dirty="0"/>
              <a:t>는 </a:t>
            </a:r>
            <a:r>
              <a:rPr lang="en" altLang="ko-KR" sz="1400" dirty="0" err="1"/>
              <a:t>catkin_make</a:t>
            </a:r>
            <a:r>
              <a:rPr lang="en" altLang="ko-KR" sz="1400" dirty="0"/>
              <a:t>, </a:t>
            </a:r>
            <a:r>
              <a:rPr lang="en" altLang="ko-KR" sz="1400" dirty="0" err="1"/>
              <a:t>catkin_init_workspace</a:t>
            </a:r>
            <a:r>
              <a:rPr lang="en" altLang="ko-KR" sz="1400" dirty="0"/>
              <a:t> </a:t>
            </a:r>
            <a:r>
              <a:rPr lang="ko-KR" altLang="en-US" sz="1400" dirty="0"/>
              <a:t>등과 같은 작업 공간 전반에 걸쳐 필요한 </a:t>
            </a:r>
            <a:r>
              <a:rPr lang="en" altLang="ko-KR" sz="1400" dirty="0"/>
              <a:t>Catkin </a:t>
            </a:r>
            <a:r>
              <a:rPr lang="ko-KR" altLang="en-US" sz="1400" dirty="0"/>
              <a:t>명령 및 환경 변수를 제공합니다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" altLang="ko-KR" sz="1400" dirty="0" err="1"/>
              <a:t>devel</a:t>
            </a:r>
            <a:r>
              <a:rPr lang="en" altLang="ko-KR" sz="1400" dirty="0"/>
              <a:t>/</a:t>
            </a:r>
            <a:r>
              <a:rPr lang="en" altLang="ko-KR" sz="1400" dirty="0" err="1"/>
              <a:t>setup.bash</a:t>
            </a:r>
            <a:r>
              <a:rPr lang="ko-KR" altLang="en-US" sz="1400" dirty="0"/>
              <a:t>는 빌드하는 </a:t>
            </a:r>
            <a:r>
              <a:rPr lang="en" altLang="ko-KR" sz="1400" dirty="0"/>
              <a:t>Python 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, </a:t>
            </a:r>
            <a:r>
              <a:rPr lang="ko-KR" altLang="en-US" sz="1400" dirty="0"/>
              <a:t>생성하는 </a:t>
            </a:r>
            <a:r>
              <a:rPr lang="en" altLang="ko-KR" sz="1400" dirty="0"/>
              <a:t>ROS </a:t>
            </a:r>
            <a:r>
              <a:rPr lang="ko-KR" altLang="en-US" sz="1400" dirty="0"/>
              <a:t>패키지 등과 같은 작업 공간별 환경 변수를 제공합니다</a:t>
            </a:r>
            <a:r>
              <a:rPr lang="en-US" altLang="ko-KR" sz="1400" dirty="0"/>
              <a:t>.</a:t>
            </a:r>
            <a:endParaRPr lang="en" altLang="ko-KR" sz="1400" dirty="0"/>
          </a:p>
          <a:p>
            <a:endParaRPr kumimoji="1" lang="ko-KR" altLang="en-US" sz="1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93EB874-F22B-B64D-B3B1-B5B9843B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745"/>
          </a:xfrm>
        </p:spPr>
        <p:txBody>
          <a:bodyPr/>
          <a:lstStyle/>
          <a:p>
            <a:r>
              <a:rPr kumimoji="1" lang="en-US" altLang="ko-KR" dirty="0"/>
              <a:t>Answers to Section 3 Written Questions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06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EED17-C61F-F846-A1F2-E1B94A50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955" y="0"/>
            <a:ext cx="7076090" cy="756745"/>
          </a:xfrm>
        </p:spPr>
        <p:txBody>
          <a:bodyPr/>
          <a:lstStyle/>
          <a:p>
            <a:r>
              <a:rPr kumimoji="1" lang="en-US" altLang="ko-KR" dirty="0"/>
              <a:t>Publishers and Subscribers</a:t>
            </a:r>
            <a:endParaRPr kumimoji="1"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2E2619C-71AF-2340-B3CA-B4283A6E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7200"/>
            <a:ext cx="6096000" cy="34036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8E81855-CE11-F64B-8047-7E3B9676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200"/>
            <a:ext cx="6096000" cy="340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1FB9A-4E5F-5E4F-8689-0119A4A1E07E}"/>
              </a:ext>
            </a:extLst>
          </p:cNvPr>
          <p:cNvSpPr txBox="1"/>
          <p:nvPr/>
        </p:nvSpPr>
        <p:spPr>
          <a:xfrm>
            <a:off x="2083216" y="1357868"/>
            <a:ext cx="192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farthest_point.py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E3B9D-E9BA-B94E-ABFB-823D61A790FB}"/>
              </a:ext>
            </a:extLst>
          </p:cNvPr>
          <p:cNvSpPr txBox="1"/>
          <p:nvPr/>
        </p:nvSpPr>
        <p:spPr>
          <a:xfrm>
            <a:off x="8226120" y="135786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closest_point.py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68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E69D30F-D9B2-D747-96E2-A259087A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509"/>
            <a:ext cx="10515600" cy="2462981"/>
          </a:xfrm>
        </p:spPr>
        <p:txBody>
          <a:bodyPr>
            <a:normAutofit/>
          </a:bodyPr>
          <a:lstStyle/>
          <a:p>
            <a:r>
              <a:rPr lang="en" altLang="ko-KR" sz="1800" dirty="0"/>
              <a:t>Is there a </a:t>
            </a:r>
            <a:r>
              <a:rPr lang="en" altLang="ko-KR" sz="1800" dirty="0" err="1"/>
              <a:t>nodehandle</a:t>
            </a:r>
            <a:r>
              <a:rPr lang="en" altLang="ko-KR" sz="1800" dirty="0"/>
              <a:t> object in python? What is the significance of </a:t>
            </a:r>
            <a:r>
              <a:rPr lang="en" altLang="ko-KR" sz="1800" dirty="0" err="1"/>
              <a:t>rospy.init</a:t>
            </a:r>
            <a:r>
              <a:rPr lang="en" altLang="ko-KR" sz="1800" dirty="0"/>
              <a:t> node()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sz="1400" dirty="0" err="1"/>
              <a:t>rospy</a:t>
            </a:r>
            <a:r>
              <a:rPr lang="ko-KR" altLang="en-US" sz="1400" dirty="0"/>
              <a:t>에는 </a:t>
            </a:r>
            <a:r>
              <a:rPr lang="en-US" altLang="ko-KR" sz="1400" dirty="0" err="1"/>
              <a:t>nodehandel</a:t>
            </a:r>
            <a:r>
              <a:rPr lang="ko-KR" altLang="en-US" sz="1400" dirty="0"/>
              <a:t> 객체가 없다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</a:t>
            </a:r>
            <a:r>
              <a:rPr lang="en" altLang="ko-KR" sz="1400" dirty="0" err="1"/>
              <a:t>nit_node</a:t>
            </a:r>
            <a:r>
              <a:rPr lang="en" altLang="ko-KR" sz="1400" dirty="0"/>
              <a:t>() </a:t>
            </a:r>
            <a:r>
              <a:rPr lang="ko-KR" altLang="en-US" sz="1400" dirty="0"/>
              <a:t>호출의 일부로 노드의 기본 이름을 전달한다</a:t>
            </a:r>
            <a:r>
              <a:rPr lang="en-US" altLang="ko-KR" sz="1400" dirty="0"/>
              <a:t>.</a:t>
            </a:r>
            <a:r>
              <a:rPr lang="ko-KR" altLang="en-US" sz="1400" dirty="0"/>
              <a:t> 코드를 실행할 때 인수를 다시 매핑하여 재정의하지 않는 한 노드가 온라인으로 표시되는 이름이다</a:t>
            </a:r>
            <a:r>
              <a:rPr lang="en-US" altLang="ko-KR" sz="1400" dirty="0"/>
              <a:t>.</a:t>
            </a:r>
          </a:p>
          <a:p>
            <a:r>
              <a:rPr lang="en" altLang="ko-KR" sz="1800" dirty="0"/>
              <a:t>How do you control callbacks in python for the subscribers? Do you need spin() or </a:t>
            </a:r>
            <a:r>
              <a:rPr lang="en" altLang="ko-KR" sz="1800" dirty="0" err="1"/>
              <a:t>spinonce</a:t>
            </a:r>
            <a:r>
              <a:rPr lang="en" altLang="ko-KR" sz="1800" dirty="0"/>
              <a:t>() in python? </a:t>
            </a:r>
          </a:p>
          <a:p>
            <a:pPr marL="0" indent="0">
              <a:buNone/>
            </a:pP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sz="1400" dirty="0"/>
              <a:t>함수가 실행이 끝나면 </a:t>
            </a:r>
            <a:r>
              <a:rPr lang="ko-KR" altLang="en-US" sz="1400" dirty="0" err="1"/>
              <a:t>파이썬의</a:t>
            </a:r>
            <a:r>
              <a:rPr lang="ko-KR" altLang="en-US" sz="1400" dirty="0"/>
              <a:t> </a:t>
            </a:r>
            <a:r>
              <a:rPr lang="en-US" altLang="ko-KR" sz="1400" dirty="0"/>
              <a:t>submit</a:t>
            </a:r>
            <a:r>
              <a:rPr lang="ko-KR" altLang="en-US" sz="1400" dirty="0"/>
              <a:t>함수는 제공한 모든 인수와 함수의 결과로 </a:t>
            </a:r>
            <a:r>
              <a:rPr lang="ko-KR" altLang="en-US" sz="1400" dirty="0" err="1"/>
              <a:t>콜백을</a:t>
            </a:r>
            <a:r>
              <a:rPr lang="ko-KR" altLang="en-US" sz="1400" dirty="0"/>
              <a:t> 호출한다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/>
              <a:t>spin()</a:t>
            </a:r>
            <a:r>
              <a:rPr lang="ko-KR" altLang="en-US" sz="1400" dirty="0"/>
              <a:t> 필요하다</a:t>
            </a:r>
            <a:r>
              <a:rPr lang="en-US" altLang="ko-KR" sz="1400" dirty="0"/>
              <a:t>.</a:t>
            </a:r>
            <a:endParaRPr lang="en" altLang="ko-KR" sz="1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A15C9D9-EA7F-1345-ACAF-985B04CD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745"/>
          </a:xfrm>
        </p:spPr>
        <p:txBody>
          <a:bodyPr/>
          <a:lstStyle/>
          <a:p>
            <a:r>
              <a:rPr kumimoji="1" lang="en-US" altLang="ko-KR" dirty="0"/>
              <a:t>Answers to Section 4 Written Questions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68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BC474-9779-5149-9158-402AD866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0"/>
            <a:ext cx="9245600" cy="717441"/>
          </a:xfrm>
        </p:spPr>
        <p:txBody>
          <a:bodyPr/>
          <a:lstStyle/>
          <a:p>
            <a:r>
              <a:rPr kumimoji="1" lang="en-US" altLang="ko-KR" dirty="0"/>
              <a:t>Implementing Custom Messages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EF2444-4CA6-FB4A-B147-9F384AA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429000"/>
            <a:ext cx="7975600" cy="20447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FF4656-A355-424F-938C-4915052C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1690688"/>
            <a:ext cx="8655050" cy="16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7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4B3AAB5-AF9B-0C4A-9FFD-82943F847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703"/>
            <a:ext cx="10515600" cy="1430593"/>
          </a:xfrm>
        </p:spPr>
        <p:txBody>
          <a:bodyPr>
            <a:normAutofit/>
          </a:bodyPr>
          <a:lstStyle/>
          <a:p>
            <a:r>
              <a:rPr lang="en" altLang="ko-KR" sz="1800" b="1" dirty="0"/>
              <a:t>In the documentation of the </a:t>
            </a:r>
            <a:r>
              <a:rPr lang="en" altLang="ko-KR" sz="1800" b="1" dirty="0" err="1"/>
              <a:t>LaserScan</a:t>
            </a:r>
            <a:r>
              <a:rPr lang="en" altLang="ko-KR" sz="1800" b="1" dirty="0"/>
              <a:t> message there was also a data type called Header. What is that? Can you also include it in your message file? What information does it provide? Include Header in your message file too.</a:t>
            </a:r>
            <a:endParaRPr lang="en" altLang="ko-KR" sz="1800" dirty="0"/>
          </a:p>
          <a:p>
            <a:pPr marL="0" indent="0">
              <a:buNone/>
            </a:pP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Header</a:t>
            </a:r>
            <a:r>
              <a:rPr lang="ko-KR" altLang="en-US" sz="1400" dirty="0"/>
              <a:t>는 </a:t>
            </a:r>
            <a:r>
              <a:rPr lang="en" altLang="ko-KR" sz="1400" dirty="0"/>
              <a:t>timestamp, frame ID of the instant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제공한다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메지시를</a:t>
            </a:r>
            <a:r>
              <a:rPr lang="ko-KR" altLang="en-US" sz="1400" dirty="0"/>
              <a:t> 받을 때 시간 정보를 활용으로 유용하다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" altLang="ko-KR" sz="1400" dirty="0"/>
              <a:t> </a:t>
            </a:r>
            <a:r>
              <a:rPr lang="en-US" altLang="ko-KR" sz="1400" dirty="0"/>
              <a:t>Header</a:t>
            </a:r>
            <a:r>
              <a:rPr lang="ko-KR" altLang="en-US" sz="1400" dirty="0"/>
              <a:t> 파일 내 사용자 지정 </a:t>
            </a:r>
            <a:r>
              <a:rPr lang="en-US" altLang="ko-KR" sz="1400" dirty="0"/>
              <a:t>ROS</a:t>
            </a:r>
            <a:r>
              <a:rPr lang="ko-KR" altLang="en-US" sz="1400" dirty="0"/>
              <a:t> 메시지에 포함되어있다</a:t>
            </a:r>
            <a:r>
              <a:rPr lang="en-US" altLang="ko-KR" sz="1400" dirty="0"/>
              <a:t>.</a:t>
            </a:r>
            <a:endParaRPr lang="en" altLang="ko-KR" sz="1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A7FCF46-201A-1A4F-9E71-22BAA8EF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74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Answers to Section 5 Written Questions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E07E3F-D5A6-8A40-87C9-64D20ACE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3702"/>
            <a:ext cx="10515600" cy="2331263"/>
          </a:xfrm>
        </p:spPr>
        <p:txBody>
          <a:bodyPr>
            <a:normAutofit/>
          </a:bodyPr>
          <a:lstStyle/>
          <a:p>
            <a:r>
              <a:rPr lang="en" altLang="ko-KR" sz="1800" dirty="0"/>
              <a:t>Where does the bag file get saved? How can you change where it is saved?</a:t>
            </a:r>
          </a:p>
          <a:p>
            <a:pPr marL="0" indent="0">
              <a:buNone/>
            </a:pPr>
            <a:r>
              <a:rPr lang="en" altLang="ko-KR" sz="1800" dirty="0"/>
              <a:t>:  bag </a:t>
            </a:r>
            <a:r>
              <a:rPr lang="ko-KR" altLang="en-US" sz="1800" dirty="0"/>
              <a:t>파일은 현재 디렉토리에 저장되어 있다</a:t>
            </a:r>
            <a:r>
              <a:rPr lang="en-US" altLang="ko-KR" sz="1800" dirty="0"/>
              <a:t>.,</a:t>
            </a:r>
            <a:r>
              <a:rPr lang="ko-KR" altLang="en-US" sz="1800" dirty="0"/>
              <a:t> </a:t>
            </a:r>
            <a:r>
              <a:rPr lang="en-US" altLang="ko-KR" sz="1800" dirty="0"/>
              <a:t>-o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사용해 </a:t>
            </a:r>
            <a:r>
              <a:rPr lang="ko-KR" altLang="en-US" sz="1800" dirty="0" err="1"/>
              <a:t>디텍토리</a:t>
            </a:r>
            <a:r>
              <a:rPr lang="ko-KR" altLang="en-US" sz="1800" dirty="0"/>
              <a:t> 변경가능</a:t>
            </a:r>
            <a:endParaRPr lang="en" altLang="ko-KR" sz="1800" dirty="0"/>
          </a:p>
          <a:p>
            <a:r>
              <a:rPr lang="en" altLang="ko-KR" sz="1800" dirty="0"/>
              <a:t>Where will the bag file be saved if you were launching the recording of </a:t>
            </a:r>
            <a:r>
              <a:rPr lang="en" altLang="ko-KR" sz="1800" dirty="0" err="1"/>
              <a:t>bagfile</a:t>
            </a:r>
            <a:r>
              <a:rPr lang="en" altLang="ko-KR" sz="1800" dirty="0"/>
              <a:t> record through a launch file. How can you change where it is saved?</a:t>
            </a:r>
          </a:p>
          <a:p>
            <a:pPr marL="0" indent="0">
              <a:buNone/>
            </a:pPr>
            <a:r>
              <a:rPr lang="en" altLang="ko-KR" sz="1800" dirty="0"/>
              <a:t>: bag </a:t>
            </a:r>
            <a:r>
              <a:rPr lang="ko-KR" altLang="en-US" sz="1800" dirty="0"/>
              <a:t>파일은 현재 디렉토리에 저장되어 있다</a:t>
            </a:r>
            <a:r>
              <a:rPr lang="en-US" altLang="ko-KR" sz="1800" dirty="0"/>
              <a:t>.,</a:t>
            </a:r>
            <a:r>
              <a:rPr lang="ko-KR" altLang="en-US" sz="1800" dirty="0"/>
              <a:t> </a:t>
            </a:r>
            <a:r>
              <a:rPr lang="en" altLang="ko-KR" sz="1800" dirty="0"/>
              <a:t>"</a:t>
            </a:r>
            <a:r>
              <a:rPr lang="en" altLang="ko-KR" sz="1800" dirty="0" err="1"/>
              <a:t>args</a:t>
            </a:r>
            <a:r>
              <a:rPr lang="en" altLang="ko-KR" sz="1800" dirty="0"/>
              <a:t>=../</a:t>
            </a:r>
            <a:r>
              <a:rPr lang="en" altLang="ko-KR" sz="1800" dirty="0" err="1"/>
              <a:t>bagfiles</a:t>
            </a:r>
            <a:r>
              <a:rPr lang="en" altLang="ko-KR" sz="1800" dirty="0"/>
              <a:t>/</a:t>
            </a:r>
            <a:r>
              <a:rPr lang="en" altLang="ko-KR" sz="1800" dirty="0" err="1"/>
              <a:t>my_rosbag_recordings.bag</a:t>
            </a:r>
            <a:r>
              <a:rPr lang="en" altLang="ko-KR" sz="1800" dirty="0"/>
              <a:t>＂</a:t>
            </a:r>
            <a:r>
              <a:rPr lang="ko-KR" altLang="en-US" sz="1800" dirty="0"/>
              <a:t>사용해 디렉토리 위치 변경가능</a:t>
            </a:r>
            <a:endParaRPr lang="en-US" altLang="ko-KR" sz="1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74FA3EA-100E-D44C-8848-AEFFE816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6745"/>
          </a:xfrm>
        </p:spPr>
        <p:txBody>
          <a:bodyPr/>
          <a:lstStyle/>
          <a:p>
            <a:r>
              <a:rPr kumimoji="1" lang="en-US" altLang="ko-KR" dirty="0"/>
              <a:t>Answers to Section 6 Written Questions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0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492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Lab1</vt:lpstr>
      <vt:lpstr>Answers to Section 3 Written Questions</vt:lpstr>
      <vt:lpstr>Publishers and Subscribers</vt:lpstr>
      <vt:lpstr>Answers to Section 4 Written Questions</vt:lpstr>
      <vt:lpstr>Implementing Custom Messages</vt:lpstr>
      <vt:lpstr>Answers to Section 5 Written Questions</vt:lpstr>
      <vt:lpstr>Answers to Section 6 Written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조형래</dc:creator>
  <cp:lastModifiedBy>조형래</cp:lastModifiedBy>
  <cp:revision>4</cp:revision>
  <dcterms:created xsi:type="dcterms:W3CDTF">2021-11-02T11:12:18Z</dcterms:created>
  <dcterms:modified xsi:type="dcterms:W3CDTF">2021-11-09T01:31:42Z</dcterms:modified>
</cp:coreProperties>
</file>