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9"/>
    <p:restoredTop sz="94718"/>
  </p:normalViewPr>
  <p:slideViewPr>
    <p:cSldViewPr snapToGrid="0" snapToObjects="1">
      <p:cViewPr varScale="1">
        <p:scale>
          <a:sx n="76" d="100"/>
          <a:sy n="76" d="100"/>
        </p:scale>
        <p:origin x="23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2035A-D057-9B4E-8BD7-FF0FB2FBE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156AA-05DF-1C41-8EEE-859DBF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916E6-67FB-1344-98D2-1107A2F0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23A03-13DF-7749-9179-CC046620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2EE83-7942-EB42-B322-78B44FC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49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3278C-5904-D842-970B-00D1BE6D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46B7F8-B284-5143-BF47-1C99CD62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70B80-025D-F14F-B5DA-24E81458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2DBEA-560F-AB41-AEBA-43A3874D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00F12-E030-7A49-9862-9D57E7AB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6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1A42C6-15D9-9249-85A1-400F2CA3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FF0A4-7DDE-9244-869B-174BA69F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C3F95-F50E-CC41-900F-03E7F0FB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4AB1E-9CC6-E241-8374-4E6418C4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4F461-CBFB-D047-980F-7C69BA23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783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44E3B-CFA9-DE47-B974-1D6D4A36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335D4-7057-1B41-B0FC-0F3995F3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3B690-0782-8E4D-8159-717A0B2A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493E2-BA49-3D48-9FE6-384AD4DE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B472C-D4F6-324B-B441-D902DEC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9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A120-461A-4349-86FE-1E22C315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3C5F7-8258-7B4E-89E3-6B038F7A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1F013-C324-5247-9F6A-6E084B3E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F848-EB5B-7349-A7EB-197022BD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FE084-38D1-2D45-B3E1-2A800A11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05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BCD3-C7BE-F74E-80C4-8635EDDE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14020-2C27-3949-93D4-3C734717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6A47B-ADDF-E642-ADFC-69933884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44022-EE1D-A644-AB98-240FB9B2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1A5DD-6378-3041-8357-276DE40F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5FEA7-D61E-E14B-AAF9-09B7FEFC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44C23-CF82-D248-91E6-38F4E676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B33B9-88DD-A944-88B7-36EF8CA3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3A232-D476-5A42-9716-389D20EF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EEB62-C44B-A84B-AC78-E6261AD28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E682B-90B8-BB43-A687-A3C62BA4E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91DE69-929C-BA4A-94AF-75EC2724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5DC152-A0FC-1E4C-965F-43EE8DB0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16D365-51DB-DC43-A9BE-CCD9147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0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35D0B-0BCD-AA46-B50D-75391638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9E36-5781-B145-83EF-2225D630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2BD81-8376-664C-97DC-94955693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E3FE4-5923-FF45-9437-00CB47C5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045BA-0FA7-AE4E-9E9B-E1CA6BF6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59ECA2-DD5C-F34A-89BD-C95CF0D9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25B2D-C917-9244-8515-58C5696C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2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6EEEC-8AF5-B54B-B70E-A7B99F64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E7BE2-BE72-1B44-BF5E-92B5906E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07182-D6E7-E74A-8D53-5667FB200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A981E-E9FF-C948-9630-2FABD0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2964D-85A5-C24C-B935-B260AA35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7336-E62A-BC47-ACF4-7B8323BE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8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56223-F3BF-224A-A157-FCC0349B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CA0BBC-4B08-984E-A3BC-FF7CEF01E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00882-7AD0-6B43-8C08-71B30F4F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0E32B-2D5C-6C49-97A5-6A56F0B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AC677-8AAA-DC44-8C6E-F4ED7A5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7B337-6898-314E-803E-C19E3D3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77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82773-47F7-BC48-96BA-F96DCFFB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BB54F-F59A-864A-93B5-4A4BBAD6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29B2A-AE46-4A4D-BA84-A4B3960F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82C5-F573-5944-BD9C-3130051C17C2}" type="datetimeFigureOut">
              <a:rPr kumimoji="1" lang="ko-KR" altLang="en-US" smtClean="0"/>
              <a:t>2021. 11. 8.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34513-B81B-5348-AB57-113CAA597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3ECA8-1863-B044-9D08-C259037A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DBB5-A311-D14D-B646-4BF8D0C399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1F48-FD20-6A4E-9B1B-A9D82F1B3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Lab2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DCDB3E-47A3-304B-8851-333D3EC7B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01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8E032-188C-D44F-B6CA-DCF40810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00ED-2CE0-C24E-9659-9E9F3A2A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10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Lab2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조형래</dc:creator>
  <cp:lastModifiedBy>조형래</cp:lastModifiedBy>
  <cp:revision>1</cp:revision>
  <dcterms:created xsi:type="dcterms:W3CDTF">2021-11-08T11:23:47Z</dcterms:created>
  <dcterms:modified xsi:type="dcterms:W3CDTF">2021-11-09T00:36:15Z</dcterms:modified>
</cp:coreProperties>
</file>