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993f3a6c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df993f3a6c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0ab102ad2a75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0ab102ad2a75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f993f3a6c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f993f3a6c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20ab102ad2a75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20ab102ad2a75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f993f3a6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f993f3a6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f993f3a6c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f993f3a6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f993f3a6c_13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f993f3a6c_13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f993f3a6c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f993f3a6c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f993f3a6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f993f3a6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f993f3a6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f993f3a6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f993f3a6c_13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f993f3a6c_13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f993f3a6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f993f3a6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f993f3a6c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f993f3a6c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bf30d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bf30d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f993f3a6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f993f3a6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993f3a6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993f3a6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993f3a6c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993f3a6c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993f3a6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f993f3a6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993f3a6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993f3a6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993f3a6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f993f3a6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993f3a6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993f3a6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f993f3a6c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f993f3a6c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58032" y="4874503"/>
            <a:ext cx="240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291331" y="4877154"/>
            <a:ext cx="25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216158" y="4877154"/>
            <a:ext cx="269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1017" y="4261143"/>
            <a:ext cx="1898228" cy="4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00708" y="139287"/>
            <a:ext cx="8675400" cy="46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0708" y="823179"/>
            <a:ext cx="8675400" cy="46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28977" y="1370709"/>
            <a:ext cx="8359200" cy="1697400"/>
          </a:xfrm>
          <a:prstGeom prst="roundRect">
            <a:avLst>
              <a:gd fmla="val 3969" name="adj"/>
            </a:avLst>
          </a:prstGeom>
          <a:gradFill>
            <a:gsLst>
              <a:gs pos="0">
                <a:srgbClr val="9E2100"/>
              </a:gs>
              <a:gs pos="23000">
                <a:srgbClr val="9E2100"/>
              </a:gs>
              <a:gs pos="69000">
                <a:srgbClr val="851C00"/>
              </a:gs>
              <a:gs pos="97000">
                <a:srgbClr val="7C1A00"/>
              </a:gs>
              <a:gs pos="100000">
                <a:srgbClr val="7C1A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tl" dir="2700000" dist="1524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718681" y="1441468"/>
            <a:ext cx="78396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096028" y="329675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7327" y="490418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8957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086600" y="48706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6825" y="270930"/>
            <a:ext cx="2597418" cy="9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258032" y="4874503"/>
            <a:ext cx="240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291331" y="4877154"/>
            <a:ext cx="25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216158" y="4877154"/>
            <a:ext cx="269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1017" y="4261143"/>
            <a:ext cx="1898228" cy="4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00708" y="139287"/>
            <a:ext cx="8675400" cy="46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0708" y="823179"/>
            <a:ext cx="8675400" cy="46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55296" y="1236975"/>
            <a:ext cx="42747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13884" y="1236975"/>
            <a:ext cx="42747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216199" y="48081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47825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714715" y="4800557"/>
            <a:ext cx="221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234315" y="276404"/>
            <a:ext cx="8675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/>
          <p:nvPr/>
        </p:nvSpPr>
        <p:spPr>
          <a:xfrm>
            <a:off x="234315" y="1034645"/>
            <a:ext cx="8675400" cy="363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57928" y="1030700"/>
            <a:ext cx="4255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66358" y="1671836"/>
            <a:ext cx="42552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608579" y="1030700"/>
            <a:ext cx="4276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22469" y="1671836"/>
            <a:ext cx="42762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257928" y="4782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028950" y="47825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685513" y="4782562"/>
            <a:ext cx="221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/>
          <p:nvPr/>
        </p:nvSpPr>
        <p:spPr>
          <a:xfrm>
            <a:off x="200708" y="139287"/>
            <a:ext cx="8675400" cy="46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00708" y="823179"/>
            <a:ext cx="8675400" cy="46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216199" y="48081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028950" y="47825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714715" y="4800557"/>
            <a:ext cx="221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/>
        </p:nvSpPr>
        <p:spPr>
          <a:xfrm>
            <a:off x="200708" y="139287"/>
            <a:ext cx="8675400" cy="462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200708" y="823179"/>
            <a:ext cx="8675400" cy="46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216199" y="48081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3028950" y="47825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6714715" y="4800557"/>
            <a:ext cx="221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216199" y="48081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028950" y="47825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6714715" y="4800557"/>
            <a:ext cx="221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216199" y="48081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825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714715" y="4800557"/>
            <a:ext cx="221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216199" y="48081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3028950" y="47825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6714715" y="4800557"/>
            <a:ext cx="221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4315" y="276404"/>
            <a:ext cx="8675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34315" y="1089764"/>
            <a:ext cx="86754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216199" y="480817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825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714715" y="4800557"/>
            <a:ext cx="221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738106" y="1499693"/>
            <a:ext cx="78396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ko" sz="3800"/>
              <a:t>MIT B</a:t>
            </a:r>
            <a:endParaRPr sz="1100"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5324100" y="3158600"/>
            <a:ext cx="38199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 sz="1500"/>
              <a:t>조형래(조장), 김 건, 연재민, 유성원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 sz="1100"/>
              <a:t>github : </a:t>
            </a:r>
            <a:r>
              <a:rPr b="1" lang="ko" sz="1100"/>
              <a:t>https://github.com/Cho-Hyeongrae</a:t>
            </a:r>
            <a:r>
              <a:rPr lang="ko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팀원별 학습 결과 및 내용 / 개인개발범위 및 역할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ko">
                <a:solidFill>
                  <a:srgbClr val="434343"/>
                </a:solidFill>
              </a:rPr>
              <a:t>김 건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	1. 어플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		- </a:t>
            </a:r>
            <a:r>
              <a:rPr lang="ko" sz="1700">
                <a:solidFill>
                  <a:srgbClr val="434343"/>
                </a:solidFill>
              </a:rPr>
              <a:t>기본문법 숙지, </a:t>
            </a:r>
            <a:endParaRPr sz="1700">
              <a:solidFill>
                <a:srgbClr val="434343"/>
              </a:solidFill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34343"/>
                </a:solidFill>
              </a:rPr>
              <a:t>- 개인정보 동의 화면 구성 </a:t>
            </a:r>
            <a:endParaRPr sz="1700">
              <a:solidFill>
                <a:srgbClr val="434343"/>
              </a:solidFill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34343"/>
                </a:solidFill>
              </a:rPr>
              <a:t>- 알림메시지 </a:t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34343"/>
                </a:solidFill>
              </a:rPr>
              <a:t>2. 팀 회의 내용 기록 및 관리</a:t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34343"/>
                </a:solidFill>
              </a:rPr>
              <a:t>	- 주단위로 회의내용 요약, 정리 후 기록</a:t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팀원별 학습 결과 및 내용 / 개인개발범위 및 역할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147890" y="91673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연재민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1. 개인 개발 범위 및 역할</a:t>
            </a:r>
            <a:endParaRPr/>
          </a:p>
          <a:p>
            <a:pPr indent="-317500" lvl="0" marL="13716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팀 문서 및 과제 분석 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데이터 관리 및 시각화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어플 : 시각화 자료 구성(그래프, 표)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 	2. 어플</a:t>
            </a:r>
            <a:endParaRPr/>
          </a:p>
          <a:p>
            <a:pPr indent="-317500" lvl="0" marL="13716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코틀린에 대한 기본 문법 숙지 / 안드로이드 개발 튜토리얼 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그래프와 표 만들기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	3. 데이터 관리 </a:t>
            </a:r>
            <a:endParaRPr/>
          </a:p>
          <a:p>
            <a:pPr indent="-317500" lvl="0" marL="13716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postgreSQL : 개발 환경 구축 및 기본 개념, 각종 문법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timescaleDB : 개발 환경 구축 및 기본 개념, 하이퍼 테이블 사용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python에서 postgreSQL문법 사용해서 서버와 입출력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팀원별 학습 결과 및 내용 / 개인개발범위 및 역할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유성원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KAFKA:  메시지 브로커 구축</a:t>
            </a:r>
            <a:endParaRPr/>
          </a:p>
          <a:p>
            <a:pPr indent="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Machin Learning: scikit-lea</a:t>
            </a:r>
            <a:r>
              <a:rPr lang="ko"/>
              <a:t>rn 을 통해 마할라노비스를 이용한 이상탐지 알고리즘 구현</a:t>
            </a:r>
            <a:endParaRPr/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Kotlin:  Android Studio를 이용해 알림메시지 구현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개발 평가 기준 및 기준 대비 개발 성과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서버에 생체정보가 전송되고 저장되는가?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 실시간의 생체정보값이 해당 데이터베이스에 전송되서 저장된다.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생체정보를 입력받아 이상탐지가 가능한가?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서버에 있는 생체정보를 가져와 탐지 가능하다.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이상탐지결과를 서버에 전송해서 저장할 수 있는가?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미리 만들어놓은 이상탐지결과값을 저장하는 데이터베이스에 저장된다.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개인정보동의를 할 수 있는가?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개인정보동의란은 만들고 실행시킨 후 메인 화면으로 진행되지만 그에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                어플 설치 시에만 실행되게 할 수 없고 실행 할때마다 해당 창이 뜸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개발 평가 기준 및 기준 대비 개발 성과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MQTT방식을 통해 서버에 저장된 데이터를 받아올 수 있는가? 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어플에서 서버에 있는 데이터(심박수, 이상내역)를 받아올 수 있다.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일정기준을 넘었을 때 알림메시지를 보낼 수 있는가?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서버로부터 true / false값을 받는것은 가능하나 알림메시지로 표현하지 못함.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600"/>
              <a:t>백그라운드 상에서 꺼지지않고 계속해서 실행되야하는데 해결하지 못함.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최근 심박수를 그래프로 나타낼 수 있는가?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서버로부터 가져온 40초(4초간격)동안의 심박수를 그래프로 나타낼 수 있다.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하루동안의 이상탐지 결과를 표로 나타낼 수 있는가?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서버로부터 가져온 이상내역을 가지고 표로 나타낼 수 있다.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결과 - 스마트워치 어플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MQTT(실시간으로 심박수는 4초, 걸음수는 1분마다 측정해서 서버에 전송)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99" y="1663887"/>
            <a:ext cx="2262375" cy="2340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8"/>
          <p:cNvCxnSpPr/>
          <p:nvPr/>
        </p:nvCxnSpPr>
        <p:spPr>
          <a:xfrm>
            <a:off x="2205975" y="2834350"/>
            <a:ext cx="1087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8"/>
          <p:cNvSpPr txBox="1"/>
          <p:nvPr/>
        </p:nvSpPr>
        <p:spPr>
          <a:xfrm>
            <a:off x="2365575" y="2462550"/>
            <a:ext cx="7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MQTT</a:t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2230225" y="2888600"/>
            <a:ext cx="108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심박수, 걸음수</a:t>
            </a:r>
            <a:endParaRPr sz="900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400" y="1923075"/>
            <a:ext cx="4415125" cy="20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구현결과 - server system (thingsboard)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ko" sz="1500"/>
              <a:t>k</a:t>
            </a:r>
            <a:r>
              <a:rPr lang="ko" sz="1500"/>
              <a:t>afka (메시지 브로커)</a:t>
            </a:r>
            <a:endParaRPr sz="15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500"/>
              <a:t>postgreSQL + timescaleDB (데이터베이스)</a:t>
            </a:r>
            <a:endParaRPr sz="15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500"/>
              <a:t>thingsboard로 생체 정보 시각화                  </a:t>
            </a:r>
            <a:endParaRPr sz="15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500"/>
              <a:t>csv 파일을 이용해 테스트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00" y="2108125"/>
            <a:ext cx="4530876" cy="2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구현결과 - 이상 탐지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이상탐지 (마할라노비스 거리)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50" y="2867800"/>
            <a:ext cx="2640825" cy="17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/>
          <p:nvPr/>
        </p:nvSpPr>
        <p:spPr>
          <a:xfrm>
            <a:off x="720725" y="1563450"/>
            <a:ext cx="827925" cy="11798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real-time-DB</a:t>
            </a:r>
            <a:endParaRPr sz="1200"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075" y="3238675"/>
            <a:ext cx="4890450" cy="104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40"/>
          <p:cNvCxnSpPr>
            <a:stCxn id="244" idx="3"/>
          </p:cNvCxnSpPr>
          <p:nvPr/>
        </p:nvCxnSpPr>
        <p:spPr>
          <a:xfrm flipH="1" rot="10800000">
            <a:off x="2959575" y="3760125"/>
            <a:ext cx="4551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40"/>
          <p:cNvCxnSpPr>
            <a:stCxn id="245" idx="4"/>
          </p:cNvCxnSpPr>
          <p:nvPr/>
        </p:nvCxnSpPr>
        <p:spPr>
          <a:xfrm>
            <a:off x="1548650" y="2153350"/>
            <a:ext cx="8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9" name="Google Shape;24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9700" y="1538750"/>
            <a:ext cx="1638925" cy="12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513" y="1838725"/>
            <a:ext cx="2847975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40"/>
          <p:cNvCxnSpPr>
            <a:stCxn id="249" idx="3"/>
          </p:cNvCxnSpPr>
          <p:nvPr/>
        </p:nvCxnSpPr>
        <p:spPr>
          <a:xfrm flipH="1" rot="10800000">
            <a:off x="4108625" y="2152750"/>
            <a:ext cx="907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결과 - 스마트워치 어플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269790" y="98543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개인 정보 동의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3" y="2036100"/>
            <a:ext cx="1933226" cy="192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600" y="3006375"/>
            <a:ext cx="1733100" cy="167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1"/>
          <p:cNvCxnSpPr/>
          <p:nvPr/>
        </p:nvCxnSpPr>
        <p:spPr>
          <a:xfrm>
            <a:off x="2654025" y="3367000"/>
            <a:ext cx="703500" cy="4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1"/>
          <p:cNvCxnSpPr/>
          <p:nvPr/>
        </p:nvCxnSpPr>
        <p:spPr>
          <a:xfrm flipH="1" rot="10800000">
            <a:off x="2654025" y="2344250"/>
            <a:ext cx="7509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41"/>
          <p:cNvSpPr txBox="1"/>
          <p:nvPr/>
        </p:nvSpPr>
        <p:spPr>
          <a:xfrm>
            <a:off x="2654025" y="3535025"/>
            <a:ext cx="5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2654025" y="2207025"/>
            <a:ext cx="6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3600" y="1168024"/>
            <a:ext cx="1733100" cy="171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5786400" y="16998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798500" y="3451125"/>
            <a:ext cx="10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앱 종료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결과 - 스마트워치 어플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205740" y="975508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심박수 그래프화 / 이상 탐지 내역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5" y="1988899"/>
            <a:ext cx="1733100" cy="171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42"/>
          <p:cNvCxnSpPr/>
          <p:nvPr/>
        </p:nvCxnSpPr>
        <p:spPr>
          <a:xfrm flipH="1" rot="10800000">
            <a:off x="2491500" y="2130000"/>
            <a:ext cx="14832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2"/>
          <p:cNvCxnSpPr/>
          <p:nvPr/>
        </p:nvCxnSpPr>
        <p:spPr>
          <a:xfrm>
            <a:off x="2509200" y="3144650"/>
            <a:ext cx="14289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42"/>
          <p:cNvSpPr txBox="1"/>
          <p:nvPr/>
        </p:nvSpPr>
        <p:spPr>
          <a:xfrm>
            <a:off x="2840825" y="1988900"/>
            <a:ext cx="62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심박수 </a:t>
            </a:r>
            <a:endParaRPr sz="1000"/>
          </a:p>
        </p:txBody>
      </p:sp>
      <p:sp>
        <p:nvSpPr>
          <p:cNvPr id="277" name="Google Shape;277;p42"/>
          <p:cNvSpPr txBox="1"/>
          <p:nvPr/>
        </p:nvSpPr>
        <p:spPr>
          <a:xfrm>
            <a:off x="2637450" y="3364400"/>
            <a:ext cx="12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이상 내역</a:t>
            </a:r>
            <a:endParaRPr sz="900"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300" y="3045000"/>
            <a:ext cx="1648175" cy="16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316" y="1181675"/>
            <a:ext cx="1676109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34291" y="29072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요구 사항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Use Case Diagram(UCD)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Architecture Design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Class Diagram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Sequence Diagram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개발 평가 기준 및 기준 대비 개발 성과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향후 계획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팀원별 학습 결과 및 내용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완성하지 못한 부분 완성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실제 생체정보 값(심박수, 걸음수)를 측정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wear os 스마트워치에 APP 적용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기존 알고리즘을 질병과 연관하여 적용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https://github.com/Cho-Hyeongrae/MiT_B</a:t>
            </a:r>
            <a:endParaRPr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5" y="1405225"/>
            <a:ext cx="5067544" cy="33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ko" sz="3700"/>
              <a:t>Thank you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 사항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34300" y="1578003"/>
            <a:ext cx="8675400" cy="250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b="1" lang="ko" sz="2100"/>
              <a:t>목적</a:t>
            </a:r>
            <a:endParaRPr b="1" sz="21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스마트워치에서 측정한 심장박동수 와 걸음수 데이터를 사용하여 사용자의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심박수에 대한 정상/비정상을 판단하여 이상 시 사용자에게 알림메시지를 통해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자신의 상태를 알려준다. 과거 이력이나 최신상태를 표와 그래프로 나타내어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사용자가 한눈에 확인할 수 있다.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시스템 개발 필요성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요즘 현대인들의 건강에 대한 관심도는 점점 높아지고 있다. 심장박동수는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코로나, 스트레스 등의 여러가지 질병을 예측하는 척도가 되기도한다.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심장박동수를 관리를 잘 한다면 예측가능한 질병을 예방할 수 있다.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그래서 기본적으로 스마트워치를 통해 심박수를 측정해 자신의 상태를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확인하고 관리할 수 있는 시스템이 필요하다.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시스템 기본 기능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알림 메시지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그래프를 통한 과거전체이력 , 표를 통해 과거 이상이력 시각화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Use Case Diagram(UCD)</a:t>
            </a:r>
            <a:endParaRPr sz="3600"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325900" y="928925"/>
            <a:ext cx="2223000" cy="314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1132125"/>
            <a:ext cx="5752175" cy="36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Architecture Design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25" y="1003175"/>
            <a:ext cx="8723050" cy="40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Diagram (CD)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6799932" y="1173475"/>
            <a:ext cx="1981200" cy="298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0" y="1001349"/>
            <a:ext cx="6495133" cy="382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Sequence Diagram (SD)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7162800" y="901575"/>
            <a:ext cx="1718400" cy="340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75" y="901574"/>
            <a:ext cx="5742355" cy="408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205741" y="247874"/>
            <a:ext cx="8675400" cy="51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팀원별 학습 결과 및 내용 / 개인개발범위 및 역할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34315" y="1003183"/>
            <a:ext cx="8675400" cy="374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조형래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1. python, kotlin에서 데이터 입/출력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2. MQTT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: 어플과 서버를 연결을 위한 통신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3. 팀원 학습 지도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	: 각 팀원마다 방향성, 일정 및 학습 범위 조정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4. 테스트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		: 각 팀원 제작한 프로그램 오류 탐색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