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6" r:id="rId2"/>
    <p:sldId id="394" r:id="rId3"/>
    <p:sldId id="393" r:id="rId4"/>
    <p:sldId id="397" r:id="rId5"/>
    <p:sldId id="398" r:id="rId6"/>
    <p:sldId id="399" r:id="rId7"/>
    <p:sldId id="400" r:id="rId8"/>
    <p:sldId id="402" r:id="rId9"/>
    <p:sldId id="404" r:id="rId10"/>
    <p:sldId id="405" r:id="rId11"/>
    <p:sldId id="406" r:id="rId12"/>
    <p:sldId id="4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4383" autoAdjust="0"/>
  </p:normalViewPr>
  <p:slideViewPr>
    <p:cSldViewPr snapToGrid="0">
      <p:cViewPr varScale="1">
        <p:scale>
          <a:sx n="81" d="100"/>
          <a:sy n="81" d="100"/>
        </p:scale>
        <p:origin x="2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2022-08-22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2022-08-22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Team</a:t>
            </a:r>
            <a:br>
              <a:rPr kumimoji="1" lang="en-US" altLang="ko-KR" dirty="0"/>
            </a:br>
            <a:r>
              <a:rPr kumimoji="1" lang="en-US" altLang="ko-KR" dirty="0"/>
              <a:t>Compaction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발표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강상우</a:t>
            </a:r>
            <a:endParaRPr kumimoji="1" lang="en-US" altLang="ko-KR" sz="1800" dirty="0"/>
          </a:p>
          <a:p>
            <a:r>
              <a:rPr kumimoji="1" lang="en-US" altLang="ko-KR" sz="1800" dirty="0"/>
              <a:t>E-Mail : aarom416@naver.com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05994A-E9E3-8F3A-F161-04581D731C69}"/>
              </a:ext>
            </a:extLst>
          </p:cNvPr>
          <p:cNvSpPr/>
          <p:nvPr/>
        </p:nvSpPr>
        <p:spPr>
          <a:xfrm>
            <a:off x="8262258" y="2342561"/>
            <a:ext cx="3929742" cy="880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좌우꾸와쒼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E-Mail : erosbryant@dankook.ac.kr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 err="1"/>
              <a:t>MergingIterator</a:t>
            </a:r>
            <a:r>
              <a:rPr kumimoji="1" lang="en-US" altLang="ko-KR" dirty="0"/>
              <a:t>::key()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83766"/>
            <a:ext cx="5603898" cy="4314299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B462D69-1900-D1F8-4772-5D83AB8359DB}"/>
              </a:ext>
            </a:extLst>
          </p:cNvPr>
          <p:cNvSpPr txBox="1">
            <a:spLocks/>
          </p:cNvSpPr>
          <p:nvPr/>
        </p:nvSpPr>
        <p:spPr>
          <a:xfrm>
            <a:off x="601565" y="1680595"/>
            <a:ext cx="4376822" cy="187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MergingIterator</a:t>
            </a:r>
            <a:r>
              <a:rPr lang="en-US" altLang="ko-KR" sz="2400" dirty="0"/>
              <a:t>::key()</a:t>
            </a:r>
          </a:p>
          <a:p>
            <a:r>
              <a:rPr lang="en-US" altLang="ko-KR" sz="2000" dirty="0"/>
              <a:t>If valid, save key</a:t>
            </a:r>
          </a:p>
          <a:p>
            <a:r>
              <a:rPr lang="en-US" altLang="ko-KR" sz="2000" dirty="0"/>
              <a:t>Handle key/value</a:t>
            </a:r>
          </a:p>
          <a:p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7C272D-DCC0-1D4E-FA19-2753E01F54FC}"/>
              </a:ext>
            </a:extLst>
          </p:cNvPr>
          <p:cNvSpPr/>
          <p:nvPr/>
        </p:nvSpPr>
        <p:spPr>
          <a:xfrm>
            <a:off x="6266185" y="4034672"/>
            <a:ext cx="2613863" cy="1395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81497-6537-8A3A-278A-2CCF8D69F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5" y="4712277"/>
            <a:ext cx="5305425" cy="11715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759FFC3-E217-125D-F4B8-3FC419936756}"/>
              </a:ext>
            </a:extLst>
          </p:cNvPr>
          <p:cNvSpPr/>
          <p:nvPr/>
        </p:nvSpPr>
        <p:spPr>
          <a:xfrm>
            <a:off x="3514290" y="5548555"/>
            <a:ext cx="2036548" cy="3258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F802C-90CA-FAD0-94EA-A5979143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5" y="2277947"/>
            <a:ext cx="505614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/>
              <a:t>Add key/value to </a:t>
            </a:r>
            <a:r>
              <a:rPr kumimoji="1" lang="en-US" altLang="ko-KR" dirty="0" err="1"/>
              <a:t>sstable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985" y="1396129"/>
            <a:ext cx="5603898" cy="4314299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B462D69-1900-D1F8-4772-5D83AB8359DB}"/>
              </a:ext>
            </a:extLst>
          </p:cNvPr>
          <p:cNvSpPr txBox="1">
            <a:spLocks/>
          </p:cNvSpPr>
          <p:nvPr/>
        </p:nvSpPr>
        <p:spPr>
          <a:xfrm>
            <a:off x="601565" y="1680594"/>
            <a:ext cx="4234386" cy="106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OpenCompactionOutputFile</a:t>
            </a:r>
            <a:endParaRPr lang="en-US" altLang="ko-KR" sz="2400" dirty="0"/>
          </a:p>
          <a:p>
            <a:r>
              <a:rPr lang="en-US" altLang="ko-KR" sz="2000" dirty="0"/>
              <a:t>Create new </a:t>
            </a:r>
            <a:r>
              <a:rPr lang="en-US" altLang="ko-KR" sz="2000" dirty="0" err="1"/>
              <a:t>sstable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7C272D-DCC0-1D4E-FA19-2753E01F54FC}"/>
              </a:ext>
            </a:extLst>
          </p:cNvPr>
          <p:cNvSpPr/>
          <p:nvPr/>
        </p:nvSpPr>
        <p:spPr>
          <a:xfrm>
            <a:off x="8148045" y="4703828"/>
            <a:ext cx="3395838" cy="1006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1BA4FF-B1F8-BE51-4787-B9B007D5B153}"/>
              </a:ext>
            </a:extLst>
          </p:cNvPr>
          <p:cNvSpPr txBox="1">
            <a:spLocks/>
          </p:cNvSpPr>
          <p:nvPr/>
        </p:nvSpPr>
        <p:spPr>
          <a:xfrm>
            <a:off x="601565" y="2615427"/>
            <a:ext cx="4234386" cy="106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/>
              <a:t>Add</a:t>
            </a:r>
          </a:p>
          <a:p>
            <a:r>
              <a:rPr lang="en-US" altLang="ko-KR" sz="2000" dirty="0"/>
              <a:t>Add key/value to </a:t>
            </a:r>
            <a:r>
              <a:rPr lang="en-US" altLang="ko-KR" sz="2000" dirty="0" err="1"/>
              <a:t>ssatble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385B38-1424-0D15-0906-1292FB47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7" y="2829064"/>
            <a:ext cx="5391150" cy="34004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759FFC3-E217-125D-F4B8-3FC419936756}"/>
              </a:ext>
            </a:extLst>
          </p:cNvPr>
          <p:cNvSpPr/>
          <p:nvPr/>
        </p:nvSpPr>
        <p:spPr>
          <a:xfrm>
            <a:off x="2573262" y="2820859"/>
            <a:ext cx="2451022" cy="345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66826E-0C25-689B-DA65-4DE60C16146A}"/>
              </a:ext>
            </a:extLst>
          </p:cNvPr>
          <p:cNvSpPr/>
          <p:nvPr/>
        </p:nvSpPr>
        <p:spPr>
          <a:xfrm>
            <a:off x="3430957" y="5868882"/>
            <a:ext cx="735632" cy="286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3" y="1846007"/>
            <a:ext cx="2194481" cy="595535"/>
          </a:xfrm>
        </p:spPr>
        <p:txBody>
          <a:bodyPr>
            <a:normAutofit fontScale="90000"/>
          </a:bodyPr>
          <a:lstStyle/>
          <a:p>
            <a:r>
              <a:rPr kumimoji="1" lang="en-US" altLang="ko-KR" sz="4000" dirty="0"/>
              <a:t>Contents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CleanupCompaction</a:t>
            </a:r>
            <a:r>
              <a:rPr kumimoji="1" lang="en-US" altLang="ko-KR" dirty="0"/>
              <a:t>()</a:t>
            </a:r>
          </a:p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</a:t>
            </a:r>
          </a:p>
          <a:p>
            <a:pPr lvl="1"/>
            <a:r>
              <a:rPr kumimoji="1" lang="en-US" altLang="ko-KR" dirty="0"/>
              <a:t>How data is put into the </a:t>
            </a:r>
            <a:r>
              <a:rPr kumimoji="1" lang="en-US" altLang="ko-KR" dirty="0" err="1"/>
              <a:t>sstable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en-US" altLang="ko-KR" dirty="0"/>
              <a:t>Data code flow</a:t>
            </a:r>
          </a:p>
          <a:p>
            <a:pPr marL="4572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Overall Code Flow: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9DD607-6663-8DF0-A94D-075B0F9B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352" y="1333079"/>
            <a:ext cx="6545245" cy="52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Overall Code Flow:</a:t>
            </a:r>
            <a:br>
              <a:rPr kumimoji="1" lang="en-US" altLang="ko-KR" dirty="0"/>
            </a:br>
            <a:r>
              <a:rPr kumimoji="1" lang="en-US" altLang="ko-KR" dirty="0" err="1"/>
              <a:t>CleanupCompaction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9DD607-6663-8DF0-A94D-075B0F9B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975" y="970961"/>
            <a:ext cx="5348041" cy="425791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55C748E-0E06-9739-31DC-DAF29FEE6E08}"/>
              </a:ext>
            </a:extLst>
          </p:cNvPr>
          <p:cNvSpPr/>
          <p:nvPr/>
        </p:nvSpPr>
        <p:spPr>
          <a:xfrm>
            <a:off x="8553301" y="4185501"/>
            <a:ext cx="1891597" cy="1043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D693B26-F56A-9604-5770-38266CBE58C3}"/>
              </a:ext>
            </a:extLst>
          </p:cNvPr>
          <p:cNvSpPr txBox="1">
            <a:spLocks/>
          </p:cNvSpPr>
          <p:nvPr/>
        </p:nvSpPr>
        <p:spPr>
          <a:xfrm>
            <a:off x="1172723" y="2159539"/>
            <a:ext cx="3924134" cy="20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CleanupCompaction</a:t>
            </a:r>
            <a:endParaRPr lang="en-US" altLang="ko-KR" sz="2400" dirty="0"/>
          </a:p>
          <a:p>
            <a:r>
              <a:rPr lang="en-US" altLang="ko-KR" sz="2000" dirty="0"/>
              <a:t>Remove abnormal </a:t>
            </a:r>
            <a:r>
              <a:rPr lang="en-US" altLang="ko-KR" sz="2000" dirty="0" err="1"/>
              <a:t>sstables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406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How data is put into the </a:t>
            </a:r>
            <a:r>
              <a:rPr kumimoji="1" lang="en-US" altLang="ko-KR" dirty="0" err="1"/>
              <a:t>sstable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9DD607-6663-8DF0-A94D-075B0F9B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352" y="1333079"/>
            <a:ext cx="6545245" cy="521108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E2977E4-7F73-A795-D999-A35D4012148D}"/>
              </a:ext>
            </a:extLst>
          </p:cNvPr>
          <p:cNvSpPr/>
          <p:nvPr/>
        </p:nvSpPr>
        <p:spPr>
          <a:xfrm>
            <a:off x="6030012" y="3676453"/>
            <a:ext cx="1379456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6639C814-81C4-1F64-ADA7-EA637562CD43}"/>
              </a:ext>
            </a:extLst>
          </p:cNvPr>
          <p:cNvSpPr/>
          <p:nvPr/>
        </p:nvSpPr>
        <p:spPr>
          <a:xfrm>
            <a:off x="7494308" y="2771480"/>
            <a:ext cx="1781666" cy="904973"/>
          </a:xfrm>
          <a:prstGeom prst="cloudCallout">
            <a:avLst>
              <a:gd name="adj1" fmla="val -53108"/>
              <a:gd name="adj2" fmla="val 635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/>
              <a:t>Data Code Flow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72" y="1212998"/>
            <a:ext cx="6662855" cy="5129563"/>
          </a:xfrm>
        </p:spPr>
      </p:pic>
    </p:spTree>
    <p:extLst>
      <p:ext uri="{BB962C8B-B14F-4D97-AF65-F5344CB8AC3E}">
        <p14:creationId xmlns:p14="http://schemas.microsoft.com/office/powerpoint/2010/main" val="90144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 err="1"/>
              <a:t>MakeInputIterator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985" y="1355271"/>
            <a:ext cx="5656972" cy="4355159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B462D69-1900-D1F8-4772-5D83AB8359DB}"/>
              </a:ext>
            </a:extLst>
          </p:cNvPr>
          <p:cNvSpPr txBox="1">
            <a:spLocks/>
          </p:cNvSpPr>
          <p:nvPr/>
        </p:nvSpPr>
        <p:spPr>
          <a:xfrm>
            <a:off x="601565" y="1680595"/>
            <a:ext cx="4376822" cy="187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NewTwoLevelIterator</a:t>
            </a:r>
            <a:r>
              <a:rPr lang="en-US" altLang="ko-KR" sz="2400" dirty="0"/>
              <a:t> </a:t>
            </a:r>
          </a:p>
          <a:p>
            <a:r>
              <a:rPr lang="en-US" altLang="ko-KR" sz="2000" dirty="0"/>
              <a:t>Index </a:t>
            </a:r>
            <a:r>
              <a:rPr lang="en-US" altLang="ko-KR" sz="2000" dirty="0" err="1"/>
              <a:t>iter</a:t>
            </a:r>
            <a:r>
              <a:rPr lang="en-US" altLang="ko-KR" sz="2000" dirty="0"/>
              <a:t> and data </a:t>
            </a:r>
            <a:r>
              <a:rPr lang="en-US" altLang="ko-KR" sz="2000" dirty="0" err="1"/>
              <a:t>iter</a:t>
            </a:r>
            <a:endParaRPr lang="en-US" altLang="ko-KR" sz="2000" dirty="0"/>
          </a:p>
          <a:p>
            <a:r>
              <a:rPr lang="en-US" altLang="ko-KR" sz="2000" dirty="0"/>
              <a:t>Build data </a:t>
            </a:r>
            <a:r>
              <a:rPr lang="en-US" altLang="ko-KR" sz="2000" dirty="0" err="1"/>
              <a:t>iter</a:t>
            </a: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760C87-143B-D476-16F1-8A9AC93D7DEB}"/>
              </a:ext>
            </a:extLst>
          </p:cNvPr>
          <p:cNvSpPr txBox="1">
            <a:spLocks/>
          </p:cNvSpPr>
          <p:nvPr/>
        </p:nvSpPr>
        <p:spPr>
          <a:xfrm>
            <a:off x="601565" y="3294384"/>
            <a:ext cx="4376822" cy="105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NewMergingIterator</a:t>
            </a:r>
            <a:r>
              <a:rPr lang="en-US" altLang="ko-KR" sz="2400" dirty="0"/>
              <a:t> </a:t>
            </a:r>
          </a:p>
          <a:p>
            <a:r>
              <a:rPr lang="en-US" altLang="ko-KR" sz="2000" dirty="0"/>
              <a:t>Build </a:t>
            </a:r>
            <a:r>
              <a:rPr lang="en-US" altLang="ko-KR" sz="2000" dirty="0" err="1"/>
              <a:t>iter</a:t>
            </a:r>
            <a:r>
              <a:rPr lang="en-US" altLang="ko-KR" sz="2000" dirty="0"/>
              <a:t> at each level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005E365-DA3E-DEB3-30F1-6C9364F841B5}"/>
              </a:ext>
            </a:extLst>
          </p:cNvPr>
          <p:cNvSpPr txBox="1">
            <a:spLocks/>
          </p:cNvSpPr>
          <p:nvPr/>
        </p:nvSpPr>
        <p:spPr>
          <a:xfrm>
            <a:off x="550751" y="5028929"/>
            <a:ext cx="4999135" cy="65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/>
              <a:t>=&gt; The inside of the keys is orderly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8B65DB-5443-20D7-D92C-49A1EBFF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9" y="2256539"/>
            <a:ext cx="6981825" cy="17716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D309CA7-9219-9F5B-AE32-D0B8E4994581}"/>
              </a:ext>
            </a:extLst>
          </p:cNvPr>
          <p:cNvSpPr/>
          <p:nvPr/>
        </p:nvSpPr>
        <p:spPr>
          <a:xfrm>
            <a:off x="7739406" y="1451728"/>
            <a:ext cx="2036190" cy="12537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9E554-91ED-72D7-201E-EE4E84B2D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44" y="2808670"/>
            <a:ext cx="6838950" cy="359092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BDF19AF-2D05-C9B7-9DC7-C908552B2F1A}"/>
              </a:ext>
            </a:extLst>
          </p:cNvPr>
          <p:cNvSpPr/>
          <p:nvPr/>
        </p:nvSpPr>
        <p:spPr>
          <a:xfrm>
            <a:off x="3648173" y="5957740"/>
            <a:ext cx="1901713" cy="4034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 err="1"/>
              <a:t>SeekToFirst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985" y="1396129"/>
            <a:ext cx="5603898" cy="4314299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B462D69-1900-D1F8-4772-5D83AB8359DB}"/>
              </a:ext>
            </a:extLst>
          </p:cNvPr>
          <p:cNvSpPr txBox="1">
            <a:spLocks/>
          </p:cNvSpPr>
          <p:nvPr/>
        </p:nvSpPr>
        <p:spPr>
          <a:xfrm>
            <a:off x="601565" y="1680595"/>
            <a:ext cx="4376822" cy="187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SeekToFirst</a:t>
            </a:r>
            <a:r>
              <a:rPr lang="en-US" altLang="ko-KR" sz="2400" dirty="0"/>
              <a:t> </a:t>
            </a:r>
          </a:p>
          <a:p>
            <a:r>
              <a:rPr lang="en-US" altLang="ko-KR" sz="2000" dirty="0"/>
              <a:t>Position at the first key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7C272D-DCC0-1D4E-FA19-2753E01F54FC}"/>
              </a:ext>
            </a:extLst>
          </p:cNvPr>
          <p:cNvSpPr/>
          <p:nvPr/>
        </p:nvSpPr>
        <p:spPr>
          <a:xfrm>
            <a:off x="7780400" y="2549325"/>
            <a:ext cx="1816087" cy="1006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D2D750-E332-05A5-7059-D00B95A1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9" y="2649788"/>
            <a:ext cx="5731510" cy="386334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759FFC3-E217-125D-F4B8-3FC419936756}"/>
              </a:ext>
            </a:extLst>
          </p:cNvPr>
          <p:cNvSpPr/>
          <p:nvPr/>
        </p:nvSpPr>
        <p:spPr>
          <a:xfrm>
            <a:off x="3282524" y="5825765"/>
            <a:ext cx="2448973" cy="3915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/>
              <a:t>DoCompactionWork</a:t>
            </a:r>
            <a:r>
              <a:rPr kumimoji="1" lang="en-US" altLang="ko-KR" dirty="0"/>
              <a:t>() Detail:</a:t>
            </a:r>
            <a:br>
              <a:rPr kumimoji="1" lang="en-US" altLang="ko-KR" dirty="0"/>
            </a:br>
            <a:r>
              <a:rPr kumimoji="1" lang="en-US" altLang="ko-KR" dirty="0" err="1"/>
              <a:t>ParsedInternalKey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3B6984D-4F2E-56D4-5179-E1BC482C7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985" y="1396129"/>
            <a:ext cx="5603898" cy="4314299"/>
          </a:xfr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B462D69-1900-D1F8-4772-5D83AB8359DB}"/>
              </a:ext>
            </a:extLst>
          </p:cNvPr>
          <p:cNvSpPr txBox="1">
            <a:spLocks/>
          </p:cNvSpPr>
          <p:nvPr/>
        </p:nvSpPr>
        <p:spPr>
          <a:xfrm>
            <a:off x="601565" y="1680595"/>
            <a:ext cx="4376822" cy="187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 err="1"/>
              <a:t>ParsedInternalKey</a:t>
            </a:r>
            <a:endParaRPr lang="en-US" altLang="ko-KR" sz="2400" dirty="0"/>
          </a:p>
          <a:p>
            <a:r>
              <a:rPr lang="en-US" altLang="ko-KR" sz="2000" dirty="0" err="1"/>
              <a:t>Internalkey</a:t>
            </a:r>
            <a:r>
              <a:rPr lang="en-US" altLang="ko-KR" sz="2000" dirty="0"/>
              <a:t> parsing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7C272D-DCC0-1D4E-FA19-2753E01F54FC}"/>
              </a:ext>
            </a:extLst>
          </p:cNvPr>
          <p:cNvSpPr/>
          <p:nvPr/>
        </p:nvSpPr>
        <p:spPr>
          <a:xfrm>
            <a:off x="7742693" y="3553278"/>
            <a:ext cx="1816087" cy="1006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90D3F5-326D-1BBF-375B-0D7E37D6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" y="3821690"/>
            <a:ext cx="5457825" cy="14763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759FFC3-E217-125D-F4B8-3FC419936756}"/>
              </a:ext>
            </a:extLst>
          </p:cNvPr>
          <p:cNvSpPr/>
          <p:nvPr/>
        </p:nvSpPr>
        <p:spPr>
          <a:xfrm>
            <a:off x="3072781" y="4559878"/>
            <a:ext cx="2036548" cy="3258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181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시스템 서체 일반체</vt:lpstr>
      <vt:lpstr>Arial</vt:lpstr>
      <vt:lpstr>Arial</vt:lpstr>
      <vt:lpstr>Times New Roman</vt:lpstr>
      <vt:lpstr>Wingdings</vt:lpstr>
      <vt:lpstr>Office 테마</vt:lpstr>
      <vt:lpstr>Team Compaction</vt:lpstr>
      <vt:lpstr>Contents</vt:lpstr>
      <vt:lpstr>Overall Code Flow:</vt:lpstr>
      <vt:lpstr>Overall Code Flow: CleanupCompaction()</vt:lpstr>
      <vt:lpstr>How data is put into the sstable?</vt:lpstr>
      <vt:lpstr>DoCompactionWork() Detail: Data Code Flow</vt:lpstr>
      <vt:lpstr>DoCompactionWork() Detail: MakeInputIterator()</vt:lpstr>
      <vt:lpstr>DoCompactionWork() Detail: SeekToFirst()</vt:lpstr>
      <vt:lpstr>DoCompactionWork() Detail: ParsedInternalKey()</vt:lpstr>
      <vt:lpstr>DoCompactionWork() Detail: MergingIterator::key()</vt:lpstr>
      <vt:lpstr>DoCompactionWork() Detail: Add key/value to sstable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강상우</cp:lastModifiedBy>
  <cp:revision>20</cp:revision>
  <cp:lastPrinted>2019-08-20T01:06:00Z</cp:lastPrinted>
  <dcterms:created xsi:type="dcterms:W3CDTF">2019-06-24T08:20:15Z</dcterms:created>
  <dcterms:modified xsi:type="dcterms:W3CDTF">2022-08-22T18:00:42Z</dcterms:modified>
</cp:coreProperties>
</file>