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95" r:id="rId2"/>
    <p:sldId id="394" r:id="rId3"/>
    <p:sldId id="39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D86"/>
    <a:srgbClr val="0B2C87"/>
    <a:srgbClr val="FFDBD1"/>
    <a:srgbClr val="FFAFAF"/>
    <a:srgbClr val="DCC4EE"/>
    <a:srgbClr val="F3DDDA"/>
    <a:srgbClr val="7030A0"/>
    <a:srgbClr val="DBD6E6"/>
    <a:srgbClr val="D1B2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684359-8B73-4820-91A9-8323C1E6BC57}" v="10" dt="2022-07-16T07:48:48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78" autoAdjust="0"/>
    <p:restoredTop sz="94383" autoAdjust="0"/>
  </p:normalViewPr>
  <p:slideViewPr>
    <p:cSldViewPr snapToGrid="0">
      <p:cViewPr varScale="1">
        <p:scale>
          <a:sx n="153" d="100"/>
          <a:sy n="153" d="100"/>
        </p:scale>
        <p:origin x="108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민국" userId="f1b366de-e4fa-42c5-9c38-6bf1a19cd35b" providerId="ADAL" clId="{63684359-8B73-4820-91A9-8323C1E6BC57}"/>
    <pc:docChg chg="modMainMaster">
      <pc:chgData name="최민국" userId="f1b366de-e4fa-42c5-9c38-6bf1a19cd35b" providerId="ADAL" clId="{63684359-8B73-4820-91A9-8323C1E6BC57}" dt="2022-07-16T07:48:04.375" v="7" actId="2711"/>
      <pc:docMkLst>
        <pc:docMk/>
      </pc:docMkLst>
      <pc:sldMasterChg chg="modSp modSldLayout">
        <pc:chgData name="최민국" userId="f1b366de-e4fa-42c5-9c38-6bf1a19cd35b" providerId="ADAL" clId="{63684359-8B73-4820-91A9-8323C1E6BC57}" dt="2022-07-16T07:48:04.375" v="7" actId="2711"/>
        <pc:sldMasterMkLst>
          <pc:docMk/>
          <pc:sldMasterMk cId="1937267478" sldId="2147483648"/>
        </pc:sldMasterMkLst>
        <pc:spChg chg="mod">
          <ac:chgData name="최민국" userId="f1b366de-e4fa-42c5-9c38-6bf1a19cd35b" providerId="ADAL" clId="{63684359-8B73-4820-91A9-8323C1E6BC57}" dt="2022-07-16T07:48:04.375" v="7" actId="2711"/>
          <ac:spMkLst>
            <pc:docMk/>
            <pc:sldMasterMk cId="1937267478" sldId="2147483648"/>
            <ac:spMk id="2" creationId="{E3FAB072-4FBE-564A-8853-71D540F70288}"/>
          </ac:spMkLst>
        </pc:spChg>
        <pc:spChg chg="mod">
          <ac:chgData name="최민국" userId="f1b366de-e4fa-42c5-9c38-6bf1a19cd35b" providerId="ADAL" clId="{63684359-8B73-4820-91A9-8323C1E6BC57}" dt="2022-07-16T07:48:00.504" v="6" actId="2711"/>
          <ac:spMkLst>
            <pc:docMk/>
            <pc:sldMasterMk cId="1937267478" sldId="2147483648"/>
            <ac:spMk id="3" creationId="{A66E07ED-FD7C-354D-96D8-4A969F641D1D}"/>
          </ac:spMkLst>
        </pc:spChg>
        <pc:sldLayoutChg chg="modSp">
          <pc:chgData name="최민국" userId="f1b366de-e4fa-42c5-9c38-6bf1a19cd35b" providerId="ADAL" clId="{63684359-8B73-4820-91A9-8323C1E6BC57}" dt="2022-07-16T07:47:47.106" v="4" actId="2711"/>
          <pc:sldLayoutMkLst>
            <pc:docMk/>
            <pc:sldMasterMk cId="1937267478" sldId="2147483648"/>
            <pc:sldLayoutMk cId="520051785" sldId="2147483654"/>
          </pc:sldLayoutMkLst>
          <pc:spChg chg="mod">
            <ac:chgData name="최민국" userId="f1b366de-e4fa-42c5-9c38-6bf1a19cd35b" providerId="ADAL" clId="{63684359-8B73-4820-91A9-8323C1E6BC57}" dt="2022-07-16T07:47:47.106" v="4" actId="2711"/>
            <ac:spMkLst>
              <pc:docMk/>
              <pc:sldMasterMk cId="1937267478" sldId="2147483648"/>
              <pc:sldLayoutMk cId="520051785" sldId="2147483654"/>
              <ac:spMk id="2" creationId="{452D0A98-9713-1546-85B2-980BBD97C03E}"/>
            </ac:spMkLst>
          </pc:spChg>
          <pc:spChg chg="mod">
            <ac:chgData name="최민국" userId="f1b366de-e4fa-42c5-9c38-6bf1a19cd35b" providerId="ADAL" clId="{63684359-8B73-4820-91A9-8323C1E6BC57}" dt="2022-07-16T07:47:42.580" v="3" actId="2711"/>
            <ac:spMkLst>
              <pc:docMk/>
              <pc:sldMasterMk cId="1937267478" sldId="2147483648"/>
              <pc:sldLayoutMk cId="520051785" sldId="2147483654"/>
              <ac:spMk id="10" creationId="{0DA7A330-B061-A746-BC91-4E9EA3E4FCC3}"/>
            </ac:spMkLst>
          </pc:spChg>
        </pc:sldLayoutChg>
        <pc:sldLayoutChg chg="modSp mod">
          <pc:chgData name="최민국" userId="f1b366de-e4fa-42c5-9c38-6bf1a19cd35b" providerId="ADAL" clId="{63684359-8B73-4820-91A9-8323C1E6BC57}" dt="2022-07-16T07:47:38.691" v="2" actId="2711"/>
          <pc:sldLayoutMkLst>
            <pc:docMk/>
            <pc:sldMasterMk cId="1937267478" sldId="2147483648"/>
            <pc:sldLayoutMk cId="3855642269" sldId="2147483661"/>
          </pc:sldLayoutMkLst>
          <pc:spChg chg="mod">
            <ac:chgData name="최민국" userId="f1b366de-e4fa-42c5-9c38-6bf1a19cd35b" providerId="ADAL" clId="{63684359-8B73-4820-91A9-8323C1E6BC57}" dt="2022-07-16T07:47:26.524" v="1" actId="2711"/>
            <ac:spMkLst>
              <pc:docMk/>
              <pc:sldMasterMk cId="1937267478" sldId="2147483648"/>
              <pc:sldLayoutMk cId="3855642269" sldId="2147483661"/>
              <ac:spMk id="2" creationId="{BEC6B600-8E5E-F030-CF0C-8843F36D14AC}"/>
            </ac:spMkLst>
          </pc:spChg>
          <pc:spChg chg="mod">
            <ac:chgData name="최민국" userId="f1b366de-e4fa-42c5-9c38-6bf1a19cd35b" providerId="ADAL" clId="{63684359-8B73-4820-91A9-8323C1E6BC57}" dt="2022-07-16T07:47:38.691" v="2" actId="2711"/>
            <ac:spMkLst>
              <pc:docMk/>
              <pc:sldMasterMk cId="1937267478" sldId="2147483648"/>
              <pc:sldLayoutMk cId="3855642269" sldId="2147483661"/>
              <ac:spMk id="12" creationId="{7D03928D-9E39-5450-EE19-445A22A1BADA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2022-07-16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2022-07-16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770" y="2416690"/>
            <a:ext cx="9014460" cy="2024620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2"/>
            <a:ext cx="8876963" cy="831299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rgbClr val="0B2D8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103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51E04B2-50B1-F345-A5F2-9019B6DE1370}"/>
              </a:ext>
            </a:extLst>
          </p:cNvPr>
          <p:cNvCxnSpPr>
            <a:cxnSpLocks/>
          </p:cNvCxnSpPr>
          <p:nvPr userDrawn="1"/>
        </p:nvCxnSpPr>
        <p:spPr>
          <a:xfrm>
            <a:off x="0" y="1280160"/>
            <a:ext cx="4903470" cy="0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509090"/>
            <a:ext cx="11102008" cy="4811700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lnSpc>
                <a:spcPct val="120000"/>
              </a:lnSpc>
              <a:spcBef>
                <a:spcPts val="600"/>
              </a:spcBef>
              <a:buFont typeface="시스템 서체 일반체"/>
              <a:buChar char="-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DB45E5-D3F2-E61B-03F6-942F1976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7BF32D-4A17-AD9B-86C8-D3537329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796CC-C8B6-BAF5-5CBE-434E18B7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A9262E-DAA9-D93F-6198-EEDC91F58559}"/>
              </a:ext>
            </a:extLst>
          </p:cNvPr>
          <p:cNvSpPr/>
          <p:nvPr userDrawn="1"/>
        </p:nvSpPr>
        <p:spPr>
          <a:xfrm>
            <a:off x="0" y="0"/>
            <a:ext cx="3459480" cy="4950209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C6B600-8E5E-F030-CF0C-8843F36D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68036"/>
            <a:ext cx="3154680" cy="4614136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04F3F5-0D22-27DF-F88A-39732F6F4C88}"/>
              </a:ext>
            </a:extLst>
          </p:cNvPr>
          <p:cNvSpPr/>
          <p:nvPr userDrawn="1"/>
        </p:nvSpPr>
        <p:spPr>
          <a:xfrm>
            <a:off x="4229100" y="1115060"/>
            <a:ext cx="7512049" cy="4841240"/>
          </a:xfrm>
          <a:prstGeom prst="rect">
            <a:avLst/>
          </a:prstGeom>
          <a:noFill/>
          <a:ln w="28575">
            <a:solidFill>
              <a:srgbClr val="0B2C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D03928D-9E39-5450-EE19-445A22A1BA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62450" y="1236663"/>
            <a:ext cx="7189217" cy="4608164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lnSpc>
                <a:spcPct val="150000"/>
              </a:lnSpc>
              <a:buFont typeface="시스템 서체 일반체"/>
              <a:buChar char="-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lnSpc>
                <a:spcPct val="150000"/>
              </a:lnSpc>
              <a:buFont typeface="Wingdings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lnSpc>
                <a:spcPct val="150000"/>
              </a:lnSpc>
              <a:buFont typeface="Wingdings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85564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Picture 2" descr="https://www.dankook.ac.kr/html_repositories/images/www/kor_content/est_ui_int04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" y="6564648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4" r:id="rId2"/>
    <p:sldLayoutId id="2147483661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E8E9F-0121-AF4F-8F3E-C6414598F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27E24-377B-BC40-B952-DF8E1F4C4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Made by </a:t>
            </a:r>
            <a:r>
              <a:rPr lang="en" altLang="ko-KR" dirty="0">
                <a:solidFill>
                  <a:srgbClr val="1F2025"/>
                </a:solidFill>
                <a:latin typeface="Poppins" pitchFamily="2" charset="0"/>
              </a:rPr>
              <a:t>Jeyeon Lee</a:t>
            </a:r>
          </a:p>
          <a:p>
            <a:r>
              <a:rPr lang="en" altLang="ko-KR" dirty="0"/>
              <a:t>E-Mail: 2reenact@dankook.ac.kr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316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F0E99F-C6A3-C547-AFCE-891B8C2B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2</a:t>
            </a:fld>
            <a:endParaRPr kumimoji="1"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7BADB0-1628-114C-95D8-D6EADE17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0ED87-DE43-804F-8D88-BABE7EC4D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20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6B47-638F-D349-8D66-F9EEFC74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A9AED-3142-B542-8D36-61DE7F7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885F9-8895-B74D-BE8A-3E06E4C9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770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15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맑은 고딕</vt:lpstr>
      <vt:lpstr>시스템 서체 일반체</vt:lpstr>
      <vt:lpstr>Arial</vt:lpstr>
      <vt:lpstr>Arial</vt:lpstr>
      <vt:lpstr>Poppins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최민국</cp:lastModifiedBy>
  <cp:revision>15</cp:revision>
  <cp:lastPrinted>2019-08-20T01:06:00Z</cp:lastPrinted>
  <dcterms:created xsi:type="dcterms:W3CDTF">2019-06-24T08:20:15Z</dcterms:created>
  <dcterms:modified xsi:type="dcterms:W3CDTF">2022-07-16T07:48:48Z</dcterms:modified>
</cp:coreProperties>
</file>