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95" r:id="rId2"/>
    <p:sldId id="394" r:id="rId3"/>
    <p:sldId id="402" r:id="rId4"/>
    <p:sldId id="397" r:id="rId5"/>
    <p:sldId id="425" r:id="rId6"/>
    <p:sldId id="398" r:id="rId7"/>
    <p:sldId id="399" r:id="rId8"/>
    <p:sldId id="400" r:id="rId9"/>
    <p:sldId id="401" r:id="rId10"/>
    <p:sldId id="403" r:id="rId11"/>
    <p:sldId id="404" r:id="rId12"/>
    <p:sldId id="42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26" r:id="rId21"/>
    <p:sldId id="412" r:id="rId22"/>
    <p:sldId id="413" r:id="rId23"/>
    <p:sldId id="414" r:id="rId24"/>
    <p:sldId id="415" r:id="rId25"/>
    <p:sldId id="416" r:id="rId26"/>
    <p:sldId id="393" r:id="rId27"/>
    <p:sldId id="396" r:id="rId28"/>
    <p:sldId id="417" r:id="rId29"/>
    <p:sldId id="418" r:id="rId30"/>
    <p:sldId id="42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0B2C87"/>
    <a:srgbClr val="FFDBD1"/>
    <a:srgbClr val="FFAFAF"/>
    <a:srgbClr val="DCC4EE"/>
    <a:srgbClr val="F3DDDA"/>
    <a:srgbClr val="7030A0"/>
    <a:srgbClr val="DBD6E6"/>
    <a:srgbClr val="D1B2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2497D-FFFF-42B1-B757-DBA9CC8A82D8}" v="209" dt="2022-07-26T00:47:0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94383" autoAdjust="0"/>
  </p:normalViewPr>
  <p:slideViewPr>
    <p:cSldViewPr snapToGrid="0">
      <p:cViewPr varScale="1">
        <p:scale>
          <a:sx n="107" d="100"/>
          <a:sy n="107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민국" userId="f1b366de-e4fa-42c5-9c38-6bf1a19cd35b" providerId="ADAL" clId="{63684359-8B73-4820-91A9-8323C1E6BC57}"/>
    <pc:docChg chg="modMainMaster">
      <pc:chgData name="최민국" userId="f1b366de-e4fa-42c5-9c38-6bf1a19cd35b" providerId="ADAL" clId="{63684359-8B73-4820-91A9-8323C1E6BC57}" dt="2022-07-16T07:48:04.375" v="7" actId="2711"/>
      <pc:docMkLst>
        <pc:docMk/>
      </pc:docMkLst>
      <pc:sldMasterChg chg="modSp modSldLayout">
        <pc:chgData name="최민국" userId="f1b366de-e4fa-42c5-9c38-6bf1a19cd35b" providerId="ADAL" clId="{63684359-8B73-4820-91A9-8323C1E6BC57}" dt="2022-07-16T07:48:04.375" v="7" actId="2711"/>
        <pc:sldMasterMkLst>
          <pc:docMk/>
          <pc:sldMasterMk cId="1937267478" sldId="2147483648"/>
        </pc:sldMasterMkLst>
        <pc:spChg chg="mod">
          <ac:chgData name="최민국" userId="f1b366de-e4fa-42c5-9c38-6bf1a19cd35b" providerId="ADAL" clId="{63684359-8B73-4820-91A9-8323C1E6BC57}" dt="2022-07-16T07:48:04.375" v="7" actId="2711"/>
          <ac:spMkLst>
            <pc:docMk/>
            <pc:sldMasterMk cId="1937267478" sldId="2147483648"/>
            <ac:spMk id="2" creationId="{E3FAB072-4FBE-564A-8853-71D540F70288}"/>
          </ac:spMkLst>
        </pc:spChg>
        <pc:spChg chg="mod">
          <ac:chgData name="최민국" userId="f1b366de-e4fa-42c5-9c38-6bf1a19cd35b" providerId="ADAL" clId="{63684359-8B73-4820-91A9-8323C1E6BC57}" dt="2022-07-16T07:48:00.504" v="6" actId="2711"/>
          <ac:spMkLst>
            <pc:docMk/>
            <pc:sldMasterMk cId="1937267478" sldId="2147483648"/>
            <ac:spMk id="3" creationId="{A66E07ED-FD7C-354D-96D8-4A969F641D1D}"/>
          </ac:spMkLst>
        </pc:spChg>
        <pc:sldLayoutChg chg="modSp">
          <pc:chgData name="최민국" userId="f1b366de-e4fa-42c5-9c38-6bf1a19cd35b" providerId="ADAL" clId="{63684359-8B73-4820-91A9-8323C1E6BC57}" dt="2022-07-16T07:47:47.106" v="4" actId="2711"/>
          <pc:sldLayoutMkLst>
            <pc:docMk/>
            <pc:sldMasterMk cId="1937267478" sldId="2147483648"/>
            <pc:sldLayoutMk cId="520051785" sldId="2147483654"/>
          </pc:sldLayoutMkLst>
          <pc:spChg chg="mod">
            <ac:chgData name="최민국" userId="f1b366de-e4fa-42c5-9c38-6bf1a19cd35b" providerId="ADAL" clId="{63684359-8B73-4820-91A9-8323C1E6BC57}" dt="2022-07-16T07:47:47.106" v="4" actId="2711"/>
            <ac:spMkLst>
              <pc:docMk/>
              <pc:sldMasterMk cId="1937267478" sldId="2147483648"/>
              <pc:sldLayoutMk cId="520051785" sldId="2147483654"/>
              <ac:spMk id="2" creationId="{452D0A98-9713-1546-85B2-980BBD97C03E}"/>
            </ac:spMkLst>
          </pc:spChg>
          <pc:spChg chg="mod">
            <ac:chgData name="최민국" userId="f1b366de-e4fa-42c5-9c38-6bf1a19cd35b" providerId="ADAL" clId="{63684359-8B73-4820-91A9-8323C1E6BC57}" dt="2022-07-16T07:47:42.580" v="3" actId="2711"/>
            <ac:spMkLst>
              <pc:docMk/>
              <pc:sldMasterMk cId="1937267478" sldId="2147483648"/>
              <pc:sldLayoutMk cId="520051785" sldId="2147483654"/>
              <ac:spMk id="10" creationId="{0DA7A330-B061-A746-BC91-4E9EA3E4FCC3}"/>
            </ac:spMkLst>
          </pc:spChg>
        </pc:sldLayoutChg>
        <pc:sldLayoutChg chg="modSp mod">
          <pc:chgData name="최민국" userId="f1b366de-e4fa-42c5-9c38-6bf1a19cd35b" providerId="ADAL" clId="{63684359-8B73-4820-91A9-8323C1E6BC57}" dt="2022-07-16T07:47:38.691" v="2" actId="2711"/>
          <pc:sldLayoutMkLst>
            <pc:docMk/>
            <pc:sldMasterMk cId="1937267478" sldId="2147483648"/>
            <pc:sldLayoutMk cId="3855642269" sldId="2147483661"/>
          </pc:sldLayoutMkLst>
          <pc:spChg chg="mod">
            <ac:chgData name="최민국" userId="f1b366de-e4fa-42c5-9c38-6bf1a19cd35b" providerId="ADAL" clId="{63684359-8B73-4820-91A9-8323C1E6BC57}" dt="2022-07-16T07:47:26.524" v="1" actId="2711"/>
            <ac:spMkLst>
              <pc:docMk/>
              <pc:sldMasterMk cId="1937267478" sldId="2147483648"/>
              <pc:sldLayoutMk cId="3855642269" sldId="2147483661"/>
              <ac:spMk id="2" creationId="{BEC6B600-8E5E-F030-CF0C-8843F36D14AC}"/>
            </ac:spMkLst>
          </pc:spChg>
          <pc:spChg chg="mod">
            <ac:chgData name="최민국" userId="f1b366de-e4fa-42c5-9c38-6bf1a19cd35b" providerId="ADAL" clId="{63684359-8B73-4820-91A9-8323C1E6BC57}" dt="2022-07-16T07:47:38.691" v="2" actId="2711"/>
            <ac:spMkLst>
              <pc:docMk/>
              <pc:sldMasterMk cId="1937267478" sldId="2147483648"/>
              <pc:sldLayoutMk cId="3855642269" sldId="2147483661"/>
              <ac:spMk id="12" creationId="{7D03928D-9E39-5450-EE19-445A22A1BADA}"/>
            </ac:spMkLst>
          </pc:spChg>
        </pc:sldLayoutChg>
      </pc:sldMasterChg>
    </pc:docChg>
  </pc:docChgLst>
  <pc:docChgLst>
    <pc:chgData name="신수환" userId="c03e7699-6ea1-407f-878a-bfc7abf251e9" providerId="ADAL" clId="{3BE2497D-FFFF-42B1-B757-DBA9CC8A82D8}"/>
    <pc:docChg chg="undo redo custSel addSld delSld modSld">
      <pc:chgData name="신수환" userId="c03e7699-6ea1-407f-878a-bfc7abf251e9" providerId="ADAL" clId="{3BE2497D-FFFF-42B1-B757-DBA9CC8A82D8}" dt="2022-07-26T00:52:57.084" v="4353" actId="20577"/>
      <pc:docMkLst>
        <pc:docMk/>
      </pc:docMkLst>
      <pc:sldChg chg="addSp delSp modSp mod setBg">
        <pc:chgData name="신수환" userId="c03e7699-6ea1-407f-878a-bfc7abf251e9" providerId="ADAL" clId="{3BE2497D-FFFF-42B1-B757-DBA9CC8A82D8}" dt="2022-07-25T14:08:45.953" v="3163"/>
        <pc:sldMkLst>
          <pc:docMk/>
          <pc:sldMk cId="3117701715" sldId="393"/>
        </pc:sldMkLst>
        <pc:spChg chg="mod">
          <ac:chgData name="신수환" userId="c03e7699-6ea1-407f-878a-bfc7abf251e9" providerId="ADAL" clId="{3BE2497D-FFFF-42B1-B757-DBA9CC8A82D8}" dt="2022-07-25T14:08:45.953" v="3163"/>
          <ac:spMkLst>
            <pc:docMk/>
            <pc:sldMk cId="3117701715" sldId="393"/>
            <ac:spMk id="2" creationId="{8B706B47-638F-D349-8D66-F9EEFC749F82}"/>
          </ac:spMkLst>
        </pc:spChg>
        <pc:spChg chg="mod ord">
          <ac:chgData name="신수환" userId="c03e7699-6ea1-407f-878a-bfc7abf251e9" providerId="ADAL" clId="{3BE2497D-FFFF-42B1-B757-DBA9CC8A82D8}" dt="2022-07-25T08:49:39.362" v="624" actId="26606"/>
          <ac:spMkLst>
            <pc:docMk/>
            <pc:sldMk cId="3117701715" sldId="393"/>
            <ac:spMk id="3" creationId="{E1BA9AED-3142-B542-8D36-61DE7F7EF4E3}"/>
          </ac:spMkLst>
        </pc:spChg>
        <pc:spChg chg="del">
          <ac:chgData name="신수환" userId="c03e7699-6ea1-407f-878a-bfc7abf251e9" providerId="ADAL" clId="{3BE2497D-FFFF-42B1-B757-DBA9CC8A82D8}" dt="2022-07-25T08:18:37.957" v="345"/>
          <ac:spMkLst>
            <pc:docMk/>
            <pc:sldMk cId="3117701715" sldId="393"/>
            <ac:spMk id="4" creationId="{6C1885F9-8895-B74D-BE8A-3E06E4C90385}"/>
          </ac:spMkLst>
        </pc:spChg>
        <pc:spChg chg="add del mod">
          <ac:chgData name="신수환" userId="c03e7699-6ea1-407f-878a-bfc7abf251e9" providerId="ADAL" clId="{3BE2497D-FFFF-42B1-B757-DBA9CC8A82D8}" dt="2022-07-25T08:29:45.096" v="435"/>
          <ac:spMkLst>
            <pc:docMk/>
            <pc:sldMk cId="3117701715" sldId="393"/>
            <ac:spMk id="10" creationId="{CD1DF21E-3C23-00EE-879C-ABEBF41E5A57}"/>
          </ac:spMkLst>
        </pc:spChg>
        <pc:spChg chg="add del">
          <ac:chgData name="신수환" userId="c03e7699-6ea1-407f-878a-bfc7abf251e9" providerId="ADAL" clId="{3BE2497D-FFFF-42B1-B757-DBA9CC8A82D8}" dt="2022-07-25T08:29:50.919" v="437" actId="478"/>
          <ac:spMkLst>
            <pc:docMk/>
            <pc:sldMk cId="3117701715" sldId="393"/>
            <ac:spMk id="11" creationId="{B5FFBC2E-3D18-8A7A-850E-686677A251A6}"/>
          </ac:spMkLst>
        </pc:spChg>
        <pc:spChg chg="add del mod">
          <ac:chgData name="신수환" userId="c03e7699-6ea1-407f-878a-bfc7abf251e9" providerId="ADAL" clId="{3BE2497D-FFFF-42B1-B757-DBA9CC8A82D8}" dt="2022-07-25T08:40:51.874" v="491" actId="478"/>
          <ac:spMkLst>
            <pc:docMk/>
            <pc:sldMk cId="3117701715" sldId="393"/>
            <ac:spMk id="12" creationId="{AC90B73A-A00D-617E-1AAA-DFAE7236A368}"/>
          </ac:spMkLst>
        </pc:spChg>
        <pc:spChg chg="add del mod">
          <ac:chgData name="신수환" userId="c03e7699-6ea1-407f-878a-bfc7abf251e9" providerId="ADAL" clId="{3BE2497D-FFFF-42B1-B757-DBA9CC8A82D8}" dt="2022-07-25T09:43:49.117" v="765" actId="20577"/>
          <ac:spMkLst>
            <pc:docMk/>
            <pc:sldMk cId="3117701715" sldId="393"/>
            <ac:spMk id="16" creationId="{D2FBD082-36C2-4A3E-EA55-1E86BE0A1FE7}"/>
          </ac:spMkLst>
        </pc:spChg>
        <pc:spChg chg="add del mod">
          <ac:chgData name="신수환" userId="c03e7699-6ea1-407f-878a-bfc7abf251e9" providerId="ADAL" clId="{3BE2497D-FFFF-42B1-B757-DBA9CC8A82D8}" dt="2022-07-25T08:50:25.386" v="637"/>
          <ac:spMkLst>
            <pc:docMk/>
            <pc:sldMk cId="3117701715" sldId="393"/>
            <ac:spMk id="20" creationId="{F797B462-BC6B-A39E-9AEA-09731E37F910}"/>
          </ac:spMkLst>
        </pc:spChg>
        <pc:spChg chg="add del mod">
          <ac:chgData name="신수환" userId="c03e7699-6ea1-407f-878a-bfc7abf251e9" providerId="ADAL" clId="{3BE2497D-FFFF-42B1-B757-DBA9CC8A82D8}" dt="2022-07-25T08:51:11.173" v="657" actId="478"/>
          <ac:spMkLst>
            <pc:docMk/>
            <pc:sldMk cId="3117701715" sldId="393"/>
            <ac:spMk id="21" creationId="{864536D2-BE7B-1829-02EE-F5B25F45895A}"/>
          </ac:spMkLst>
        </pc:spChg>
        <pc:spChg chg="add del">
          <ac:chgData name="신수환" userId="c03e7699-6ea1-407f-878a-bfc7abf251e9" providerId="ADAL" clId="{3BE2497D-FFFF-42B1-B757-DBA9CC8A82D8}" dt="2022-07-25T08:49:12.921" v="616" actId="26606"/>
          <ac:spMkLst>
            <pc:docMk/>
            <pc:sldMk cId="3117701715" sldId="393"/>
            <ac:spMk id="24" creationId="{8761DDFE-071F-4200-B0AA-394476C2D2D6}"/>
          </ac:spMkLst>
        </pc:spChg>
        <pc:spChg chg="add del">
          <ac:chgData name="신수환" userId="c03e7699-6ea1-407f-878a-bfc7abf251e9" providerId="ADAL" clId="{3BE2497D-FFFF-42B1-B757-DBA9CC8A82D8}" dt="2022-07-25T08:49:13.442" v="618" actId="26606"/>
          <ac:spMkLst>
            <pc:docMk/>
            <pc:sldMk cId="3117701715" sldId="393"/>
            <ac:spMk id="26" creationId="{1B10F861-B8F1-49C7-BD58-EAB20CEE7F93}"/>
          </ac:spMkLst>
        </pc:spChg>
        <pc:spChg chg="add del">
          <ac:chgData name="신수환" userId="c03e7699-6ea1-407f-878a-bfc7abf251e9" providerId="ADAL" clId="{3BE2497D-FFFF-42B1-B757-DBA9CC8A82D8}" dt="2022-07-25T08:49:13.442" v="618" actId="26606"/>
          <ac:spMkLst>
            <pc:docMk/>
            <pc:sldMk cId="3117701715" sldId="393"/>
            <ac:spMk id="27" creationId="{5AAE9118-0436-4488-AC4A-C14DF6A7B6B1}"/>
          </ac:spMkLst>
        </pc:spChg>
        <pc:spChg chg="add del">
          <ac:chgData name="신수환" userId="c03e7699-6ea1-407f-878a-bfc7abf251e9" providerId="ADAL" clId="{3BE2497D-FFFF-42B1-B757-DBA9CC8A82D8}" dt="2022-07-25T08:49:13.442" v="618" actId="26606"/>
          <ac:spMkLst>
            <pc:docMk/>
            <pc:sldMk cId="3117701715" sldId="393"/>
            <ac:spMk id="28" creationId="{61F6E425-22AB-4DA2-8FAC-58ADB58EF6C3}"/>
          </ac:spMkLst>
        </pc:spChg>
        <pc:spChg chg="add del">
          <ac:chgData name="신수환" userId="c03e7699-6ea1-407f-878a-bfc7abf251e9" providerId="ADAL" clId="{3BE2497D-FFFF-42B1-B757-DBA9CC8A82D8}" dt="2022-07-25T08:49:36.478" v="620" actId="26606"/>
          <ac:spMkLst>
            <pc:docMk/>
            <pc:sldMk cId="3117701715" sldId="393"/>
            <ac:spMk id="30" creationId="{69D47016-023F-44BD-981C-50E7A10A6609}"/>
          </ac:spMkLst>
        </pc:spChg>
        <pc:spChg chg="add del">
          <ac:chgData name="신수환" userId="c03e7699-6ea1-407f-878a-bfc7abf251e9" providerId="ADAL" clId="{3BE2497D-FFFF-42B1-B757-DBA9CC8A82D8}" dt="2022-07-25T08:49:36.478" v="620" actId="26606"/>
          <ac:spMkLst>
            <pc:docMk/>
            <pc:sldMk cId="3117701715" sldId="393"/>
            <ac:spMk id="31" creationId="{6D8B37B0-0682-433E-BC8D-498C04ABD9A7}"/>
          </ac:spMkLst>
        </pc:spChg>
        <pc:spChg chg="add del">
          <ac:chgData name="신수환" userId="c03e7699-6ea1-407f-878a-bfc7abf251e9" providerId="ADAL" clId="{3BE2497D-FFFF-42B1-B757-DBA9CC8A82D8}" dt="2022-07-25T08:49:37.110" v="622" actId="26606"/>
          <ac:spMkLst>
            <pc:docMk/>
            <pc:sldMk cId="3117701715" sldId="393"/>
            <ac:spMk id="33" creationId="{9CDF6DAD-6680-48EA-B64B-A5F5A4E46367}"/>
          </ac:spMkLst>
        </pc:spChg>
        <pc:spChg chg="add del">
          <ac:chgData name="신수환" userId="c03e7699-6ea1-407f-878a-bfc7abf251e9" providerId="ADAL" clId="{3BE2497D-FFFF-42B1-B757-DBA9CC8A82D8}" dt="2022-07-25T08:49:39.362" v="624" actId="26606"/>
          <ac:spMkLst>
            <pc:docMk/>
            <pc:sldMk cId="3117701715" sldId="393"/>
            <ac:spMk id="35" creationId="{746E2A38-ACC8-44E6-85E2-A79CBAF15174}"/>
          </ac:spMkLst>
        </pc:spChg>
        <pc:graphicFrameChg chg="add del mod">
          <ac:chgData name="신수환" userId="c03e7699-6ea1-407f-878a-bfc7abf251e9" providerId="ADAL" clId="{3BE2497D-FFFF-42B1-B757-DBA9CC8A82D8}" dt="2022-07-25T08:40:42.201" v="490" actId="478"/>
          <ac:graphicFrameMkLst>
            <pc:docMk/>
            <pc:sldMk cId="3117701715" sldId="393"/>
            <ac:graphicFrameMk id="5" creationId="{9F9B2F3A-1C0F-3A24-50ED-80CC779B9367}"/>
          </ac:graphicFrameMkLst>
        </pc:graphicFrameChg>
        <pc:graphicFrameChg chg="add del mod">
          <ac:chgData name="신수환" userId="c03e7699-6ea1-407f-878a-bfc7abf251e9" providerId="ADAL" clId="{3BE2497D-FFFF-42B1-B757-DBA9CC8A82D8}" dt="2022-07-25T08:27:24.249" v="415" actId="478"/>
          <ac:graphicFrameMkLst>
            <pc:docMk/>
            <pc:sldMk cId="3117701715" sldId="393"/>
            <ac:graphicFrameMk id="6" creationId="{0EAFB23E-58AF-ED7E-7D73-2DA3AF517E65}"/>
          </ac:graphicFrameMkLst>
        </pc:graphicFrameChg>
        <pc:graphicFrameChg chg="add del mod">
          <ac:chgData name="신수환" userId="c03e7699-6ea1-407f-878a-bfc7abf251e9" providerId="ADAL" clId="{3BE2497D-FFFF-42B1-B757-DBA9CC8A82D8}" dt="2022-07-25T08:26:34.458" v="411"/>
          <ac:graphicFrameMkLst>
            <pc:docMk/>
            <pc:sldMk cId="3117701715" sldId="393"/>
            <ac:graphicFrameMk id="7" creationId="{E573FC81-8ACE-13DA-6F37-421F27AC6622}"/>
          </ac:graphicFrameMkLst>
        </pc:graphicFrameChg>
        <pc:graphicFrameChg chg="add del mod">
          <ac:chgData name="신수환" userId="c03e7699-6ea1-407f-878a-bfc7abf251e9" providerId="ADAL" clId="{3BE2497D-FFFF-42B1-B757-DBA9CC8A82D8}" dt="2022-07-25T08:26:38.113" v="414"/>
          <ac:graphicFrameMkLst>
            <pc:docMk/>
            <pc:sldMk cId="3117701715" sldId="393"/>
            <ac:graphicFrameMk id="8" creationId="{0DCEAB62-60B7-5FAF-7F66-EFEACF78BF93}"/>
          </ac:graphicFrameMkLst>
        </pc:graphicFrameChg>
        <pc:graphicFrameChg chg="add del mod">
          <ac:chgData name="신수환" userId="c03e7699-6ea1-407f-878a-bfc7abf251e9" providerId="ADAL" clId="{3BE2497D-FFFF-42B1-B757-DBA9CC8A82D8}" dt="2022-07-25T08:40:41.271" v="489" actId="478"/>
          <ac:graphicFrameMkLst>
            <pc:docMk/>
            <pc:sldMk cId="3117701715" sldId="393"/>
            <ac:graphicFrameMk id="9" creationId="{0EAFB23E-58AF-ED7E-7D73-2DA3AF517E65}"/>
          </ac:graphicFrameMkLst>
        </pc:graphicFrameChg>
        <pc:graphicFrameChg chg="add mod">
          <ac:chgData name="신수환" userId="c03e7699-6ea1-407f-878a-bfc7abf251e9" providerId="ADAL" clId="{3BE2497D-FFFF-42B1-B757-DBA9CC8A82D8}" dt="2022-07-25T08:49:03.117" v="613"/>
          <ac:graphicFrameMkLst>
            <pc:docMk/>
            <pc:sldMk cId="3117701715" sldId="393"/>
            <ac:graphicFrameMk id="18" creationId="{0EAFB23E-58AF-ED7E-7D73-2DA3AF517E65}"/>
          </ac:graphicFrameMkLst>
        </pc:graphicFrameChg>
        <pc:graphicFrameChg chg="add del mod">
          <ac:chgData name="신수환" userId="c03e7699-6ea1-407f-878a-bfc7abf251e9" providerId="ADAL" clId="{3BE2497D-FFFF-42B1-B757-DBA9CC8A82D8}" dt="2022-07-25T09:29:13.968" v="684" actId="21"/>
          <ac:graphicFrameMkLst>
            <pc:docMk/>
            <pc:sldMk cId="3117701715" sldId="393"/>
            <ac:graphicFrameMk id="32" creationId="{9F9B2F3A-1C0F-3A24-50ED-80CC779B9367}"/>
          </ac:graphicFrameMkLst>
        </pc:graphicFrameChg>
        <pc:graphicFrameChg chg="add mod">
          <ac:chgData name="신수환" userId="c03e7699-6ea1-407f-878a-bfc7abf251e9" providerId="ADAL" clId="{3BE2497D-FFFF-42B1-B757-DBA9CC8A82D8}" dt="2022-07-25T09:35:21.122" v="703"/>
          <ac:graphicFrameMkLst>
            <pc:docMk/>
            <pc:sldMk cId="3117701715" sldId="393"/>
            <ac:graphicFrameMk id="34" creationId="{682B019A-6397-BEF4-E1C2-582529114BDB}"/>
          </ac:graphicFrameMkLst>
        </pc:graphicFrameChg>
        <pc:graphicFrameChg chg="add del mod">
          <ac:chgData name="신수환" userId="c03e7699-6ea1-407f-878a-bfc7abf251e9" providerId="ADAL" clId="{3BE2497D-FFFF-42B1-B757-DBA9CC8A82D8}" dt="2022-07-25T09:37:48.582" v="711" actId="21"/>
          <ac:graphicFrameMkLst>
            <pc:docMk/>
            <pc:sldMk cId="3117701715" sldId="393"/>
            <ac:graphicFrameMk id="36" creationId="{682B019A-6397-BEF4-E1C2-582529114BDB}"/>
          </ac:graphicFrameMkLst>
        </pc:graphicFrameChg>
        <pc:picChg chg="add del mod">
          <ac:chgData name="신수환" userId="c03e7699-6ea1-407f-878a-bfc7abf251e9" providerId="ADAL" clId="{3BE2497D-FFFF-42B1-B757-DBA9CC8A82D8}" dt="2022-07-25T08:40:32.223" v="486" actId="478"/>
          <ac:picMkLst>
            <pc:docMk/>
            <pc:sldMk cId="3117701715" sldId="393"/>
            <ac:picMk id="13" creationId="{9FE79042-CE61-621C-2B85-CD2BD81D30C2}"/>
          </ac:picMkLst>
        </pc:picChg>
        <pc:picChg chg="add del">
          <ac:chgData name="신수환" userId="c03e7699-6ea1-407f-878a-bfc7abf251e9" providerId="ADAL" clId="{3BE2497D-FFFF-42B1-B757-DBA9CC8A82D8}" dt="2022-07-25T08:40:34.912" v="488" actId="478"/>
          <ac:picMkLst>
            <pc:docMk/>
            <pc:sldMk cId="3117701715" sldId="393"/>
            <ac:picMk id="14" creationId="{7F9118BE-33F3-C015-C84E-97BE2C340622}"/>
          </ac:picMkLst>
        </pc:picChg>
        <pc:picChg chg="add del mod">
          <ac:chgData name="신수환" userId="c03e7699-6ea1-407f-878a-bfc7abf251e9" providerId="ADAL" clId="{3BE2497D-FFFF-42B1-B757-DBA9CC8A82D8}" dt="2022-07-25T08:58:09.426" v="674" actId="478"/>
          <ac:picMkLst>
            <pc:docMk/>
            <pc:sldMk cId="3117701715" sldId="393"/>
            <ac:picMk id="17" creationId="{F2B46282-373C-8179-743C-48C4B4F028FB}"/>
          </ac:picMkLst>
        </pc:picChg>
        <pc:picChg chg="add del mod">
          <ac:chgData name="신수환" userId="c03e7699-6ea1-407f-878a-bfc7abf251e9" providerId="ADAL" clId="{3BE2497D-FFFF-42B1-B757-DBA9CC8A82D8}" dt="2022-07-25T09:30:13.549" v="699" actId="478"/>
          <ac:picMkLst>
            <pc:docMk/>
            <pc:sldMk cId="3117701715" sldId="393"/>
            <ac:picMk id="19" creationId="{9718DB44-863C-8ABB-0BE6-51AC8C2625A0}"/>
          </ac:picMkLst>
        </pc:picChg>
        <pc:picChg chg="add del mod">
          <ac:chgData name="신수환" userId="c03e7699-6ea1-407f-878a-bfc7abf251e9" providerId="ADAL" clId="{3BE2497D-FFFF-42B1-B757-DBA9CC8A82D8}" dt="2022-07-25T09:29:10.936" v="681" actId="478"/>
          <ac:picMkLst>
            <pc:docMk/>
            <pc:sldMk cId="3117701715" sldId="393"/>
            <ac:picMk id="22" creationId="{9AC6B42E-B6E8-1D4F-CAEF-69829A60CC03}"/>
          </ac:picMkLst>
        </pc:picChg>
        <pc:picChg chg="add del mod">
          <ac:chgData name="신수환" userId="c03e7699-6ea1-407f-878a-bfc7abf251e9" providerId="ADAL" clId="{3BE2497D-FFFF-42B1-B757-DBA9CC8A82D8}" dt="2022-07-25T09:29:41.247" v="691" actId="478"/>
          <ac:picMkLst>
            <pc:docMk/>
            <pc:sldMk cId="3117701715" sldId="393"/>
            <ac:picMk id="23" creationId="{DBB2C466-7219-6D1C-6B83-3183DA43ED5A}"/>
          </ac:picMkLst>
        </pc:picChg>
        <pc:picChg chg="add mod">
          <ac:chgData name="신수환" userId="c03e7699-6ea1-407f-878a-bfc7abf251e9" providerId="ADAL" clId="{3BE2497D-FFFF-42B1-B757-DBA9CC8A82D8}" dt="2022-07-25T09:30:17.666" v="700" actId="14100"/>
          <ac:picMkLst>
            <pc:docMk/>
            <pc:sldMk cId="3117701715" sldId="393"/>
            <ac:picMk id="25" creationId="{E6C3D1F9-8C07-B7C6-EA4D-A82846A1EB5D}"/>
          </ac:picMkLst>
        </pc:picChg>
        <pc:picChg chg="add mod">
          <ac:chgData name="신수환" userId="c03e7699-6ea1-407f-878a-bfc7abf251e9" providerId="ADAL" clId="{3BE2497D-FFFF-42B1-B757-DBA9CC8A82D8}" dt="2022-07-25T09:43:07.087" v="734" actId="1038"/>
          <ac:picMkLst>
            <pc:docMk/>
            <pc:sldMk cId="3117701715" sldId="393"/>
            <ac:picMk id="29" creationId="{541BF99B-AABB-145E-9ABB-D28BD583370A}"/>
          </ac:picMkLst>
        </pc:picChg>
      </pc:sldChg>
      <pc:sldChg chg="addSp delSp modSp mod">
        <pc:chgData name="신수환" userId="c03e7699-6ea1-407f-878a-bfc7abf251e9" providerId="ADAL" clId="{3BE2497D-FFFF-42B1-B757-DBA9CC8A82D8}" dt="2022-07-26T00:42:41.140" v="4223"/>
        <pc:sldMkLst>
          <pc:docMk/>
          <pc:sldMk cId="2476208707" sldId="394"/>
        </pc:sldMkLst>
        <pc:spChg chg="mod">
          <ac:chgData name="신수환" userId="c03e7699-6ea1-407f-878a-bfc7abf251e9" providerId="ADAL" clId="{3BE2497D-FFFF-42B1-B757-DBA9CC8A82D8}" dt="2022-07-26T00:42:41.140" v="4223"/>
          <ac:spMkLst>
            <pc:docMk/>
            <pc:sldMk cId="2476208707" sldId="394"/>
            <ac:spMk id="3" creationId="{597BADB0-1628-114C-95D8-D6EADE1779AE}"/>
          </ac:spMkLst>
        </pc:spChg>
        <pc:spChg chg="mod">
          <ac:chgData name="신수환" userId="c03e7699-6ea1-407f-878a-bfc7abf251e9" providerId="ADAL" clId="{3BE2497D-FFFF-42B1-B757-DBA9CC8A82D8}" dt="2022-07-26T00:42:24.096" v="4221" actId="20577"/>
          <ac:spMkLst>
            <pc:docMk/>
            <pc:sldMk cId="2476208707" sldId="394"/>
            <ac:spMk id="4" creationId="{02E0ED87-DE43-804F-8D88-BABE7EC4DAC7}"/>
          </ac:spMkLst>
        </pc:spChg>
        <pc:spChg chg="add del">
          <ac:chgData name="신수환" userId="c03e7699-6ea1-407f-878a-bfc7abf251e9" providerId="ADAL" clId="{3BE2497D-FFFF-42B1-B757-DBA9CC8A82D8}" dt="2022-07-25T09:52:25.678" v="848" actId="22"/>
          <ac:spMkLst>
            <pc:docMk/>
            <pc:sldMk cId="2476208707" sldId="394"/>
            <ac:spMk id="6" creationId="{1CCB98EB-62E9-F43C-1FDF-8CCDD27C2D13}"/>
          </ac:spMkLst>
        </pc:spChg>
      </pc:sldChg>
      <pc:sldChg chg="modSp mod">
        <pc:chgData name="신수환" userId="c03e7699-6ea1-407f-878a-bfc7abf251e9" providerId="ADAL" clId="{3BE2497D-FFFF-42B1-B757-DBA9CC8A82D8}" dt="2022-07-25T14:46:51.353" v="4218" actId="20577"/>
        <pc:sldMkLst>
          <pc:docMk/>
          <pc:sldMk cId="663166041" sldId="395"/>
        </pc:sldMkLst>
        <pc:spChg chg="mod">
          <ac:chgData name="신수환" userId="c03e7699-6ea1-407f-878a-bfc7abf251e9" providerId="ADAL" clId="{3BE2497D-FFFF-42B1-B757-DBA9CC8A82D8}" dt="2022-07-25T04:22:23.114" v="54" actId="20577"/>
          <ac:spMkLst>
            <pc:docMk/>
            <pc:sldMk cId="663166041" sldId="395"/>
            <ac:spMk id="2" creationId="{6F8E8E9F-0121-AF4F-8F3E-C6414598F8CE}"/>
          </ac:spMkLst>
        </pc:spChg>
        <pc:spChg chg="mod">
          <ac:chgData name="신수환" userId="c03e7699-6ea1-407f-878a-bfc7abf251e9" providerId="ADAL" clId="{3BE2497D-FFFF-42B1-B757-DBA9CC8A82D8}" dt="2022-07-25T14:46:51.353" v="4218" actId="20577"/>
          <ac:spMkLst>
            <pc:docMk/>
            <pc:sldMk cId="663166041" sldId="395"/>
            <ac:spMk id="3" creationId="{C5C27E24-377B-BC40-B952-DF8E1F4C4F7B}"/>
          </ac:spMkLst>
        </pc:spChg>
      </pc:sldChg>
      <pc:sldChg chg="addSp delSp modSp add mod">
        <pc:chgData name="신수환" userId="c03e7699-6ea1-407f-878a-bfc7abf251e9" providerId="ADAL" clId="{3BE2497D-FFFF-42B1-B757-DBA9CC8A82D8}" dt="2022-07-25T14:08:49.269" v="3164"/>
        <pc:sldMkLst>
          <pc:docMk/>
          <pc:sldMk cId="1867002347" sldId="396"/>
        </pc:sldMkLst>
        <pc:spChg chg="mod">
          <ac:chgData name="신수환" userId="c03e7699-6ea1-407f-878a-bfc7abf251e9" providerId="ADAL" clId="{3BE2497D-FFFF-42B1-B757-DBA9CC8A82D8}" dt="2022-07-25T14:08:49.269" v="3164"/>
          <ac:spMkLst>
            <pc:docMk/>
            <pc:sldMk cId="1867002347" sldId="396"/>
            <ac:spMk id="2" creationId="{8B706B47-638F-D349-8D66-F9EEFC749F82}"/>
          </ac:spMkLst>
        </pc:spChg>
        <pc:spChg chg="mod">
          <ac:chgData name="신수환" userId="c03e7699-6ea1-407f-878a-bfc7abf251e9" providerId="ADAL" clId="{3BE2497D-FFFF-42B1-B757-DBA9CC8A82D8}" dt="2022-07-25T09:44:04.762" v="775" actId="20577"/>
          <ac:spMkLst>
            <pc:docMk/>
            <pc:sldMk cId="1867002347" sldId="396"/>
            <ac:spMk id="16" creationId="{D2FBD082-36C2-4A3E-EA55-1E86BE0A1FE7}"/>
          </ac:spMkLst>
        </pc:spChg>
        <pc:picChg chg="add mod">
          <ac:chgData name="신수환" userId="c03e7699-6ea1-407f-878a-bfc7abf251e9" providerId="ADAL" clId="{3BE2497D-FFFF-42B1-B757-DBA9CC8A82D8}" dt="2022-07-25T09:43:02.429" v="732" actId="1038"/>
          <ac:picMkLst>
            <pc:docMk/>
            <pc:sldMk cId="1867002347" sldId="396"/>
            <ac:picMk id="4" creationId="{35BB997E-4E55-F34A-5A69-0BE886218B6E}"/>
          </ac:picMkLst>
        </pc:picChg>
        <pc:picChg chg="del">
          <ac:chgData name="신수환" userId="c03e7699-6ea1-407f-878a-bfc7abf251e9" providerId="ADAL" clId="{3BE2497D-FFFF-42B1-B757-DBA9CC8A82D8}" dt="2022-07-25T09:39:26.143" v="722" actId="478"/>
          <ac:picMkLst>
            <pc:docMk/>
            <pc:sldMk cId="1867002347" sldId="396"/>
            <ac:picMk id="29" creationId="{541BF99B-AABB-145E-9ABB-D28BD583370A}"/>
          </ac:picMkLst>
        </pc:picChg>
      </pc:sldChg>
      <pc:sldChg chg="addSp delSp modSp add mod">
        <pc:chgData name="신수환" userId="c03e7699-6ea1-407f-878a-bfc7abf251e9" providerId="ADAL" clId="{3BE2497D-FFFF-42B1-B757-DBA9CC8A82D8}" dt="2022-07-25T09:54:39.519" v="932" actId="20577"/>
        <pc:sldMkLst>
          <pc:docMk/>
          <pc:sldMk cId="1141484835" sldId="397"/>
        </pc:sldMkLst>
        <pc:spChg chg="del">
          <ac:chgData name="신수환" userId="c03e7699-6ea1-407f-878a-bfc7abf251e9" providerId="ADAL" clId="{3BE2497D-FFFF-42B1-B757-DBA9CC8A82D8}" dt="2022-07-25T09:45:27.832" v="781" actId="478"/>
          <ac:spMkLst>
            <pc:docMk/>
            <pc:sldMk cId="1141484835" sldId="397"/>
            <ac:spMk id="2" creationId="{8B706B47-638F-D349-8D66-F9EEFC749F82}"/>
          </ac:spMkLst>
        </pc:spChg>
        <pc:spChg chg="del">
          <ac:chgData name="신수환" userId="c03e7699-6ea1-407f-878a-bfc7abf251e9" providerId="ADAL" clId="{3BE2497D-FFFF-42B1-B757-DBA9CC8A82D8}" dt="2022-07-25T09:45:27.832" v="781" actId="478"/>
          <ac:spMkLst>
            <pc:docMk/>
            <pc:sldMk cId="1141484835" sldId="397"/>
            <ac:spMk id="3" creationId="{E1BA9AED-3142-B542-8D36-61DE7F7EF4E3}"/>
          </ac:spMkLst>
        </pc:spChg>
        <pc:spChg chg="add mod">
          <ac:chgData name="신수환" userId="c03e7699-6ea1-407f-878a-bfc7abf251e9" providerId="ADAL" clId="{3BE2497D-FFFF-42B1-B757-DBA9CC8A82D8}" dt="2022-07-25T09:54:39.519" v="932" actId="20577"/>
          <ac:spMkLst>
            <pc:docMk/>
            <pc:sldMk cId="1141484835" sldId="397"/>
            <ac:spMk id="5" creationId="{9AA41971-9109-F9D1-D54B-15487072ED92}"/>
          </ac:spMkLst>
        </pc:spChg>
        <pc:spChg chg="add mod">
          <ac:chgData name="신수환" userId="c03e7699-6ea1-407f-878a-bfc7abf251e9" providerId="ADAL" clId="{3BE2497D-FFFF-42B1-B757-DBA9CC8A82D8}" dt="2022-07-25T09:50:32.073" v="836" actId="20577"/>
          <ac:spMkLst>
            <pc:docMk/>
            <pc:sldMk cId="1141484835" sldId="397"/>
            <ac:spMk id="7" creationId="{528E1C1E-2737-721F-E2BB-E4F56D9F1DBE}"/>
          </ac:spMkLst>
        </pc:spChg>
        <pc:spChg chg="del">
          <ac:chgData name="신수환" userId="c03e7699-6ea1-407f-878a-bfc7abf251e9" providerId="ADAL" clId="{3BE2497D-FFFF-42B1-B757-DBA9CC8A82D8}" dt="2022-07-25T09:45:27.832" v="781" actId="478"/>
          <ac:spMkLst>
            <pc:docMk/>
            <pc:sldMk cId="1141484835" sldId="397"/>
            <ac:spMk id="16" creationId="{D2FBD082-36C2-4A3E-EA55-1E86BE0A1FE7}"/>
          </ac:spMkLst>
        </pc:spChg>
        <pc:picChg chg="add mod">
          <ac:chgData name="신수환" userId="c03e7699-6ea1-407f-878a-bfc7abf251e9" providerId="ADAL" clId="{3BE2497D-FFFF-42B1-B757-DBA9CC8A82D8}" dt="2022-07-25T09:50:18.726" v="832" actId="14100"/>
          <ac:picMkLst>
            <pc:docMk/>
            <pc:sldMk cId="1141484835" sldId="397"/>
            <ac:picMk id="11" creationId="{90018C04-C84A-3C0E-2E5A-3208518D20DE}"/>
          </ac:picMkLst>
        </pc:picChg>
        <pc:picChg chg="add mod">
          <ac:chgData name="신수환" userId="c03e7699-6ea1-407f-878a-bfc7abf251e9" providerId="ADAL" clId="{3BE2497D-FFFF-42B1-B757-DBA9CC8A82D8}" dt="2022-07-25T09:49:52.516" v="827" actId="14100"/>
          <ac:picMkLst>
            <pc:docMk/>
            <pc:sldMk cId="1141484835" sldId="397"/>
            <ac:picMk id="12" creationId="{992C671A-8050-33B6-EBD5-CAFB0FC8448E}"/>
          </ac:picMkLst>
        </pc:picChg>
        <pc:picChg chg="add mod">
          <ac:chgData name="신수환" userId="c03e7699-6ea1-407f-878a-bfc7abf251e9" providerId="ADAL" clId="{3BE2497D-FFFF-42B1-B757-DBA9CC8A82D8}" dt="2022-07-25T09:50:02.054" v="830" actId="1076"/>
          <ac:picMkLst>
            <pc:docMk/>
            <pc:sldMk cId="1141484835" sldId="397"/>
            <ac:picMk id="13" creationId="{55F09A75-EF81-93E2-159F-AE5A9C249994}"/>
          </ac:picMkLst>
        </pc:picChg>
        <pc:picChg chg="del">
          <ac:chgData name="신수환" userId="c03e7699-6ea1-407f-878a-bfc7abf251e9" providerId="ADAL" clId="{3BE2497D-FFFF-42B1-B757-DBA9CC8A82D8}" dt="2022-07-25T09:45:27.832" v="781" actId="478"/>
          <ac:picMkLst>
            <pc:docMk/>
            <pc:sldMk cId="1141484835" sldId="397"/>
            <ac:picMk id="25" creationId="{E6C3D1F9-8C07-B7C6-EA4D-A82846A1EB5D}"/>
          </ac:picMkLst>
        </pc:picChg>
        <pc:picChg chg="del">
          <ac:chgData name="신수환" userId="c03e7699-6ea1-407f-878a-bfc7abf251e9" providerId="ADAL" clId="{3BE2497D-FFFF-42B1-B757-DBA9CC8A82D8}" dt="2022-07-25T09:45:27.832" v="781" actId="478"/>
          <ac:picMkLst>
            <pc:docMk/>
            <pc:sldMk cId="1141484835" sldId="397"/>
            <ac:picMk id="29" creationId="{541BF99B-AABB-145E-9ABB-D28BD583370A}"/>
          </ac:picMkLst>
        </pc:picChg>
      </pc:sldChg>
      <pc:sldChg chg="addSp delSp modSp add mod">
        <pc:chgData name="신수환" userId="c03e7699-6ea1-407f-878a-bfc7abf251e9" providerId="ADAL" clId="{3BE2497D-FFFF-42B1-B757-DBA9CC8A82D8}" dt="2022-07-25T11:05:50.732" v="1311" actId="255"/>
        <pc:sldMkLst>
          <pc:docMk/>
          <pc:sldMk cId="426928139" sldId="398"/>
        </pc:sldMkLst>
        <pc:spChg chg="add del mod">
          <ac:chgData name="신수환" userId="c03e7699-6ea1-407f-878a-bfc7abf251e9" providerId="ADAL" clId="{3BE2497D-FFFF-42B1-B757-DBA9CC8A82D8}" dt="2022-07-25T10:00:11.167" v="1117" actId="478"/>
          <ac:spMkLst>
            <pc:docMk/>
            <pc:sldMk cId="426928139" sldId="398"/>
            <ac:spMk id="4" creationId="{474080D1-EF42-6A8E-BF3C-583CDA02ED82}"/>
          </ac:spMkLst>
        </pc:spChg>
        <pc:spChg chg="mod">
          <ac:chgData name="신수환" userId="c03e7699-6ea1-407f-878a-bfc7abf251e9" providerId="ADAL" clId="{3BE2497D-FFFF-42B1-B757-DBA9CC8A82D8}" dt="2022-07-25T10:58:28.647" v="1264" actId="20577"/>
          <ac:spMkLst>
            <pc:docMk/>
            <pc:sldMk cId="426928139" sldId="398"/>
            <ac:spMk id="5" creationId="{9AA41971-9109-F9D1-D54B-15487072ED92}"/>
          </ac:spMkLst>
        </pc:spChg>
        <pc:spChg chg="mod">
          <ac:chgData name="신수환" userId="c03e7699-6ea1-407f-878a-bfc7abf251e9" providerId="ADAL" clId="{3BE2497D-FFFF-42B1-B757-DBA9CC8A82D8}" dt="2022-07-25T11:05:50.732" v="1311" actId="255"/>
          <ac:spMkLst>
            <pc:docMk/>
            <pc:sldMk cId="426928139" sldId="398"/>
            <ac:spMk id="7" creationId="{528E1C1E-2737-721F-E2BB-E4F56D9F1DBE}"/>
          </ac:spMkLst>
        </pc:spChg>
      </pc:sldChg>
      <pc:sldChg chg="add del">
        <pc:chgData name="신수환" userId="c03e7699-6ea1-407f-878a-bfc7abf251e9" providerId="ADAL" clId="{3BE2497D-FFFF-42B1-B757-DBA9CC8A82D8}" dt="2022-07-25T09:45:32.879" v="782" actId="47"/>
        <pc:sldMkLst>
          <pc:docMk/>
          <pc:sldMk cId="2121376844" sldId="398"/>
        </pc:sldMkLst>
      </pc:sldChg>
      <pc:sldChg chg="addSp modSp add mod">
        <pc:chgData name="신수환" userId="c03e7699-6ea1-407f-878a-bfc7abf251e9" providerId="ADAL" clId="{3BE2497D-FFFF-42B1-B757-DBA9CC8A82D8}" dt="2022-07-25T11:06:01.017" v="1312" actId="255"/>
        <pc:sldMkLst>
          <pc:docMk/>
          <pc:sldMk cId="1512191038" sldId="399"/>
        </pc:sldMkLst>
        <pc:spChg chg="mod">
          <ac:chgData name="신수환" userId="c03e7699-6ea1-407f-878a-bfc7abf251e9" providerId="ADAL" clId="{3BE2497D-FFFF-42B1-B757-DBA9CC8A82D8}" dt="2022-07-25T10:58:32.345" v="1266" actId="20577"/>
          <ac:spMkLst>
            <pc:docMk/>
            <pc:sldMk cId="1512191038" sldId="399"/>
            <ac:spMk id="5" creationId="{9AA41971-9109-F9D1-D54B-15487072ED92}"/>
          </ac:spMkLst>
        </pc:spChg>
        <pc:spChg chg="mod">
          <ac:chgData name="신수환" userId="c03e7699-6ea1-407f-878a-bfc7abf251e9" providerId="ADAL" clId="{3BE2497D-FFFF-42B1-B757-DBA9CC8A82D8}" dt="2022-07-25T11:06:01.017" v="1312" actId="255"/>
          <ac:spMkLst>
            <pc:docMk/>
            <pc:sldMk cId="1512191038" sldId="399"/>
            <ac:spMk id="7" creationId="{528E1C1E-2737-721F-E2BB-E4F56D9F1DBE}"/>
          </ac:spMkLst>
        </pc:spChg>
        <pc:picChg chg="add mod">
          <ac:chgData name="신수환" userId="c03e7699-6ea1-407f-878a-bfc7abf251e9" providerId="ADAL" clId="{3BE2497D-FFFF-42B1-B757-DBA9CC8A82D8}" dt="2022-07-25T10:44:37.149" v="1185" actId="14100"/>
          <ac:picMkLst>
            <pc:docMk/>
            <pc:sldMk cId="1512191038" sldId="399"/>
            <ac:picMk id="4" creationId="{310DEAD6-4D2A-C953-4053-6BE22A291C68}"/>
          </ac:picMkLst>
        </pc:picChg>
      </pc:sldChg>
      <pc:sldChg chg="add del">
        <pc:chgData name="신수환" userId="c03e7699-6ea1-407f-878a-bfc7abf251e9" providerId="ADAL" clId="{3BE2497D-FFFF-42B1-B757-DBA9CC8A82D8}" dt="2022-07-25T09:45:40.328" v="784" actId="47"/>
        <pc:sldMkLst>
          <pc:docMk/>
          <pc:sldMk cId="3803160371" sldId="399"/>
        </pc:sldMkLst>
      </pc:sldChg>
      <pc:sldChg chg="addSp delSp modSp add mod">
        <pc:chgData name="신수환" userId="c03e7699-6ea1-407f-878a-bfc7abf251e9" providerId="ADAL" clId="{3BE2497D-FFFF-42B1-B757-DBA9CC8A82D8}" dt="2022-07-25T11:07:20.789" v="1321" actId="27636"/>
        <pc:sldMkLst>
          <pc:docMk/>
          <pc:sldMk cId="1379278368" sldId="400"/>
        </pc:sldMkLst>
        <pc:spChg chg="mod">
          <ac:chgData name="신수환" userId="c03e7699-6ea1-407f-878a-bfc7abf251e9" providerId="ADAL" clId="{3BE2497D-FFFF-42B1-B757-DBA9CC8A82D8}" dt="2022-07-25T10:58:36.767" v="1268" actId="20577"/>
          <ac:spMkLst>
            <pc:docMk/>
            <pc:sldMk cId="1379278368" sldId="400"/>
            <ac:spMk id="5" creationId="{9AA41971-9109-F9D1-D54B-15487072ED92}"/>
          </ac:spMkLst>
        </pc:spChg>
        <pc:spChg chg="add del">
          <ac:chgData name="신수환" userId="c03e7699-6ea1-407f-878a-bfc7abf251e9" providerId="ADAL" clId="{3BE2497D-FFFF-42B1-B757-DBA9CC8A82D8}" dt="2022-07-25T10:46:00.971" v="1194" actId="22"/>
          <ac:spMkLst>
            <pc:docMk/>
            <pc:sldMk cId="1379278368" sldId="400"/>
            <ac:spMk id="6" creationId="{213D1913-06B4-0A38-07E4-F3B6E5A1EF13}"/>
          </ac:spMkLst>
        </pc:spChg>
        <pc:spChg chg="mod">
          <ac:chgData name="신수환" userId="c03e7699-6ea1-407f-878a-bfc7abf251e9" providerId="ADAL" clId="{3BE2497D-FFFF-42B1-B757-DBA9CC8A82D8}" dt="2022-07-25T11:07:20.789" v="1321" actId="27636"/>
          <ac:spMkLst>
            <pc:docMk/>
            <pc:sldMk cId="1379278368" sldId="400"/>
            <ac:spMk id="7" creationId="{528E1C1E-2737-721F-E2BB-E4F56D9F1DBE}"/>
          </ac:spMkLst>
        </pc:spChg>
        <pc:picChg chg="add mod">
          <ac:chgData name="신수환" userId="c03e7699-6ea1-407f-878a-bfc7abf251e9" providerId="ADAL" clId="{3BE2497D-FFFF-42B1-B757-DBA9CC8A82D8}" dt="2022-07-25T10:48:02.448" v="1209" actId="14100"/>
          <ac:picMkLst>
            <pc:docMk/>
            <pc:sldMk cId="1379278368" sldId="400"/>
            <ac:picMk id="8" creationId="{E7099D7E-BBC4-F3F3-9066-4E77B55E701D}"/>
          </ac:picMkLst>
        </pc:picChg>
      </pc:sldChg>
      <pc:sldChg chg="add del">
        <pc:chgData name="신수환" userId="c03e7699-6ea1-407f-878a-bfc7abf251e9" providerId="ADAL" clId="{3BE2497D-FFFF-42B1-B757-DBA9CC8A82D8}" dt="2022-07-25T09:45:41.362" v="785" actId="47"/>
        <pc:sldMkLst>
          <pc:docMk/>
          <pc:sldMk cId="3519024744" sldId="400"/>
        </pc:sldMkLst>
      </pc:sldChg>
      <pc:sldChg chg="addSp modSp add mod">
        <pc:chgData name="신수환" userId="c03e7699-6ea1-407f-878a-bfc7abf251e9" providerId="ADAL" clId="{3BE2497D-FFFF-42B1-B757-DBA9CC8A82D8}" dt="2022-07-25T10:58:40.648" v="1270" actId="20577"/>
        <pc:sldMkLst>
          <pc:docMk/>
          <pc:sldMk cId="826640827" sldId="401"/>
        </pc:sldMkLst>
        <pc:spChg chg="mod">
          <ac:chgData name="신수환" userId="c03e7699-6ea1-407f-878a-bfc7abf251e9" providerId="ADAL" clId="{3BE2497D-FFFF-42B1-B757-DBA9CC8A82D8}" dt="2022-07-25T10:58:40.648" v="1270" actId="20577"/>
          <ac:spMkLst>
            <pc:docMk/>
            <pc:sldMk cId="826640827" sldId="401"/>
            <ac:spMk id="5" creationId="{9AA41971-9109-F9D1-D54B-15487072ED92}"/>
          </ac:spMkLst>
        </pc:spChg>
        <pc:spChg chg="mod">
          <ac:chgData name="신수환" userId="c03e7699-6ea1-407f-878a-bfc7abf251e9" providerId="ADAL" clId="{3BE2497D-FFFF-42B1-B757-DBA9CC8A82D8}" dt="2022-07-25T10:51:08.874" v="1236" actId="255"/>
          <ac:spMkLst>
            <pc:docMk/>
            <pc:sldMk cId="826640827" sldId="401"/>
            <ac:spMk id="7" creationId="{528E1C1E-2737-721F-E2BB-E4F56D9F1DBE}"/>
          </ac:spMkLst>
        </pc:spChg>
        <pc:picChg chg="add mod">
          <ac:chgData name="신수환" userId="c03e7699-6ea1-407f-878a-bfc7abf251e9" providerId="ADAL" clId="{3BE2497D-FFFF-42B1-B757-DBA9CC8A82D8}" dt="2022-07-25T10:50:06.448" v="1227" actId="1076"/>
          <ac:picMkLst>
            <pc:docMk/>
            <pc:sldMk cId="826640827" sldId="401"/>
            <ac:picMk id="4" creationId="{6F0636BC-D707-5914-A2E3-55409DC9FA54}"/>
          </ac:picMkLst>
        </pc:picChg>
      </pc:sldChg>
      <pc:sldChg chg="add del">
        <pc:chgData name="신수환" userId="c03e7699-6ea1-407f-878a-bfc7abf251e9" providerId="ADAL" clId="{3BE2497D-FFFF-42B1-B757-DBA9CC8A82D8}" dt="2022-07-25T09:45:37.744" v="783" actId="47"/>
        <pc:sldMkLst>
          <pc:docMk/>
          <pc:sldMk cId="2683687220" sldId="401"/>
        </pc:sldMkLst>
      </pc:sldChg>
      <pc:sldChg chg="addSp delSp modSp add mod">
        <pc:chgData name="신수환" userId="c03e7699-6ea1-407f-878a-bfc7abf251e9" providerId="ADAL" clId="{3BE2497D-FFFF-42B1-B757-DBA9CC8A82D8}" dt="2022-07-25T13:27:05.077" v="1912" actId="1076"/>
        <pc:sldMkLst>
          <pc:docMk/>
          <pc:sldMk cId="1961076456" sldId="402"/>
        </pc:sldMkLst>
        <pc:spChg chg="mod">
          <ac:chgData name="신수환" userId="c03e7699-6ea1-407f-878a-bfc7abf251e9" providerId="ADAL" clId="{3BE2497D-FFFF-42B1-B757-DBA9CC8A82D8}" dt="2022-07-25T09:52:29.878" v="852" actId="20577"/>
          <ac:spMkLst>
            <pc:docMk/>
            <pc:sldMk cId="1961076456" sldId="402"/>
            <ac:spMk id="5" creationId="{9AA41971-9109-F9D1-D54B-15487072ED92}"/>
          </ac:spMkLst>
        </pc:spChg>
        <pc:spChg chg="add mod">
          <ac:chgData name="신수환" userId="c03e7699-6ea1-407f-878a-bfc7abf251e9" providerId="ADAL" clId="{3BE2497D-FFFF-42B1-B757-DBA9CC8A82D8}" dt="2022-07-25T13:27:05.077" v="1912" actId="1076"/>
          <ac:spMkLst>
            <pc:docMk/>
            <pc:sldMk cId="1961076456" sldId="402"/>
            <ac:spMk id="6" creationId="{88712E8E-E505-56E0-2185-B6759CA3EE5F}"/>
          </ac:spMkLst>
        </pc:spChg>
        <pc:spChg chg="del">
          <ac:chgData name="신수환" userId="c03e7699-6ea1-407f-878a-bfc7abf251e9" providerId="ADAL" clId="{3BE2497D-FFFF-42B1-B757-DBA9CC8A82D8}" dt="2022-07-25T13:25:49.633" v="1891"/>
          <ac:spMkLst>
            <pc:docMk/>
            <pc:sldMk cId="1961076456" sldId="402"/>
            <ac:spMk id="7" creationId="{528E1C1E-2737-721F-E2BB-E4F56D9F1DBE}"/>
          </ac:spMkLst>
        </pc:spChg>
        <pc:picChg chg="add mod">
          <ac:chgData name="신수환" userId="c03e7699-6ea1-407f-878a-bfc7abf251e9" providerId="ADAL" clId="{3BE2497D-FFFF-42B1-B757-DBA9CC8A82D8}" dt="2022-07-25T13:26:58.225" v="1910" actId="14100"/>
          <ac:picMkLst>
            <pc:docMk/>
            <pc:sldMk cId="1961076456" sldId="402"/>
            <ac:picMk id="4" creationId="{CAD3E163-7186-C7AF-EFAD-03EF0C1B0173}"/>
          </ac:picMkLst>
        </pc:picChg>
      </pc:sldChg>
      <pc:sldChg chg="addSp modSp add mod">
        <pc:chgData name="신수환" userId="c03e7699-6ea1-407f-878a-bfc7abf251e9" providerId="ADAL" clId="{3BE2497D-FFFF-42B1-B757-DBA9CC8A82D8}" dt="2022-07-25T11:00:55.983" v="1276" actId="14100"/>
        <pc:sldMkLst>
          <pc:docMk/>
          <pc:sldMk cId="443430329" sldId="403"/>
        </pc:sldMkLst>
        <pc:spChg chg="mod">
          <ac:chgData name="신수환" userId="c03e7699-6ea1-407f-878a-bfc7abf251e9" providerId="ADAL" clId="{3BE2497D-FFFF-42B1-B757-DBA9CC8A82D8}" dt="2022-07-25T10:58:44.360" v="1272" actId="20577"/>
          <ac:spMkLst>
            <pc:docMk/>
            <pc:sldMk cId="443430329" sldId="403"/>
            <ac:spMk id="5" creationId="{9AA41971-9109-F9D1-D54B-15487072ED92}"/>
          </ac:spMkLst>
        </pc:spChg>
        <pc:spChg chg="mod">
          <ac:chgData name="신수환" userId="c03e7699-6ea1-407f-878a-bfc7abf251e9" providerId="ADAL" clId="{3BE2497D-FFFF-42B1-B757-DBA9CC8A82D8}" dt="2022-07-25T10:51:31.894" v="1238" actId="255"/>
          <ac:spMkLst>
            <pc:docMk/>
            <pc:sldMk cId="443430329" sldId="403"/>
            <ac:spMk id="7" creationId="{528E1C1E-2737-721F-E2BB-E4F56D9F1DBE}"/>
          </ac:spMkLst>
        </pc:spChg>
        <pc:picChg chg="add mod">
          <ac:chgData name="신수환" userId="c03e7699-6ea1-407f-878a-bfc7abf251e9" providerId="ADAL" clId="{3BE2497D-FFFF-42B1-B757-DBA9CC8A82D8}" dt="2022-07-25T10:51:57.257" v="1245" actId="1076"/>
          <ac:picMkLst>
            <pc:docMk/>
            <pc:sldMk cId="443430329" sldId="403"/>
            <ac:picMk id="4" creationId="{86BE94C7-7864-25EB-38CB-0147F60F6D29}"/>
          </ac:picMkLst>
        </pc:picChg>
        <pc:picChg chg="add mod">
          <ac:chgData name="신수환" userId="c03e7699-6ea1-407f-878a-bfc7abf251e9" providerId="ADAL" clId="{3BE2497D-FFFF-42B1-B757-DBA9CC8A82D8}" dt="2022-07-25T11:00:55.983" v="1276" actId="14100"/>
          <ac:picMkLst>
            <pc:docMk/>
            <pc:sldMk cId="443430329" sldId="403"/>
            <ac:picMk id="6" creationId="{A923207E-3940-94B7-14CD-918024F01833}"/>
          </ac:picMkLst>
        </pc:picChg>
      </pc:sldChg>
      <pc:sldChg chg="modSp add mod">
        <pc:chgData name="신수환" userId="c03e7699-6ea1-407f-878a-bfc7abf251e9" providerId="ADAL" clId="{3BE2497D-FFFF-42B1-B757-DBA9CC8A82D8}" dt="2022-07-25T11:08:12.453" v="1327" actId="1076"/>
        <pc:sldMkLst>
          <pc:docMk/>
          <pc:sldMk cId="2825821595" sldId="404"/>
        </pc:sldMkLst>
        <pc:spChg chg="mod">
          <ac:chgData name="신수환" userId="c03e7699-6ea1-407f-878a-bfc7abf251e9" providerId="ADAL" clId="{3BE2497D-FFFF-42B1-B757-DBA9CC8A82D8}" dt="2022-07-25T11:08:12.453" v="1327" actId="1076"/>
          <ac:spMkLst>
            <pc:docMk/>
            <pc:sldMk cId="2825821595" sldId="404"/>
            <ac:spMk id="5" creationId="{9AA41971-9109-F9D1-D54B-15487072ED92}"/>
          </ac:spMkLst>
        </pc:spChg>
        <pc:spChg chg="mod">
          <ac:chgData name="신수환" userId="c03e7699-6ea1-407f-878a-bfc7abf251e9" providerId="ADAL" clId="{3BE2497D-FFFF-42B1-B757-DBA9CC8A82D8}" dt="2022-07-25T11:08:11.349" v="1326" actId="27636"/>
          <ac:spMkLst>
            <pc:docMk/>
            <pc:sldMk cId="2825821595" sldId="404"/>
            <ac:spMk id="7" creationId="{528E1C1E-2737-721F-E2BB-E4F56D9F1DBE}"/>
          </ac:spMkLst>
        </pc:spChg>
      </pc:sldChg>
      <pc:sldChg chg="modSp add mod">
        <pc:chgData name="신수환" userId="c03e7699-6ea1-407f-878a-bfc7abf251e9" providerId="ADAL" clId="{3BE2497D-FFFF-42B1-B757-DBA9CC8A82D8}" dt="2022-07-25T11:09:42.265" v="1333" actId="255"/>
        <pc:sldMkLst>
          <pc:docMk/>
          <pc:sldMk cId="439381624" sldId="405"/>
        </pc:sldMkLst>
        <pc:spChg chg="mod">
          <ac:chgData name="신수환" userId="c03e7699-6ea1-407f-878a-bfc7abf251e9" providerId="ADAL" clId="{3BE2497D-FFFF-42B1-B757-DBA9CC8A82D8}" dt="2022-07-25T11:04:21.671" v="1301" actId="20577"/>
          <ac:spMkLst>
            <pc:docMk/>
            <pc:sldMk cId="439381624" sldId="405"/>
            <ac:spMk id="5" creationId="{9AA41971-9109-F9D1-D54B-15487072ED92}"/>
          </ac:spMkLst>
        </pc:spChg>
        <pc:spChg chg="mod">
          <ac:chgData name="신수환" userId="c03e7699-6ea1-407f-878a-bfc7abf251e9" providerId="ADAL" clId="{3BE2497D-FFFF-42B1-B757-DBA9CC8A82D8}" dt="2022-07-25T11:09:42.265" v="1333" actId="255"/>
          <ac:spMkLst>
            <pc:docMk/>
            <pc:sldMk cId="439381624" sldId="405"/>
            <ac:spMk id="7" creationId="{528E1C1E-2737-721F-E2BB-E4F56D9F1DBE}"/>
          </ac:spMkLst>
        </pc:spChg>
      </pc:sldChg>
      <pc:sldChg chg="add del">
        <pc:chgData name="신수환" userId="c03e7699-6ea1-407f-878a-bfc7abf251e9" providerId="ADAL" clId="{3BE2497D-FFFF-42B1-B757-DBA9CC8A82D8}" dt="2022-07-25T10:52:49.179" v="1247" actId="47"/>
        <pc:sldMkLst>
          <pc:docMk/>
          <pc:sldMk cId="508808671" sldId="405"/>
        </pc:sldMkLst>
      </pc:sldChg>
      <pc:sldChg chg="add del">
        <pc:chgData name="신수환" userId="c03e7699-6ea1-407f-878a-bfc7abf251e9" providerId="ADAL" clId="{3BE2497D-FFFF-42B1-B757-DBA9CC8A82D8}" dt="2022-07-25T11:01:23.663" v="1284"/>
        <pc:sldMkLst>
          <pc:docMk/>
          <pc:sldMk cId="1218991537" sldId="405"/>
        </pc:sldMkLst>
      </pc:sldChg>
      <pc:sldChg chg="add del">
        <pc:chgData name="신수환" userId="c03e7699-6ea1-407f-878a-bfc7abf251e9" providerId="ADAL" clId="{3BE2497D-FFFF-42B1-B757-DBA9CC8A82D8}" dt="2022-07-25T11:01:19.926" v="1283"/>
        <pc:sldMkLst>
          <pc:docMk/>
          <pc:sldMk cId="1067049682" sldId="406"/>
        </pc:sldMkLst>
      </pc:sldChg>
      <pc:sldChg chg="modSp add mod">
        <pc:chgData name="신수환" userId="c03e7699-6ea1-407f-878a-bfc7abf251e9" providerId="ADAL" clId="{3BE2497D-FFFF-42B1-B757-DBA9CC8A82D8}" dt="2022-07-25T11:12:02.126" v="1375" actId="20577"/>
        <pc:sldMkLst>
          <pc:docMk/>
          <pc:sldMk cId="2654976345" sldId="406"/>
        </pc:sldMkLst>
        <pc:spChg chg="mod">
          <ac:chgData name="신수환" userId="c03e7699-6ea1-407f-878a-bfc7abf251e9" providerId="ADAL" clId="{3BE2497D-FFFF-42B1-B757-DBA9CC8A82D8}" dt="2022-07-25T11:10:52.766" v="1367" actId="20577"/>
          <ac:spMkLst>
            <pc:docMk/>
            <pc:sldMk cId="2654976345" sldId="406"/>
            <ac:spMk id="5" creationId="{9AA41971-9109-F9D1-D54B-15487072ED92}"/>
          </ac:spMkLst>
        </pc:spChg>
        <pc:spChg chg="mod">
          <ac:chgData name="신수환" userId="c03e7699-6ea1-407f-878a-bfc7abf251e9" providerId="ADAL" clId="{3BE2497D-FFFF-42B1-B757-DBA9CC8A82D8}" dt="2022-07-25T11:12:02.126" v="1375" actId="20577"/>
          <ac:spMkLst>
            <pc:docMk/>
            <pc:sldMk cId="2654976345" sldId="406"/>
            <ac:spMk id="7" creationId="{528E1C1E-2737-721F-E2BB-E4F56D9F1DBE}"/>
          </ac:spMkLst>
        </pc:spChg>
      </pc:sldChg>
      <pc:sldChg chg="add del">
        <pc:chgData name="신수환" userId="c03e7699-6ea1-407f-878a-bfc7abf251e9" providerId="ADAL" clId="{3BE2497D-FFFF-42B1-B757-DBA9CC8A82D8}" dt="2022-07-25T10:52:50.837" v="1248" actId="47"/>
        <pc:sldMkLst>
          <pc:docMk/>
          <pc:sldMk cId="3339244645" sldId="406"/>
        </pc:sldMkLst>
      </pc:sldChg>
      <pc:sldChg chg="add del">
        <pc:chgData name="신수환" userId="c03e7699-6ea1-407f-878a-bfc7abf251e9" providerId="ADAL" clId="{3BE2497D-FFFF-42B1-B757-DBA9CC8A82D8}" dt="2022-07-25T11:01:19.454" v="1282"/>
        <pc:sldMkLst>
          <pc:docMk/>
          <pc:sldMk cId="425455516" sldId="407"/>
        </pc:sldMkLst>
      </pc:sldChg>
      <pc:sldChg chg="modSp add mod">
        <pc:chgData name="신수환" userId="c03e7699-6ea1-407f-878a-bfc7abf251e9" providerId="ADAL" clId="{3BE2497D-FFFF-42B1-B757-DBA9CC8A82D8}" dt="2022-07-25T11:14:18.350" v="1398" actId="2710"/>
        <pc:sldMkLst>
          <pc:docMk/>
          <pc:sldMk cId="2892492358" sldId="407"/>
        </pc:sldMkLst>
        <pc:spChg chg="mod">
          <ac:chgData name="신수환" userId="c03e7699-6ea1-407f-878a-bfc7abf251e9" providerId="ADAL" clId="{3BE2497D-FFFF-42B1-B757-DBA9CC8A82D8}" dt="2022-07-25T11:13:56.814" v="1396" actId="20577"/>
          <ac:spMkLst>
            <pc:docMk/>
            <pc:sldMk cId="2892492358" sldId="407"/>
            <ac:spMk id="5" creationId="{9AA41971-9109-F9D1-D54B-15487072ED92}"/>
          </ac:spMkLst>
        </pc:spChg>
        <pc:spChg chg="mod">
          <ac:chgData name="신수환" userId="c03e7699-6ea1-407f-878a-bfc7abf251e9" providerId="ADAL" clId="{3BE2497D-FFFF-42B1-B757-DBA9CC8A82D8}" dt="2022-07-25T11:14:18.350" v="1398" actId="2710"/>
          <ac:spMkLst>
            <pc:docMk/>
            <pc:sldMk cId="2892492358" sldId="407"/>
            <ac:spMk id="7" creationId="{528E1C1E-2737-721F-E2BB-E4F56D9F1DBE}"/>
          </ac:spMkLst>
        </pc:spChg>
      </pc:sldChg>
      <pc:sldChg chg="addSp delSp modSp add mod">
        <pc:chgData name="신수환" userId="c03e7699-6ea1-407f-878a-bfc7abf251e9" providerId="ADAL" clId="{3BE2497D-FFFF-42B1-B757-DBA9CC8A82D8}" dt="2022-07-25T11:18:49.226" v="1444" actId="14100"/>
        <pc:sldMkLst>
          <pc:docMk/>
          <pc:sldMk cId="1359357236" sldId="408"/>
        </pc:sldMkLst>
        <pc:spChg chg="mod">
          <ac:chgData name="신수환" userId="c03e7699-6ea1-407f-878a-bfc7abf251e9" providerId="ADAL" clId="{3BE2497D-FFFF-42B1-B757-DBA9CC8A82D8}" dt="2022-07-25T11:17:00.494" v="1414" actId="20577"/>
          <ac:spMkLst>
            <pc:docMk/>
            <pc:sldMk cId="1359357236" sldId="408"/>
            <ac:spMk id="5" creationId="{9AA41971-9109-F9D1-D54B-15487072ED92}"/>
          </ac:spMkLst>
        </pc:spChg>
        <pc:spChg chg="add del mod">
          <ac:chgData name="신수환" userId="c03e7699-6ea1-407f-878a-bfc7abf251e9" providerId="ADAL" clId="{3BE2497D-FFFF-42B1-B757-DBA9CC8A82D8}" dt="2022-07-25T11:18:27.215" v="1435" actId="478"/>
          <ac:spMkLst>
            <pc:docMk/>
            <pc:sldMk cId="1359357236" sldId="408"/>
            <ac:spMk id="6" creationId="{790AEBE5-9BB0-27D5-48D0-3A7EB74CC42B}"/>
          </ac:spMkLst>
        </pc:spChg>
        <pc:spChg chg="mod">
          <ac:chgData name="신수환" userId="c03e7699-6ea1-407f-878a-bfc7abf251e9" providerId="ADAL" clId="{3BE2497D-FFFF-42B1-B757-DBA9CC8A82D8}" dt="2022-07-25T11:18:38.583" v="1440" actId="12"/>
          <ac:spMkLst>
            <pc:docMk/>
            <pc:sldMk cId="1359357236" sldId="408"/>
            <ac:spMk id="7" creationId="{528E1C1E-2737-721F-E2BB-E4F56D9F1DBE}"/>
          </ac:spMkLst>
        </pc:spChg>
        <pc:picChg chg="add mod">
          <ac:chgData name="신수환" userId="c03e7699-6ea1-407f-878a-bfc7abf251e9" providerId="ADAL" clId="{3BE2497D-FFFF-42B1-B757-DBA9CC8A82D8}" dt="2022-07-25T11:18:49.226" v="1444" actId="14100"/>
          <ac:picMkLst>
            <pc:docMk/>
            <pc:sldMk cId="1359357236" sldId="408"/>
            <ac:picMk id="4" creationId="{A9985CD1-05F3-4325-3FF4-734BA51B059D}"/>
          </ac:picMkLst>
        </pc:picChg>
        <pc:picChg chg="add del mod">
          <ac:chgData name="신수환" userId="c03e7699-6ea1-407f-878a-bfc7abf251e9" providerId="ADAL" clId="{3BE2497D-FFFF-42B1-B757-DBA9CC8A82D8}" dt="2022-07-25T11:18:29.171" v="1436" actId="478"/>
          <ac:picMkLst>
            <pc:docMk/>
            <pc:sldMk cId="1359357236" sldId="408"/>
            <ac:picMk id="8" creationId="{96F41430-F5C3-7DC0-EED9-01FEF2AD2F11}"/>
          </ac:picMkLst>
        </pc:picChg>
      </pc:sldChg>
      <pc:sldChg chg="add del">
        <pc:chgData name="신수환" userId="c03e7699-6ea1-407f-878a-bfc7abf251e9" providerId="ADAL" clId="{3BE2497D-FFFF-42B1-B757-DBA9CC8A82D8}" dt="2022-07-25T11:01:19.271" v="1281"/>
        <pc:sldMkLst>
          <pc:docMk/>
          <pc:sldMk cId="4077518286" sldId="408"/>
        </pc:sldMkLst>
      </pc:sldChg>
      <pc:sldChg chg="addSp delSp modSp add mod">
        <pc:chgData name="신수환" userId="c03e7699-6ea1-407f-878a-bfc7abf251e9" providerId="ADAL" clId="{3BE2497D-FFFF-42B1-B757-DBA9CC8A82D8}" dt="2022-07-25T11:21:20.153" v="1477" actId="1076"/>
        <pc:sldMkLst>
          <pc:docMk/>
          <pc:sldMk cId="2742467427" sldId="409"/>
        </pc:sldMkLst>
        <pc:spChg chg="mod">
          <ac:chgData name="신수환" userId="c03e7699-6ea1-407f-878a-bfc7abf251e9" providerId="ADAL" clId="{3BE2497D-FFFF-42B1-B757-DBA9CC8A82D8}" dt="2022-07-25T11:19:46.883" v="1474" actId="20577"/>
          <ac:spMkLst>
            <pc:docMk/>
            <pc:sldMk cId="2742467427" sldId="409"/>
            <ac:spMk id="5" creationId="{9AA41971-9109-F9D1-D54B-15487072ED92}"/>
          </ac:spMkLst>
        </pc:spChg>
        <pc:spChg chg="del">
          <ac:chgData name="신수환" userId="c03e7699-6ea1-407f-878a-bfc7abf251e9" providerId="ADAL" clId="{3BE2497D-FFFF-42B1-B757-DBA9CC8A82D8}" dt="2022-07-25T11:19:25.196" v="1445"/>
          <ac:spMkLst>
            <pc:docMk/>
            <pc:sldMk cId="2742467427" sldId="409"/>
            <ac:spMk id="7" creationId="{528E1C1E-2737-721F-E2BB-E4F56D9F1DBE}"/>
          </ac:spMkLst>
        </pc:spChg>
        <pc:picChg chg="add mod">
          <ac:chgData name="신수환" userId="c03e7699-6ea1-407f-878a-bfc7abf251e9" providerId="ADAL" clId="{3BE2497D-FFFF-42B1-B757-DBA9CC8A82D8}" dt="2022-07-25T11:21:20.153" v="1477" actId="1076"/>
          <ac:picMkLst>
            <pc:docMk/>
            <pc:sldMk cId="2742467427" sldId="409"/>
            <ac:picMk id="4" creationId="{BA256F22-2041-5E92-9BB3-EEA5DC4D7B09}"/>
          </ac:picMkLst>
        </pc:picChg>
      </pc:sldChg>
      <pc:sldChg chg="addSp delSp modSp add mod">
        <pc:chgData name="신수환" userId="c03e7699-6ea1-407f-878a-bfc7abf251e9" providerId="ADAL" clId="{3BE2497D-FFFF-42B1-B757-DBA9CC8A82D8}" dt="2022-07-25T11:29:02.328" v="1538" actId="20577"/>
        <pc:sldMkLst>
          <pc:docMk/>
          <pc:sldMk cId="475800076" sldId="410"/>
        </pc:sldMkLst>
        <pc:spChg chg="add del mod">
          <ac:chgData name="신수환" userId="c03e7699-6ea1-407f-878a-bfc7abf251e9" providerId="ADAL" clId="{3BE2497D-FFFF-42B1-B757-DBA9CC8A82D8}" dt="2022-07-25T11:24:26.298" v="1487" actId="478"/>
          <ac:spMkLst>
            <pc:docMk/>
            <pc:sldMk cId="475800076" sldId="410"/>
            <ac:spMk id="3" creationId="{C81A08FC-D9BE-64B2-4AFB-AEE9C248D593}"/>
          </ac:spMkLst>
        </pc:spChg>
        <pc:spChg chg="mod">
          <ac:chgData name="신수환" userId="c03e7699-6ea1-407f-878a-bfc7abf251e9" providerId="ADAL" clId="{3BE2497D-FFFF-42B1-B757-DBA9CC8A82D8}" dt="2022-07-25T11:29:02.328" v="1538" actId="20577"/>
          <ac:spMkLst>
            <pc:docMk/>
            <pc:sldMk cId="475800076" sldId="410"/>
            <ac:spMk id="5" creationId="{9AA41971-9109-F9D1-D54B-15487072ED92}"/>
          </ac:spMkLst>
        </pc:spChg>
        <pc:spChg chg="add del mod">
          <ac:chgData name="신수환" userId="c03e7699-6ea1-407f-878a-bfc7abf251e9" providerId="ADAL" clId="{3BE2497D-FFFF-42B1-B757-DBA9CC8A82D8}" dt="2022-07-25T11:24:23.070" v="1485"/>
          <ac:spMkLst>
            <pc:docMk/>
            <pc:sldMk cId="475800076" sldId="410"/>
            <ac:spMk id="6" creationId="{901D869C-DD24-0ADC-9B27-27A5855AD713}"/>
          </ac:spMkLst>
        </pc:spChg>
        <pc:spChg chg="add mod">
          <ac:chgData name="신수환" userId="c03e7699-6ea1-407f-878a-bfc7abf251e9" providerId="ADAL" clId="{3BE2497D-FFFF-42B1-B757-DBA9CC8A82D8}" dt="2022-07-25T11:26:06.657" v="1503" actId="1076"/>
          <ac:spMkLst>
            <pc:docMk/>
            <pc:sldMk cId="475800076" sldId="410"/>
            <ac:spMk id="7" creationId="{7B5A713D-C91A-C5B0-4E99-743549FBFDA4}"/>
          </ac:spMkLst>
        </pc:spChg>
        <pc:spChg chg="add mod">
          <ac:chgData name="신수환" userId="c03e7699-6ea1-407f-878a-bfc7abf251e9" providerId="ADAL" clId="{3BE2497D-FFFF-42B1-B757-DBA9CC8A82D8}" dt="2022-07-25T11:28:33.358" v="1518" actId="208"/>
          <ac:spMkLst>
            <pc:docMk/>
            <pc:sldMk cId="475800076" sldId="410"/>
            <ac:spMk id="9" creationId="{B7350AC5-3102-B9B2-61BB-7A815F98A1BB}"/>
          </ac:spMkLst>
        </pc:spChg>
        <pc:picChg chg="del">
          <ac:chgData name="신수환" userId="c03e7699-6ea1-407f-878a-bfc7abf251e9" providerId="ADAL" clId="{3BE2497D-FFFF-42B1-B757-DBA9CC8A82D8}" dt="2022-07-25T11:23:17.283" v="1481" actId="478"/>
          <ac:picMkLst>
            <pc:docMk/>
            <pc:sldMk cId="475800076" sldId="410"/>
            <ac:picMk id="4" creationId="{BA256F22-2041-5E92-9BB3-EEA5DC4D7B09}"/>
          </ac:picMkLst>
        </pc:picChg>
        <pc:picChg chg="add mod">
          <ac:chgData name="신수환" userId="c03e7699-6ea1-407f-878a-bfc7abf251e9" providerId="ADAL" clId="{3BE2497D-FFFF-42B1-B757-DBA9CC8A82D8}" dt="2022-07-25T11:26:12.876" v="1505" actId="1076"/>
          <ac:picMkLst>
            <pc:docMk/>
            <pc:sldMk cId="475800076" sldId="410"/>
            <ac:picMk id="8" creationId="{FA9C87C6-E215-2D55-70E6-00AC586143FC}"/>
          </ac:picMkLst>
        </pc:picChg>
        <pc:cxnChg chg="add mod">
          <ac:chgData name="신수환" userId="c03e7699-6ea1-407f-878a-bfc7abf251e9" providerId="ADAL" clId="{3BE2497D-FFFF-42B1-B757-DBA9CC8A82D8}" dt="2022-07-25T11:28:29.560" v="1517" actId="208"/>
          <ac:cxnSpMkLst>
            <pc:docMk/>
            <pc:sldMk cId="475800076" sldId="410"/>
            <ac:cxnSpMk id="11" creationId="{B0D90392-2C99-FEDA-AFA4-397C46977FFF}"/>
          </ac:cxnSpMkLst>
        </pc:cxnChg>
      </pc:sldChg>
      <pc:sldChg chg="addSp delSp modSp add mod">
        <pc:chgData name="신수환" userId="c03e7699-6ea1-407f-878a-bfc7abf251e9" providerId="ADAL" clId="{3BE2497D-FFFF-42B1-B757-DBA9CC8A82D8}" dt="2022-07-25T11:32:31.258" v="1640" actId="20577"/>
        <pc:sldMkLst>
          <pc:docMk/>
          <pc:sldMk cId="9374936" sldId="411"/>
        </pc:sldMkLst>
        <pc:spChg chg="add mod">
          <ac:chgData name="신수환" userId="c03e7699-6ea1-407f-878a-bfc7abf251e9" providerId="ADAL" clId="{3BE2497D-FFFF-42B1-B757-DBA9CC8A82D8}" dt="2022-07-25T11:32:31.258" v="1640" actId="20577"/>
          <ac:spMkLst>
            <pc:docMk/>
            <pc:sldMk cId="9374936" sldId="411"/>
            <ac:spMk id="3" creationId="{563E0F9D-FC23-9F35-DC5F-1C8F4DC761DA}"/>
          </ac:spMkLst>
        </pc:spChg>
        <pc:spChg chg="mod">
          <ac:chgData name="신수환" userId="c03e7699-6ea1-407f-878a-bfc7abf251e9" providerId="ADAL" clId="{3BE2497D-FFFF-42B1-B757-DBA9CC8A82D8}" dt="2022-07-25T11:31:46.142" v="1639" actId="20577"/>
          <ac:spMkLst>
            <pc:docMk/>
            <pc:sldMk cId="9374936" sldId="411"/>
            <ac:spMk id="5" creationId="{9AA41971-9109-F9D1-D54B-15487072ED92}"/>
          </ac:spMkLst>
        </pc:spChg>
        <pc:picChg chg="del">
          <ac:chgData name="신수환" userId="c03e7699-6ea1-407f-878a-bfc7abf251e9" providerId="ADAL" clId="{3BE2497D-FFFF-42B1-B757-DBA9CC8A82D8}" dt="2022-07-25T11:23:18.527" v="1482" actId="478"/>
          <ac:picMkLst>
            <pc:docMk/>
            <pc:sldMk cId="9374936" sldId="411"/>
            <ac:picMk id="4" creationId="{BA256F22-2041-5E92-9BB3-EEA5DC4D7B09}"/>
          </ac:picMkLst>
        </pc:picChg>
      </pc:sldChg>
      <pc:sldChg chg="add del">
        <pc:chgData name="신수환" userId="c03e7699-6ea1-407f-878a-bfc7abf251e9" providerId="ADAL" clId="{3BE2497D-FFFF-42B1-B757-DBA9CC8A82D8}" dt="2022-07-25T11:23:19.822" v="1483" actId="47"/>
        <pc:sldMkLst>
          <pc:docMk/>
          <pc:sldMk cId="1104511912" sldId="412"/>
        </pc:sldMkLst>
      </pc:sldChg>
      <pc:sldChg chg="addSp delSp modSp add mod">
        <pc:chgData name="신수환" userId="c03e7699-6ea1-407f-878a-bfc7abf251e9" providerId="ADAL" clId="{3BE2497D-FFFF-42B1-B757-DBA9CC8A82D8}" dt="2022-07-25T13:57:23.147" v="2814" actId="20577"/>
        <pc:sldMkLst>
          <pc:docMk/>
          <pc:sldMk cId="2553420941" sldId="412"/>
        </pc:sldMkLst>
        <pc:spChg chg="add del mod">
          <ac:chgData name="신수환" userId="c03e7699-6ea1-407f-878a-bfc7abf251e9" providerId="ADAL" clId="{3BE2497D-FFFF-42B1-B757-DBA9CC8A82D8}" dt="2022-07-25T13:29:07.920" v="2054" actId="478"/>
          <ac:spMkLst>
            <pc:docMk/>
            <pc:sldMk cId="2553420941" sldId="412"/>
            <ac:spMk id="2" creationId="{995B6F18-DAC3-6E42-DECF-1097D133FBC9}"/>
          </ac:spMkLst>
        </pc:spChg>
        <pc:spChg chg="mod">
          <ac:chgData name="신수환" userId="c03e7699-6ea1-407f-878a-bfc7abf251e9" providerId="ADAL" clId="{3BE2497D-FFFF-42B1-B757-DBA9CC8A82D8}" dt="2022-07-25T13:57:23.147" v="2814" actId="20577"/>
          <ac:spMkLst>
            <pc:docMk/>
            <pc:sldMk cId="2553420941" sldId="412"/>
            <ac:spMk id="3" creationId="{563E0F9D-FC23-9F35-DC5F-1C8F4DC761DA}"/>
          </ac:spMkLst>
        </pc:spChg>
        <pc:spChg chg="add mod">
          <ac:chgData name="신수환" userId="c03e7699-6ea1-407f-878a-bfc7abf251e9" providerId="ADAL" clId="{3BE2497D-FFFF-42B1-B757-DBA9CC8A82D8}" dt="2022-07-25T13:44:59.123" v="2439" actId="1076"/>
          <ac:spMkLst>
            <pc:docMk/>
            <pc:sldMk cId="2553420941" sldId="412"/>
            <ac:spMk id="4" creationId="{8A6F0567-D81B-14E9-A6EE-2B53015218AB}"/>
          </ac:spMkLst>
        </pc:spChg>
        <pc:spChg chg="mod">
          <ac:chgData name="신수환" userId="c03e7699-6ea1-407f-878a-bfc7abf251e9" providerId="ADAL" clId="{3BE2497D-FFFF-42B1-B757-DBA9CC8A82D8}" dt="2022-07-25T13:33:09.700" v="2171" actId="20577"/>
          <ac:spMkLst>
            <pc:docMk/>
            <pc:sldMk cId="2553420941" sldId="412"/>
            <ac:spMk id="5" creationId="{9AA41971-9109-F9D1-D54B-15487072ED92}"/>
          </ac:spMkLst>
        </pc:spChg>
        <pc:spChg chg="add mod">
          <ac:chgData name="신수환" userId="c03e7699-6ea1-407f-878a-bfc7abf251e9" providerId="ADAL" clId="{3BE2497D-FFFF-42B1-B757-DBA9CC8A82D8}" dt="2022-07-25T13:30:35.069" v="2106" actId="14100"/>
          <ac:spMkLst>
            <pc:docMk/>
            <pc:sldMk cId="2553420941" sldId="412"/>
            <ac:spMk id="6" creationId="{DA0667ED-CC92-DE8B-0D4C-1211A302DB59}"/>
          </ac:spMkLst>
        </pc:spChg>
        <pc:spChg chg="add mod">
          <ac:chgData name="신수환" userId="c03e7699-6ea1-407f-878a-bfc7abf251e9" providerId="ADAL" clId="{3BE2497D-FFFF-42B1-B757-DBA9CC8A82D8}" dt="2022-07-25T13:32:18.444" v="2136" actId="207"/>
          <ac:spMkLst>
            <pc:docMk/>
            <pc:sldMk cId="2553420941" sldId="412"/>
            <ac:spMk id="7" creationId="{8E6E1A5B-249E-10AF-8650-CA5612A3182C}"/>
          </ac:spMkLst>
        </pc:spChg>
        <pc:spChg chg="add del mod">
          <ac:chgData name="신수환" userId="c03e7699-6ea1-407f-878a-bfc7abf251e9" providerId="ADAL" clId="{3BE2497D-FFFF-42B1-B757-DBA9CC8A82D8}" dt="2022-07-25T13:30:54.846" v="2109"/>
          <ac:spMkLst>
            <pc:docMk/>
            <pc:sldMk cId="2553420941" sldId="412"/>
            <ac:spMk id="8" creationId="{BD12B756-B036-891C-51F9-F5A1A5095EC0}"/>
          </ac:spMkLst>
        </pc:spChg>
        <pc:spChg chg="add del mod">
          <ac:chgData name="신수환" userId="c03e7699-6ea1-407f-878a-bfc7abf251e9" providerId="ADAL" clId="{3BE2497D-FFFF-42B1-B757-DBA9CC8A82D8}" dt="2022-07-25T13:30:54.846" v="2109"/>
          <ac:spMkLst>
            <pc:docMk/>
            <pc:sldMk cId="2553420941" sldId="412"/>
            <ac:spMk id="9" creationId="{FEC23DA2-03F6-70AB-C3BD-1775EA22979F}"/>
          </ac:spMkLst>
        </pc:spChg>
        <pc:spChg chg="add mod">
          <ac:chgData name="신수환" userId="c03e7699-6ea1-407f-878a-bfc7abf251e9" providerId="ADAL" clId="{3BE2497D-FFFF-42B1-B757-DBA9CC8A82D8}" dt="2022-07-25T13:31:37.268" v="2129" actId="1076"/>
          <ac:spMkLst>
            <pc:docMk/>
            <pc:sldMk cId="2553420941" sldId="412"/>
            <ac:spMk id="10" creationId="{85D60D42-3FAC-D426-14CD-8156B61068B2}"/>
          </ac:spMkLst>
        </pc:spChg>
        <pc:spChg chg="add mod">
          <ac:chgData name="신수환" userId="c03e7699-6ea1-407f-878a-bfc7abf251e9" providerId="ADAL" clId="{3BE2497D-FFFF-42B1-B757-DBA9CC8A82D8}" dt="2022-07-25T13:50:24.192" v="2635" actId="2710"/>
          <ac:spMkLst>
            <pc:docMk/>
            <pc:sldMk cId="2553420941" sldId="412"/>
            <ac:spMk id="11" creationId="{1742677B-1A88-E8E3-3AE8-87ECE7E247F6}"/>
          </ac:spMkLst>
        </pc:spChg>
        <pc:spChg chg="add del mod">
          <ac:chgData name="신수환" userId="c03e7699-6ea1-407f-878a-bfc7abf251e9" providerId="ADAL" clId="{3BE2497D-FFFF-42B1-B757-DBA9CC8A82D8}" dt="2022-07-25T13:32:00.550" v="2134" actId="767"/>
          <ac:spMkLst>
            <pc:docMk/>
            <pc:sldMk cId="2553420941" sldId="412"/>
            <ac:spMk id="12" creationId="{A24F14FD-5F37-58CA-AC47-EF0EA9B09B3E}"/>
          </ac:spMkLst>
        </pc:spChg>
        <pc:spChg chg="add del mod">
          <ac:chgData name="신수환" userId="c03e7699-6ea1-407f-878a-bfc7abf251e9" providerId="ADAL" clId="{3BE2497D-FFFF-42B1-B757-DBA9CC8A82D8}" dt="2022-07-25T13:32:36.719" v="2154"/>
          <ac:spMkLst>
            <pc:docMk/>
            <pc:sldMk cId="2553420941" sldId="412"/>
            <ac:spMk id="13" creationId="{E2AC7A92-ECAA-B73B-0DF9-2C09B882C929}"/>
          </ac:spMkLst>
        </pc:spChg>
        <pc:spChg chg="add mod">
          <ac:chgData name="신수환" userId="c03e7699-6ea1-407f-878a-bfc7abf251e9" providerId="ADAL" clId="{3BE2497D-FFFF-42B1-B757-DBA9CC8A82D8}" dt="2022-07-25T13:56:56.380" v="2810" actId="20577"/>
          <ac:spMkLst>
            <pc:docMk/>
            <pc:sldMk cId="2553420941" sldId="412"/>
            <ac:spMk id="14" creationId="{7C581D55-012B-1DC2-955E-861A9F9FBB1F}"/>
          </ac:spMkLst>
        </pc:spChg>
        <pc:picChg chg="add del mod">
          <ac:chgData name="신수환" userId="c03e7699-6ea1-407f-878a-bfc7abf251e9" providerId="ADAL" clId="{3BE2497D-FFFF-42B1-B757-DBA9CC8A82D8}" dt="2022-07-25T13:25:46.672" v="1890" actId="21"/>
          <ac:picMkLst>
            <pc:docMk/>
            <pc:sldMk cId="2553420941" sldId="412"/>
            <ac:picMk id="1026" creationId="{F09EF217-468B-73A8-7F72-D64602F91092}"/>
          </ac:picMkLst>
        </pc:picChg>
      </pc:sldChg>
      <pc:sldChg chg="add del">
        <pc:chgData name="신수환" userId="c03e7699-6ea1-407f-878a-bfc7abf251e9" providerId="ADAL" clId="{3BE2497D-FFFF-42B1-B757-DBA9CC8A82D8}" dt="2022-07-25T11:36:19.523" v="1647" actId="47"/>
        <pc:sldMkLst>
          <pc:docMk/>
          <pc:sldMk cId="914098483" sldId="413"/>
        </pc:sldMkLst>
      </pc:sldChg>
      <pc:sldChg chg="addSp delSp modSp add mod">
        <pc:chgData name="신수환" userId="c03e7699-6ea1-407f-878a-bfc7abf251e9" providerId="ADAL" clId="{3BE2497D-FFFF-42B1-B757-DBA9CC8A82D8}" dt="2022-07-26T00:52:57.084" v="4353" actId="20577"/>
        <pc:sldMkLst>
          <pc:docMk/>
          <pc:sldMk cId="4010748690" sldId="413"/>
        </pc:sldMkLst>
        <pc:spChg chg="mod">
          <ac:chgData name="신수환" userId="c03e7699-6ea1-407f-878a-bfc7abf251e9" providerId="ADAL" clId="{3BE2497D-FFFF-42B1-B757-DBA9CC8A82D8}" dt="2022-07-26T00:52:57.084" v="4353" actId="20577"/>
          <ac:spMkLst>
            <pc:docMk/>
            <pc:sldMk cId="4010748690" sldId="413"/>
            <ac:spMk id="3" creationId="{563E0F9D-FC23-9F35-DC5F-1C8F4DC761DA}"/>
          </ac:spMkLst>
        </pc:spChg>
        <pc:spChg chg="add del mod">
          <ac:chgData name="신수환" userId="c03e7699-6ea1-407f-878a-bfc7abf251e9" providerId="ADAL" clId="{3BE2497D-FFFF-42B1-B757-DBA9CC8A82D8}" dt="2022-07-25T13:41:49.533" v="2361" actId="478"/>
          <ac:spMkLst>
            <pc:docMk/>
            <pc:sldMk cId="4010748690" sldId="413"/>
            <ac:spMk id="7" creationId="{36920465-4FE6-34D5-4BC8-D1903C5566F9}"/>
          </ac:spMkLst>
        </pc:spChg>
        <pc:spChg chg="add mod">
          <ac:chgData name="신수환" userId="c03e7699-6ea1-407f-878a-bfc7abf251e9" providerId="ADAL" clId="{3BE2497D-FFFF-42B1-B757-DBA9CC8A82D8}" dt="2022-07-25T13:45:12.226" v="2442" actId="1076"/>
          <ac:spMkLst>
            <pc:docMk/>
            <pc:sldMk cId="4010748690" sldId="413"/>
            <ac:spMk id="8" creationId="{81C60375-1B3E-1BED-F386-61E77D9DACDB}"/>
          </ac:spMkLst>
        </pc:spChg>
        <pc:spChg chg="add del">
          <ac:chgData name="신수환" userId="c03e7699-6ea1-407f-878a-bfc7abf251e9" providerId="ADAL" clId="{3BE2497D-FFFF-42B1-B757-DBA9CC8A82D8}" dt="2022-07-25T13:44:45.294" v="2436"/>
          <ac:spMkLst>
            <pc:docMk/>
            <pc:sldMk cId="4010748690" sldId="413"/>
            <ac:spMk id="9" creationId="{5C7BD4B4-C030-416B-E462-3F8481BE5290}"/>
          </ac:spMkLst>
        </pc:spChg>
        <pc:cxnChg chg="add del mod">
          <ac:chgData name="신수환" userId="c03e7699-6ea1-407f-878a-bfc7abf251e9" providerId="ADAL" clId="{3BE2497D-FFFF-42B1-B757-DBA9CC8A82D8}" dt="2022-07-25T13:39:34.405" v="2245" actId="478"/>
          <ac:cxnSpMkLst>
            <pc:docMk/>
            <pc:sldMk cId="4010748690" sldId="413"/>
            <ac:cxnSpMk id="4" creationId="{37A77722-7C47-C2EB-88F5-15D9EFA37CB7}"/>
          </ac:cxnSpMkLst>
        </pc:cxnChg>
      </pc:sldChg>
      <pc:sldChg chg="modSp add mod">
        <pc:chgData name="신수환" userId="c03e7699-6ea1-407f-878a-bfc7abf251e9" providerId="ADAL" clId="{3BE2497D-FFFF-42B1-B757-DBA9CC8A82D8}" dt="2022-07-25T14:02:17.960" v="3104" actId="20577"/>
        <pc:sldMkLst>
          <pc:docMk/>
          <pc:sldMk cId="444674003" sldId="414"/>
        </pc:sldMkLst>
        <pc:spChg chg="mod">
          <ac:chgData name="신수환" userId="c03e7699-6ea1-407f-878a-bfc7abf251e9" providerId="ADAL" clId="{3BE2497D-FFFF-42B1-B757-DBA9CC8A82D8}" dt="2022-07-25T14:02:17.960" v="3104" actId="20577"/>
          <ac:spMkLst>
            <pc:docMk/>
            <pc:sldMk cId="444674003" sldId="414"/>
            <ac:spMk id="3" creationId="{563E0F9D-FC23-9F35-DC5F-1C8F4DC761DA}"/>
          </ac:spMkLst>
        </pc:spChg>
        <pc:spChg chg="mod">
          <ac:chgData name="신수환" userId="c03e7699-6ea1-407f-878a-bfc7abf251e9" providerId="ADAL" clId="{3BE2497D-FFFF-42B1-B757-DBA9CC8A82D8}" dt="2022-07-25T13:59:09.262" v="2830" actId="20577"/>
          <ac:spMkLst>
            <pc:docMk/>
            <pc:sldMk cId="444674003" sldId="414"/>
            <ac:spMk id="5" creationId="{9AA41971-9109-F9D1-D54B-15487072ED92}"/>
          </ac:spMkLst>
        </pc:spChg>
      </pc:sldChg>
      <pc:sldChg chg="add del">
        <pc:chgData name="신수환" userId="c03e7699-6ea1-407f-878a-bfc7abf251e9" providerId="ADAL" clId="{3BE2497D-FFFF-42B1-B757-DBA9CC8A82D8}" dt="2022-07-25T11:36:20.329" v="1648" actId="47"/>
        <pc:sldMkLst>
          <pc:docMk/>
          <pc:sldMk cId="3696579050" sldId="414"/>
        </pc:sldMkLst>
      </pc:sldChg>
      <pc:sldChg chg="addSp delSp modSp add mod">
        <pc:chgData name="신수환" userId="c03e7699-6ea1-407f-878a-bfc7abf251e9" providerId="ADAL" clId="{3BE2497D-FFFF-42B1-B757-DBA9CC8A82D8}" dt="2022-07-25T14:05:55.277" v="3154" actId="20577"/>
        <pc:sldMkLst>
          <pc:docMk/>
          <pc:sldMk cId="1144091915" sldId="415"/>
        </pc:sldMkLst>
        <pc:spChg chg="del">
          <ac:chgData name="신수환" userId="c03e7699-6ea1-407f-878a-bfc7abf251e9" providerId="ADAL" clId="{3BE2497D-FFFF-42B1-B757-DBA9CC8A82D8}" dt="2022-07-25T14:04:52.015" v="3132" actId="478"/>
          <ac:spMkLst>
            <pc:docMk/>
            <pc:sldMk cId="1144091915" sldId="415"/>
            <ac:spMk id="3" creationId="{563E0F9D-FC23-9F35-DC5F-1C8F4DC761DA}"/>
          </ac:spMkLst>
        </pc:spChg>
        <pc:spChg chg="mod">
          <ac:chgData name="신수환" userId="c03e7699-6ea1-407f-878a-bfc7abf251e9" providerId="ADAL" clId="{3BE2497D-FFFF-42B1-B757-DBA9CC8A82D8}" dt="2022-07-25T14:05:55.277" v="3154" actId="20577"/>
          <ac:spMkLst>
            <pc:docMk/>
            <pc:sldMk cId="1144091915" sldId="415"/>
            <ac:spMk id="5" creationId="{9AA41971-9109-F9D1-D54B-15487072ED92}"/>
          </ac:spMkLst>
        </pc:spChg>
        <pc:picChg chg="add mod">
          <ac:chgData name="신수환" userId="c03e7699-6ea1-407f-878a-bfc7abf251e9" providerId="ADAL" clId="{3BE2497D-FFFF-42B1-B757-DBA9CC8A82D8}" dt="2022-07-25T14:04:57.357" v="3135" actId="1076"/>
          <ac:picMkLst>
            <pc:docMk/>
            <pc:sldMk cId="1144091915" sldId="415"/>
            <ac:picMk id="4" creationId="{E835AC34-D480-D944-A987-E5809C5C4E64}"/>
          </ac:picMkLst>
        </pc:picChg>
      </pc:sldChg>
      <pc:sldChg chg="add del">
        <pc:chgData name="신수환" userId="c03e7699-6ea1-407f-878a-bfc7abf251e9" providerId="ADAL" clId="{3BE2497D-FFFF-42B1-B757-DBA9CC8A82D8}" dt="2022-07-25T11:36:21.107" v="1649" actId="47"/>
        <pc:sldMkLst>
          <pc:docMk/>
          <pc:sldMk cId="1459433355" sldId="415"/>
        </pc:sldMkLst>
      </pc:sldChg>
      <pc:sldChg chg="addSp delSp modSp add mod">
        <pc:chgData name="신수환" userId="c03e7699-6ea1-407f-878a-bfc7abf251e9" providerId="ADAL" clId="{3BE2497D-FFFF-42B1-B757-DBA9CC8A82D8}" dt="2022-07-25T14:39:50.999" v="3989" actId="20577"/>
        <pc:sldMkLst>
          <pc:docMk/>
          <pc:sldMk cId="3286940069" sldId="416"/>
        </pc:sldMkLst>
        <pc:spChg chg="add del">
          <ac:chgData name="신수환" userId="c03e7699-6ea1-407f-878a-bfc7abf251e9" providerId="ADAL" clId="{3BE2497D-FFFF-42B1-B757-DBA9CC8A82D8}" dt="2022-07-25T14:13:17.481" v="3171" actId="3680"/>
          <ac:spMkLst>
            <pc:docMk/>
            <pc:sldMk cId="3286940069" sldId="416"/>
            <ac:spMk id="3" creationId="{563E0F9D-FC23-9F35-DC5F-1C8F4DC761DA}"/>
          </ac:spMkLst>
        </pc:spChg>
        <pc:spChg chg="mod">
          <ac:chgData name="신수환" userId="c03e7699-6ea1-407f-878a-bfc7abf251e9" providerId="ADAL" clId="{3BE2497D-FFFF-42B1-B757-DBA9CC8A82D8}" dt="2022-07-25T14:06:02.736" v="3162" actId="20577"/>
          <ac:spMkLst>
            <pc:docMk/>
            <pc:sldMk cId="3286940069" sldId="416"/>
            <ac:spMk id="5" creationId="{9AA41971-9109-F9D1-D54B-15487072ED92}"/>
          </ac:spMkLst>
        </pc:spChg>
        <pc:spChg chg="add del mod">
          <ac:chgData name="신수환" userId="c03e7699-6ea1-407f-878a-bfc7abf251e9" providerId="ADAL" clId="{3BE2497D-FFFF-42B1-B757-DBA9CC8A82D8}" dt="2022-07-25T14:16:55.871" v="3267" actId="3680"/>
          <ac:spMkLst>
            <pc:docMk/>
            <pc:sldMk cId="3286940069" sldId="416"/>
            <ac:spMk id="7" creationId="{61201DE0-EF0A-183D-FD69-BE85A1132ABE}"/>
          </ac:spMkLst>
        </pc:spChg>
        <pc:spChg chg="add del mod">
          <ac:chgData name="신수환" userId="c03e7699-6ea1-407f-878a-bfc7abf251e9" providerId="ADAL" clId="{3BE2497D-FFFF-42B1-B757-DBA9CC8A82D8}" dt="2022-07-25T14:19:36.804" v="3337" actId="3680"/>
          <ac:spMkLst>
            <pc:docMk/>
            <pc:sldMk cId="3286940069" sldId="416"/>
            <ac:spMk id="10" creationId="{BB78B475-DA44-1132-C1F8-471C1AABAF6C}"/>
          </ac:spMkLst>
        </pc:spChg>
        <pc:graphicFrameChg chg="add del mod ord modGraphic">
          <ac:chgData name="신수환" userId="c03e7699-6ea1-407f-878a-bfc7abf251e9" providerId="ADAL" clId="{3BE2497D-FFFF-42B1-B757-DBA9CC8A82D8}" dt="2022-07-25T14:13:11.520" v="3170" actId="3680"/>
          <ac:graphicFrameMkLst>
            <pc:docMk/>
            <pc:sldMk cId="3286940069" sldId="416"/>
            <ac:graphicFrameMk id="2" creationId="{DC028ED1-A66A-3C9C-12EE-2BF3530EBAA4}"/>
          </ac:graphicFrameMkLst>
        </pc:graphicFrameChg>
        <pc:graphicFrameChg chg="add del mod ord modGraphic">
          <ac:chgData name="신수환" userId="c03e7699-6ea1-407f-878a-bfc7abf251e9" providerId="ADAL" clId="{3BE2497D-FFFF-42B1-B757-DBA9CC8A82D8}" dt="2022-07-25T14:16:50.190" v="3266" actId="478"/>
          <ac:graphicFrameMkLst>
            <pc:docMk/>
            <pc:sldMk cId="3286940069" sldId="416"/>
            <ac:graphicFrameMk id="4" creationId="{1176FE0B-ADBA-A6B6-A118-3950ABD52C3B}"/>
          </ac:graphicFrameMkLst>
        </pc:graphicFrameChg>
        <pc:graphicFrameChg chg="add del mod ord modGraphic">
          <ac:chgData name="신수환" userId="c03e7699-6ea1-407f-878a-bfc7abf251e9" providerId="ADAL" clId="{3BE2497D-FFFF-42B1-B757-DBA9CC8A82D8}" dt="2022-07-25T14:19:30.550" v="3336" actId="478"/>
          <ac:graphicFrameMkLst>
            <pc:docMk/>
            <pc:sldMk cId="3286940069" sldId="416"/>
            <ac:graphicFrameMk id="8" creationId="{8210F5E0-E9B9-00AE-81EA-2C3EAB03644C}"/>
          </ac:graphicFrameMkLst>
        </pc:graphicFrameChg>
        <pc:graphicFrameChg chg="add mod ord modGraphic">
          <ac:chgData name="신수환" userId="c03e7699-6ea1-407f-878a-bfc7abf251e9" providerId="ADAL" clId="{3BE2497D-FFFF-42B1-B757-DBA9CC8A82D8}" dt="2022-07-25T14:39:50.999" v="3989" actId="20577"/>
          <ac:graphicFrameMkLst>
            <pc:docMk/>
            <pc:sldMk cId="3286940069" sldId="416"/>
            <ac:graphicFrameMk id="11" creationId="{8357E1FE-6965-FAA7-9C5E-7E5D7E605EEA}"/>
          </ac:graphicFrameMkLst>
        </pc:graphicFrameChg>
      </pc:sldChg>
      <pc:sldChg chg="delSp add del mod">
        <pc:chgData name="신수환" userId="c03e7699-6ea1-407f-878a-bfc7abf251e9" providerId="ADAL" clId="{3BE2497D-FFFF-42B1-B757-DBA9CC8A82D8}" dt="2022-07-25T14:26:45.963" v="3624" actId="47"/>
        <pc:sldMkLst>
          <pc:docMk/>
          <pc:sldMk cId="41950418" sldId="417"/>
        </pc:sldMkLst>
        <pc:picChg chg="del">
          <ac:chgData name="신수환" userId="c03e7699-6ea1-407f-878a-bfc7abf251e9" providerId="ADAL" clId="{3BE2497D-FFFF-42B1-B757-DBA9CC8A82D8}" dt="2022-07-25T14:26:41.222" v="3623" actId="478"/>
          <ac:picMkLst>
            <pc:docMk/>
            <pc:sldMk cId="41950418" sldId="417"/>
            <ac:picMk id="4" creationId="{E835AC34-D480-D944-A987-E5809C5C4E64}"/>
          </ac:picMkLst>
        </pc:picChg>
      </pc:sldChg>
      <pc:sldChg chg="modSp add mod">
        <pc:chgData name="신수환" userId="c03e7699-6ea1-407f-878a-bfc7abf251e9" providerId="ADAL" clId="{3BE2497D-FFFF-42B1-B757-DBA9CC8A82D8}" dt="2022-07-25T14:45:10.223" v="4216" actId="20577"/>
        <pc:sldMkLst>
          <pc:docMk/>
          <pc:sldMk cId="882706526" sldId="417"/>
        </pc:sldMkLst>
        <pc:spChg chg="mod">
          <ac:chgData name="신수환" userId="c03e7699-6ea1-407f-878a-bfc7abf251e9" providerId="ADAL" clId="{3BE2497D-FFFF-42B1-B757-DBA9CC8A82D8}" dt="2022-07-25T14:45:10.223" v="4216" actId="20577"/>
          <ac:spMkLst>
            <pc:docMk/>
            <pc:sldMk cId="882706526" sldId="417"/>
            <ac:spMk id="3" creationId="{563E0F9D-FC23-9F35-DC5F-1C8F4DC761DA}"/>
          </ac:spMkLst>
        </pc:spChg>
        <pc:spChg chg="mod">
          <ac:chgData name="신수환" userId="c03e7699-6ea1-407f-878a-bfc7abf251e9" providerId="ADAL" clId="{3BE2497D-FFFF-42B1-B757-DBA9CC8A82D8}" dt="2022-07-25T14:28:00.391" v="3661" actId="20577"/>
          <ac:spMkLst>
            <pc:docMk/>
            <pc:sldMk cId="882706526" sldId="417"/>
            <ac:spMk id="5" creationId="{9AA41971-9109-F9D1-D54B-15487072ED92}"/>
          </ac:spMkLst>
        </pc:spChg>
      </pc:sldChg>
      <pc:sldChg chg="modSp add mod">
        <pc:chgData name="신수환" userId="c03e7699-6ea1-407f-878a-bfc7abf251e9" providerId="ADAL" clId="{3BE2497D-FFFF-42B1-B757-DBA9CC8A82D8}" dt="2022-07-25T14:35:39.278" v="3951" actId="20577"/>
        <pc:sldMkLst>
          <pc:docMk/>
          <pc:sldMk cId="681163061" sldId="418"/>
        </pc:sldMkLst>
        <pc:spChg chg="mod">
          <ac:chgData name="신수환" userId="c03e7699-6ea1-407f-878a-bfc7abf251e9" providerId="ADAL" clId="{3BE2497D-FFFF-42B1-B757-DBA9CC8A82D8}" dt="2022-07-25T14:35:39.278" v="3951" actId="20577"/>
          <ac:spMkLst>
            <pc:docMk/>
            <pc:sldMk cId="681163061" sldId="418"/>
            <ac:spMk id="3" creationId="{563E0F9D-FC23-9F35-DC5F-1C8F4DC761DA}"/>
          </ac:spMkLst>
        </pc:spChg>
        <pc:spChg chg="mod">
          <ac:chgData name="신수환" userId="c03e7699-6ea1-407f-878a-bfc7abf251e9" providerId="ADAL" clId="{3BE2497D-FFFF-42B1-B757-DBA9CC8A82D8}" dt="2022-07-25T14:27:55.587" v="3651" actId="20577"/>
          <ac:spMkLst>
            <pc:docMk/>
            <pc:sldMk cId="681163061" sldId="418"/>
            <ac:spMk id="5" creationId="{9AA41971-9109-F9D1-D54B-15487072ED92}"/>
          </ac:spMkLst>
        </pc:spChg>
      </pc:sldChg>
      <pc:sldChg chg="add del">
        <pc:chgData name="신수환" userId="c03e7699-6ea1-407f-878a-bfc7abf251e9" providerId="ADAL" clId="{3BE2497D-FFFF-42B1-B757-DBA9CC8A82D8}" dt="2022-07-25T14:26:46.722" v="3625" actId="47"/>
        <pc:sldMkLst>
          <pc:docMk/>
          <pc:sldMk cId="3468228782" sldId="418"/>
        </pc:sldMkLst>
      </pc:sldChg>
      <pc:sldChg chg="add">
        <pc:chgData name="신수환" userId="c03e7699-6ea1-407f-878a-bfc7abf251e9" providerId="ADAL" clId="{3BE2497D-FFFF-42B1-B757-DBA9CC8A82D8}" dt="2022-07-25T14:45:51.675" v="4217"/>
        <pc:sldMkLst>
          <pc:docMk/>
          <pc:sldMk cId="2466968142" sldId="423"/>
        </pc:sldMkLst>
      </pc:sldChg>
      <pc:sldChg chg="modSp add mod">
        <pc:chgData name="신수환" userId="c03e7699-6ea1-407f-878a-bfc7abf251e9" providerId="ADAL" clId="{3BE2497D-FFFF-42B1-B757-DBA9CC8A82D8}" dt="2022-07-26T00:49:17.092" v="4340"/>
        <pc:sldMkLst>
          <pc:docMk/>
          <pc:sldMk cId="3787790923" sldId="424"/>
        </pc:sldMkLst>
        <pc:spChg chg="mod">
          <ac:chgData name="신수환" userId="c03e7699-6ea1-407f-878a-bfc7abf251e9" providerId="ADAL" clId="{3BE2497D-FFFF-42B1-B757-DBA9CC8A82D8}" dt="2022-07-26T00:49:17.092" v="4340"/>
          <ac:spMkLst>
            <pc:docMk/>
            <pc:sldMk cId="3787790923" sldId="424"/>
            <ac:spMk id="2" creationId="{6F8E8E9F-0121-AF4F-8F3E-C6414598F8CE}"/>
          </ac:spMkLst>
        </pc:spChg>
        <pc:spChg chg="mod">
          <ac:chgData name="신수환" userId="c03e7699-6ea1-407f-878a-bfc7abf251e9" providerId="ADAL" clId="{3BE2497D-FFFF-42B1-B757-DBA9CC8A82D8}" dt="2022-07-26T00:46:34.158" v="4296" actId="242"/>
          <ac:spMkLst>
            <pc:docMk/>
            <pc:sldMk cId="3787790923" sldId="424"/>
            <ac:spMk id="3" creationId="{C5C27E24-377B-BC40-B952-DF8E1F4C4F7B}"/>
          </ac:spMkLst>
        </pc:spChg>
      </pc:sldChg>
      <pc:sldChg chg="modSp add mod">
        <pc:chgData name="신수환" userId="c03e7699-6ea1-407f-878a-bfc7abf251e9" providerId="ADAL" clId="{3BE2497D-FFFF-42B1-B757-DBA9CC8A82D8}" dt="2022-07-26T00:48:44.601" v="4339" actId="20577"/>
        <pc:sldMkLst>
          <pc:docMk/>
          <pc:sldMk cId="2833826661" sldId="425"/>
        </pc:sldMkLst>
        <pc:spChg chg="mod">
          <ac:chgData name="신수환" userId="c03e7699-6ea1-407f-878a-bfc7abf251e9" providerId="ADAL" clId="{3BE2497D-FFFF-42B1-B757-DBA9CC8A82D8}" dt="2022-07-26T00:48:44.601" v="4339" actId="20577"/>
          <ac:spMkLst>
            <pc:docMk/>
            <pc:sldMk cId="2833826661" sldId="425"/>
            <ac:spMk id="2" creationId="{6F8E8E9F-0121-AF4F-8F3E-C6414598F8CE}"/>
          </ac:spMkLst>
        </pc:spChg>
        <pc:spChg chg="mod">
          <ac:chgData name="신수환" userId="c03e7699-6ea1-407f-878a-bfc7abf251e9" providerId="ADAL" clId="{3BE2497D-FFFF-42B1-B757-DBA9CC8A82D8}" dt="2022-07-26T00:45:59.955" v="4294" actId="242"/>
          <ac:spMkLst>
            <pc:docMk/>
            <pc:sldMk cId="2833826661" sldId="425"/>
            <ac:spMk id="3" creationId="{C5C27E24-377B-BC40-B952-DF8E1F4C4F7B}"/>
          </ac:spMkLst>
        </pc:spChg>
      </pc:sldChg>
      <pc:sldChg chg="modSp add mod">
        <pc:chgData name="신수환" userId="c03e7699-6ea1-407f-878a-bfc7abf251e9" providerId="ADAL" clId="{3BE2497D-FFFF-42B1-B757-DBA9CC8A82D8}" dt="2022-07-26T00:49:21.886" v="4341"/>
        <pc:sldMkLst>
          <pc:docMk/>
          <pc:sldMk cId="2371975604" sldId="426"/>
        </pc:sldMkLst>
        <pc:spChg chg="mod">
          <ac:chgData name="신수환" userId="c03e7699-6ea1-407f-878a-bfc7abf251e9" providerId="ADAL" clId="{3BE2497D-FFFF-42B1-B757-DBA9CC8A82D8}" dt="2022-07-26T00:49:21.886" v="4341"/>
          <ac:spMkLst>
            <pc:docMk/>
            <pc:sldMk cId="2371975604" sldId="426"/>
            <ac:spMk id="2" creationId="{6F8E8E9F-0121-AF4F-8F3E-C6414598F8CE}"/>
          </ac:spMkLst>
        </pc:spChg>
        <pc:spChg chg="mod">
          <ac:chgData name="신수환" userId="c03e7699-6ea1-407f-878a-bfc7abf251e9" providerId="ADAL" clId="{3BE2497D-FFFF-42B1-B757-DBA9CC8A82D8}" dt="2022-07-26T00:47:22.857" v="4330" actId="20577"/>
          <ac:spMkLst>
            <pc:docMk/>
            <pc:sldMk cId="2371975604" sldId="426"/>
            <ac:spMk id="3" creationId="{C5C27E24-377B-BC40-B952-DF8E1F4C4F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2022-07-26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2022-07-25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9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772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30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html" TargetMode="External"/><Relationship Id="rId2" Type="http://schemas.openxmlformats.org/officeDocument/2006/relationships/hyperlink" Target="https://docs.python.org/3/library/subpro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WAL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1F2025"/>
                </a:solidFill>
                <a:latin typeface="Poppins" pitchFamily="2" charset="0"/>
              </a:rPr>
              <a:t>Suhwan</a:t>
            </a:r>
            <a:r>
              <a:rPr kumimoji="1" lang="ko-KR" altLang="en-US" dirty="0">
                <a:solidFill>
                  <a:srgbClr val="1F2025"/>
                </a:solidFill>
                <a:latin typeface="Poppins" pitchFamily="2" charset="0"/>
              </a:rPr>
              <a:t> </a:t>
            </a:r>
            <a:r>
              <a:rPr kumimoji="1" lang="en-US" altLang="ko-KR" dirty="0">
                <a:solidFill>
                  <a:srgbClr val="1F2025"/>
                </a:solidFill>
                <a:latin typeface="Poppins" pitchFamily="2" charset="0"/>
              </a:rPr>
              <a:t>Shin, </a:t>
            </a:r>
            <a:r>
              <a:rPr kumimoji="1" lang="en-US" altLang="ko-KR" dirty="0" err="1">
                <a:solidFill>
                  <a:srgbClr val="1F2025"/>
                </a:solidFill>
                <a:latin typeface="Poppins" pitchFamily="2" charset="0"/>
              </a:rPr>
              <a:t>Isu</a:t>
            </a:r>
            <a:r>
              <a:rPr kumimoji="1" lang="en-US" altLang="ko-KR" dirty="0">
                <a:solidFill>
                  <a:srgbClr val="1F2025"/>
                </a:solidFill>
                <a:latin typeface="Poppins" pitchFamily="2" charset="0"/>
              </a:rPr>
              <a:t> Kim, </a:t>
            </a:r>
            <a:r>
              <a:rPr kumimoji="1" lang="en-US" altLang="ko-KR" dirty="0" err="1">
                <a:solidFill>
                  <a:srgbClr val="1F2025"/>
                </a:solidFill>
                <a:latin typeface="Poppins" pitchFamily="2" charset="0"/>
              </a:rPr>
              <a:t>Seyeon</a:t>
            </a:r>
            <a:r>
              <a:rPr kumimoji="1" lang="en-US" altLang="ko-KR" dirty="0">
                <a:solidFill>
                  <a:srgbClr val="1F2025"/>
                </a:solidFill>
                <a:latin typeface="Poppins" pitchFamily="2" charset="0"/>
              </a:rPr>
              <a:t> Park</a:t>
            </a:r>
            <a:endParaRPr lang="en" altLang="ko-KR" dirty="0">
              <a:solidFill>
                <a:srgbClr val="1F2025"/>
              </a:solidFill>
              <a:latin typeface="Poppins" pitchFamily="2" charset="0"/>
            </a:endParaRPr>
          </a:p>
          <a:p>
            <a:r>
              <a:rPr lang="en" altLang="ko-KR" dirty="0"/>
              <a:t>E-Mail: tlstnghks77@dankook.ac.kr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316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Disable_wal</a:t>
            </a:r>
            <a:r>
              <a:rPr lang="en-US" altLang="ko-KR" dirty="0"/>
              <a:t> : Result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Average of 10 </a:t>
            </a:r>
            <a:r>
              <a:rPr lang="en-US" altLang="ko-KR" sz="2600" dirty="0" err="1"/>
              <a:t>db_bench</a:t>
            </a:r>
            <a:r>
              <a:rPr lang="en-US" altLang="ko-KR" sz="2600" dirty="0"/>
              <a:t> results</a:t>
            </a:r>
            <a:endParaRPr lang="ko-KR" altLang="en-US" sz="2600" dirty="0"/>
          </a:p>
          <a:p>
            <a:endParaRPr lang="ko-KR" alt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6BE94C7-7864-25EB-38CB-0147F60F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1959913"/>
            <a:ext cx="7897867" cy="22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23207E-3940-94B7-14CD-918024F01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4248269"/>
            <a:ext cx="7897867" cy="230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3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37861"/>
            <a:ext cx="11320828" cy="83129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Disable_wal</a:t>
            </a:r>
            <a:r>
              <a:rPr lang="en-US" altLang="ko-KR" dirty="0"/>
              <a:t> : Conclusion &amp; Future Study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Enabling WAL will use IO, thus in terms of throughput and latency, it is slower than disabling it.</a:t>
            </a:r>
          </a:p>
          <a:p>
            <a:pPr marL="0" indent="0">
              <a:buNone/>
            </a:pPr>
            <a:endParaRPr lang="en-US" altLang="ko-KR" sz="2500" dirty="0"/>
          </a:p>
          <a:p>
            <a:r>
              <a:rPr lang="en-US" altLang="ko-KR" sz="2600" dirty="0"/>
              <a:t>Future experiment ideas: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 err="1"/>
              <a:t>uftrace</a:t>
            </a:r>
            <a:r>
              <a:rPr lang="en-US" altLang="ko-KR" dirty="0"/>
              <a:t> to analyze more about internal operations.</a:t>
            </a:r>
          </a:p>
          <a:p>
            <a:pPr lvl="1"/>
            <a:r>
              <a:rPr lang="en-US" altLang="ko-KR" dirty="0"/>
              <a:t>Disable WAL and shutdown abruptly.</a:t>
            </a:r>
          </a:p>
          <a:p>
            <a:pPr lvl="1"/>
            <a:r>
              <a:rPr lang="en-US" altLang="ko-KR" dirty="0"/>
              <a:t>Enable WAL and shutdown abruptly.</a:t>
            </a:r>
          </a:p>
          <a:p>
            <a:pPr lvl="1"/>
            <a:r>
              <a:rPr lang="en-US" altLang="ko-KR" dirty="0"/>
              <a:t>Find reasons for why SAF and WAF stays the same.</a:t>
            </a:r>
          </a:p>
          <a:p>
            <a:pPr lvl="1"/>
            <a:r>
              <a:rPr lang="en-US" altLang="ko-KR" dirty="0"/>
              <a:t>Test with </a:t>
            </a:r>
            <a:r>
              <a:rPr lang="en-US" altLang="ko-KR" dirty="0" err="1"/>
              <a:t>wal_bytes_per_sync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2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Option : </a:t>
            </a:r>
            <a:r>
              <a:rPr kumimoji="1" lang="en-US" altLang="ko-KR" dirty="0" err="1"/>
              <a:t>Max_total_wal_size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ko-KR" dirty="0" err="1">
                <a:solidFill>
                  <a:srgbClr val="1F2025"/>
                </a:solidFill>
                <a:latin typeface="Poppins" pitchFamily="2" charset="0"/>
              </a:rPr>
              <a:t>Seyeon</a:t>
            </a:r>
            <a:r>
              <a:rPr kumimoji="1" lang="en-US" altLang="ko-KR" dirty="0">
                <a:solidFill>
                  <a:srgbClr val="1F2025"/>
                </a:solidFill>
                <a:latin typeface="Poppins" pitchFamily="2" charset="0"/>
              </a:rPr>
              <a:t> Park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79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Max_total_wal_size</a:t>
            </a:r>
            <a:r>
              <a:rPr kumimoji="1" lang="en-US" altLang="ko-KR" dirty="0"/>
              <a:t> : Hypothesis 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600" dirty="0"/>
              <a:t>If there is no limit about the </a:t>
            </a:r>
            <a:r>
              <a:rPr lang="en-US" altLang="ko-KR" sz="2600" dirty="0" err="1"/>
              <a:t>wal</a:t>
            </a:r>
            <a:r>
              <a:rPr lang="en-US" altLang="ko-KR" sz="2600" dirty="0"/>
              <a:t> size, it cause slow deletion of </a:t>
            </a:r>
            <a:r>
              <a:rPr lang="en-US" altLang="ko-KR" sz="2600" dirty="0" err="1"/>
              <a:t>wal</a:t>
            </a:r>
            <a:r>
              <a:rPr lang="ko-KR" altLang="en-US" sz="2600" dirty="0"/>
              <a:t> </a:t>
            </a:r>
            <a:r>
              <a:rPr lang="en" altLang="ko-Kore-KR" sz="2600" dirty="0"/>
              <a:t>in accor-dance with</a:t>
            </a:r>
            <a:r>
              <a:rPr lang="ko-KR" altLang="en-US" sz="2600" dirty="0"/>
              <a:t> </a:t>
            </a:r>
            <a:r>
              <a:rPr lang="en-US" altLang="ko-KR" sz="2600" dirty="0"/>
              <a:t>no flush for a while</a:t>
            </a:r>
          </a:p>
          <a:p>
            <a:pPr>
              <a:lnSpc>
                <a:spcPct val="110000"/>
              </a:lnSpc>
            </a:pPr>
            <a:endParaRPr lang="en-US" altLang="ko-KR" sz="2600" dirty="0"/>
          </a:p>
          <a:p>
            <a:pPr>
              <a:lnSpc>
                <a:spcPct val="110000"/>
              </a:lnSpc>
            </a:pPr>
            <a:r>
              <a:rPr lang="en-US" altLang="ko-KR" sz="2600" dirty="0"/>
              <a:t>In case of setting option ”</a:t>
            </a:r>
            <a:r>
              <a:rPr lang="en-US" altLang="ko-KR" sz="2600" dirty="0" err="1"/>
              <a:t>max_total_wal_size</a:t>
            </a:r>
            <a:r>
              <a:rPr lang="en-US" altLang="ko-KR" sz="2600" dirty="0"/>
              <a:t>”, if data satisfy</a:t>
            </a:r>
            <a:r>
              <a:rPr lang="ko-KR" altLang="en-US" sz="2600" dirty="0"/>
              <a:t> </a:t>
            </a:r>
            <a:r>
              <a:rPr lang="en-US" altLang="ko-KR" sz="2600" dirty="0"/>
              <a:t>the</a:t>
            </a:r>
            <a:r>
              <a:rPr lang="ko-KR" altLang="en-US" sz="2600" dirty="0"/>
              <a:t> </a:t>
            </a:r>
            <a:r>
              <a:rPr lang="en-US" altLang="ko-KR" sz="2600" dirty="0"/>
              <a:t>size,</a:t>
            </a:r>
            <a:r>
              <a:rPr lang="ko-KR" altLang="en-US" sz="2600" dirty="0"/>
              <a:t> </a:t>
            </a:r>
            <a:r>
              <a:rPr lang="en-US" altLang="ko-KR" sz="2600" dirty="0"/>
              <a:t>it’s</a:t>
            </a:r>
            <a:r>
              <a:rPr lang="ko-KR" altLang="en-US" sz="2600" dirty="0"/>
              <a:t> </a:t>
            </a:r>
            <a:r>
              <a:rPr lang="en-US" altLang="ko-KR" sz="2600" dirty="0"/>
              <a:t>going</a:t>
            </a:r>
            <a:r>
              <a:rPr lang="ko-KR" altLang="en-US" sz="2600" dirty="0"/>
              <a:t> </a:t>
            </a:r>
            <a:r>
              <a:rPr lang="en-US" altLang="ko-KR" sz="2600" dirty="0"/>
              <a:t>to</a:t>
            </a:r>
            <a:r>
              <a:rPr lang="ko-KR" altLang="en-US" sz="2600" dirty="0"/>
              <a:t> </a:t>
            </a:r>
            <a:r>
              <a:rPr lang="en-US" altLang="ko-KR" sz="2600" dirty="0"/>
              <a:t>be</a:t>
            </a:r>
            <a:r>
              <a:rPr lang="ko-KR" altLang="en-US" sz="2600" dirty="0"/>
              <a:t> </a:t>
            </a:r>
            <a:r>
              <a:rPr lang="en-US" altLang="ko-KR" sz="2600" dirty="0"/>
              <a:t>triggered</a:t>
            </a:r>
          </a:p>
          <a:p>
            <a:pPr>
              <a:lnSpc>
                <a:spcPct val="110000"/>
              </a:lnSpc>
            </a:pPr>
            <a:endParaRPr lang="en-US" altLang="ko-KR" sz="2600" dirty="0"/>
          </a:p>
          <a:p>
            <a:pPr>
              <a:lnSpc>
                <a:spcPct val="110000"/>
              </a:lnSpc>
            </a:pPr>
            <a:r>
              <a:rPr lang="en-US" altLang="ko-KR" sz="2600" dirty="0"/>
              <a:t>Then, will the performance deteriorate because the smaller the </a:t>
            </a:r>
            <a:r>
              <a:rPr lang="en-US" altLang="ko-KR" sz="2600" dirty="0" err="1"/>
              <a:t>wal</a:t>
            </a:r>
            <a:r>
              <a:rPr lang="en-US" altLang="ko-KR" sz="2600" dirty="0"/>
              <a:t>, the more often it flushes?</a:t>
            </a:r>
            <a:endParaRPr kumimoji="1" lang="ko-KR" altLang="en-US" sz="2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38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Max_total_wal_size</a:t>
            </a:r>
            <a:r>
              <a:rPr kumimoji="1" lang="en-US" altLang="ko-KR" dirty="0"/>
              <a:t> : Design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ko-Kore-KR" sz="2500" dirty="0"/>
              <a:t>Independent Variable: --</a:t>
            </a:r>
            <a:r>
              <a:rPr kumimoji="1" lang="en-US" altLang="ko-KR" sz="2500" dirty="0" err="1"/>
              <a:t>max_total_wal_size</a:t>
            </a:r>
            <a:r>
              <a:rPr kumimoji="1" lang="en-US" altLang="ko-KR" sz="2500" dirty="0"/>
              <a:t> </a:t>
            </a:r>
            <a:r>
              <a:rPr lang="en" altLang="ko-Kore-KR" sz="2500" dirty="0"/>
              <a:t>= [int value]</a:t>
            </a:r>
          </a:p>
          <a:p>
            <a:pPr>
              <a:lnSpc>
                <a:spcPct val="150000"/>
              </a:lnSpc>
            </a:pPr>
            <a:r>
              <a:rPr lang="en" altLang="ko-Kore-KR" sz="2500" dirty="0"/>
              <a:t>Dependent Variable: SAF, WAF, Latency, Throughput</a:t>
            </a:r>
          </a:p>
          <a:p>
            <a:pPr>
              <a:lnSpc>
                <a:spcPct val="150000"/>
              </a:lnSpc>
            </a:pPr>
            <a:endParaRPr lang="en" altLang="ko-Kore-KR" sz="2500" dirty="0"/>
          </a:p>
          <a:p>
            <a:r>
              <a:rPr lang="en" altLang="ko-Kore-KR" sz="2500" dirty="0"/>
              <a:t>./db_bench --benchmarks="fillseq,stats,levelstats,compact,stats,levelstats,fillrandom,stats,levelstats,compact,stats,levelstats" --max_total_wal_size=[0,1,10,100,1000,10000,100000,1000000,10000000, 100000000]</a:t>
            </a:r>
          </a:p>
          <a:p>
            <a:endParaRPr lang="en" altLang="ko-Kore-KR" sz="2500" dirty="0"/>
          </a:p>
          <a:p>
            <a:r>
              <a:rPr lang="en" altLang="ko-Kore-KR" sz="2500" dirty="0"/>
              <a:t>--num=10000000 (default)</a:t>
            </a:r>
            <a:endParaRPr kumimoji="1" lang="ko-Kore-KR" altLang="en-US" sz="2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97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Max_total_wal_size</a:t>
            </a:r>
            <a:r>
              <a:rPr kumimoji="1" lang="en-US" altLang="ko-KR" dirty="0"/>
              <a:t> : Environment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ko-Kore-KR" sz="2600" dirty="0"/>
              <a:t>Server Spec</a:t>
            </a:r>
            <a:br>
              <a:rPr lang="en" altLang="ko-Kore-KR" sz="2600" dirty="0"/>
            </a:br>
            <a:r>
              <a:rPr lang="en" altLang="ko-Kore-KR" sz="2600" dirty="0"/>
              <a:t>• OS: macOS Monterey</a:t>
            </a:r>
            <a:br>
              <a:rPr lang="en" altLang="ko-Kore-KR" sz="2600" dirty="0"/>
            </a:br>
            <a:r>
              <a:rPr lang="en" altLang="ko-Kore-KR" sz="2600" dirty="0"/>
              <a:t>• Processor: 2.3 GHz 8</a:t>
            </a:r>
            <a:r>
              <a:rPr lang="ko-KR" altLang="en-US" sz="2600" dirty="0"/>
              <a:t>코어 </a:t>
            </a:r>
            <a:r>
              <a:rPr lang="en" altLang="ko-Kore-KR" sz="2600" dirty="0"/>
              <a:t>Intel Core i9</a:t>
            </a:r>
            <a:br>
              <a:rPr lang="en" altLang="ko-Kore-KR" sz="2600" dirty="0"/>
            </a:br>
            <a:r>
              <a:rPr lang="en" altLang="ko-Kore-KR" sz="2600" dirty="0"/>
              <a:t>• SSD</a:t>
            </a:r>
            <a:r>
              <a:rPr lang="en-US" altLang="ko-KR" sz="2600" dirty="0"/>
              <a:t>:</a:t>
            </a:r>
            <a:r>
              <a:rPr lang="en" altLang="ko-Kore-KR" sz="2600" dirty="0"/>
              <a:t> APPLE SSD AP1024N</a:t>
            </a:r>
            <a:r>
              <a:rPr lang="ko-KR" altLang="en-US" sz="2600" dirty="0"/>
              <a:t> </a:t>
            </a:r>
            <a:r>
              <a:rPr lang="en-US" altLang="ko-KR" sz="2600" dirty="0"/>
              <a:t>1TB</a:t>
            </a:r>
            <a:endParaRPr lang="en" altLang="ko-Kore-KR" sz="2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9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Max_total_wal_size</a:t>
            </a:r>
            <a:r>
              <a:rPr kumimoji="1" lang="en-US" altLang="ko-KR" dirty="0"/>
              <a:t> : Result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sz="2800" dirty="0"/>
              <a:t>I’d tried num, </a:t>
            </a:r>
            <a:r>
              <a:rPr kumimoji="1" lang="en-US" altLang="ko-Kore-KR" sz="2800" dirty="0" err="1"/>
              <a:t>key_size</a:t>
            </a:r>
            <a:r>
              <a:rPr kumimoji="1" lang="en-US" altLang="ko-Kore-KR" sz="2800" dirty="0"/>
              <a:t>, </a:t>
            </a:r>
            <a:r>
              <a:rPr kumimoji="1" lang="en-US" altLang="ko-Kore-KR" sz="2800" dirty="0" err="1"/>
              <a:t>WALRecoveryMode</a:t>
            </a:r>
            <a:r>
              <a:rPr kumimoji="1" lang="en-US" altLang="ko-Kore-KR" sz="2800" dirty="0"/>
              <a:t>…</a:t>
            </a:r>
          </a:p>
          <a:p>
            <a:r>
              <a:rPr kumimoji="1" lang="en-US" altLang="ko-Kore-KR" sz="2800" dirty="0"/>
              <a:t>I think there is no significant result..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985CD1-05F3-4325-3FF4-734BA51B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6" y="2900059"/>
            <a:ext cx="11168727" cy="285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Max_total_wal_size</a:t>
            </a:r>
            <a:r>
              <a:rPr kumimoji="1" lang="en-US" altLang="ko-KR" dirty="0"/>
              <a:t> : Result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A256F22-2041-5E92-9BB3-EEA5DC4D7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745" y="1640304"/>
            <a:ext cx="6032755" cy="45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6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Max_total_wal_size</a:t>
            </a:r>
            <a:r>
              <a:rPr kumimoji="1" lang="en-US" altLang="ko-KR" dirty="0"/>
              <a:t> : Conclusion 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B5A713D-C91A-C5B0-4E99-743549FBFDA4}"/>
              </a:ext>
            </a:extLst>
          </p:cNvPr>
          <p:cNvSpPr txBox="1">
            <a:spLocks/>
          </p:cNvSpPr>
          <p:nvPr/>
        </p:nvSpPr>
        <p:spPr>
          <a:xfrm>
            <a:off x="318470" y="1572925"/>
            <a:ext cx="5782234" cy="485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000" dirty="0"/>
              <a:t>In fact, this option is valid when the value is 0 (default) </a:t>
            </a:r>
          </a:p>
          <a:p>
            <a:r>
              <a:rPr lang="en" altLang="ko-Kore-KR" sz="2000" dirty="0"/>
              <a:t>[sum of all write_buffer_size * max_write_buffer_number] * 4</a:t>
            </a:r>
          </a:p>
          <a:p>
            <a:endParaRPr lang="en" altLang="ko-Kore-KR" sz="2000" dirty="0"/>
          </a:p>
          <a:p>
            <a:r>
              <a:rPr lang="en" altLang="ko-Kore-KR" sz="2000" dirty="0"/>
              <a:t>For example, with 15 column families, </a:t>
            </a:r>
          </a:p>
          <a:p>
            <a:r>
              <a:rPr lang="en" altLang="ko-Kore-KR" sz="2000" dirty="0"/>
              <a:t>  write_buffer_size = 128 MB</a:t>
            </a:r>
          </a:p>
          <a:p>
            <a:r>
              <a:rPr lang="en" altLang="ko-Kore-KR" sz="2000" dirty="0"/>
              <a:t>  max_write_buffer_number = 6</a:t>
            </a:r>
          </a:p>
          <a:p>
            <a:r>
              <a:rPr lang="en" altLang="ko-Kore-KR" sz="2000" dirty="0"/>
              <a:t>  max_total_wal_size </a:t>
            </a:r>
          </a:p>
          <a:p>
            <a:pPr lvl="1"/>
            <a:r>
              <a:rPr lang="en" altLang="ko-Kore-KR" sz="1600" dirty="0"/>
              <a:t>[15 * 128MB * 6] * 4 = 45GB</a:t>
            </a:r>
            <a:endParaRPr kumimoji="1" lang="en-US" altLang="ko-Kore-KR" sz="16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A9C87C6-E215-2D55-70E6-00AC5861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68" y="1572925"/>
            <a:ext cx="5617162" cy="4457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350AC5-3102-B9B2-61BB-7A815F98A1BB}"/>
              </a:ext>
            </a:extLst>
          </p:cNvPr>
          <p:cNvSpPr/>
          <p:nvPr/>
        </p:nvSpPr>
        <p:spPr>
          <a:xfrm>
            <a:off x="6454588" y="2761129"/>
            <a:ext cx="5289177" cy="10130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D90392-2C99-FEDA-AFA4-397C46977FFF}"/>
              </a:ext>
            </a:extLst>
          </p:cNvPr>
          <p:cNvCxnSpPr>
            <a:cxnSpLocks/>
          </p:cNvCxnSpPr>
          <p:nvPr/>
        </p:nvCxnSpPr>
        <p:spPr>
          <a:xfrm>
            <a:off x="6517341" y="2644589"/>
            <a:ext cx="436581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0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Max_total_wal_size</a:t>
            </a:r>
            <a:r>
              <a:rPr kumimoji="1" lang="en-US" altLang="ko-KR" dirty="0"/>
              <a:t> :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E0F9D-FC23-9F35-DC5F-1C8F4DC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2600" dirty="0"/>
              <a:t>A</a:t>
            </a:r>
            <a:r>
              <a:rPr lang="en" altLang="ko-Kore-KR" sz="2600" dirty="0"/>
              <a:t>nd It takes effect only when there are more than two column family. </a:t>
            </a:r>
          </a:p>
          <a:p>
            <a:endParaRPr lang="en" altLang="ko-Kore-KR" sz="2600" dirty="0"/>
          </a:p>
          <a:p>
            <a:endParaRPr lang="en" altLang="ko-Kore-KR" sz="2600" dirty="0"/>
          </a:p>
          <a:p>
            <a:endParaRPr lang="en" altLang="ko-Kore-KR" sz="2600" dirty="0"/>
          </a:p>
          <a:p>
            <a:r>
              <a:rPr lang="en" altLang="ko-Kore-KR" sz="2600" dirty="0"/>
              <a:t>Therefore, have to experiment with more than two column family again.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sz="3400" dirty="0"/>
              <a:t>Content</a:t>
            </a:r>
            <a:endParaRPr kumimoji="1" lang="ko-KR" altLang="en-US" sz="3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WAL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Experiment</a:t>
            </a:r>
          </a:p>
          <a:p>
            <a:pPr lvl="1"/>
            <a:r>
              <a:rPr kumimoji="1" lang="en-US" altLang="ko-KR" dirty="0" err="1"/>
              <a:t>Disable_wal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Max_total_wal_size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Manual_wal_flush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Option : </a:t>
            </a:r>
            <a:r>
              <a:rPr kumimoji="1" lang="en-US" altLang="ko-KR" dirty="0" err="1"/>
              <a:t>Manual_wal_flush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ko-KR" dirty="0" err="1">
                <a:solidFill>
                  <a:srgbClr val="1F2025"/>
                </a:solidFill>
                <a:latin typeface="Poppins" pitchFamily="2" charset="0"/>
              </a:rPr>
              <a:t>Suhwan</a:t>
            </a:r>
            <a:r>
              <a:rPr kumimoji="1" lang="en-US" altLang="ko-KR" dirty="0">
                <a:solidFill>
                  <a:srgbClr val="1F2025"/>
                </a:solidFill>
                <a:latin typeface="Poppins" pitchFamily="2" charset="0"/>
              </a:rPr>
              <a:t> Shin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197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WAL_flush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E0F9D-FC23-9F35-DC5F-1C8F4DC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Q: When will the WAL be written?</a:t>
            </a:r>
          </a:p>
          <a:p>
            <a:r>
              <a:rPr lang="en-US" altLang="ko-KR" sz="2600" dirty="0"/>
              <a:t>A: DB::put or DB::write.</a:t>
            </a:r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dirty="0"/>
              <a:t>WAL is first written to the application memory buffer.</a:t>
            </a:r>
          </a:p>
          <a:p>
            <a:r>
              <a:rPr lang="en-US" altLang="ko-KR" sz="2600" dirty="0"/>
              <a:t>And flushes the WAL from application memory to OS buffer.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F0567-D81B-14E9-A6EE-2B53015218AB}"/>
              </a:ext>
            </a:extLst>
          </p:cNvPr>
          <p:cNvSpPr txBox="1"/>
          <p:nvPr/>
        </p:nvSpPr>
        <p:spPr>
          <a:xfrm>
            <a:off x="1452283" y="5053307"/>
            <a:ext cx="313764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Application memory buffer</a:t>
            </a:r>
            <a:endParaRPr lang="ko-KR" altLang="en-US" sz="2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0667ED-CC92-DE8B-0D4C-1211A302DB59}"/>
              </a:ext>
            </a:extLst>
          </p:cNvPr>
          <p:cNvSpPr/>
          <p:nvPr/>
        </p:nvSpPr>
        <p:spPr>
          <a:xfrm>
            <a:off x="1255060" y="4652682"/>
            <a:ext cx="3532094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5D60D42-3FAC-D426-14CD-8156B61068B2}"/>
              </a:ext>
            </a:extLst>
          </p:cNvPr>
          <p:cNvSpPr/>
          <p:nvPr/>
        </p:nvSpPr>
        <p:spPr>
          <a:xfrm>
            <a:off x="6579704" y="4652682"/>
            <a:ext cx="3532094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2677B-1A88-E8E3-3AE8-87ECE7E247F6}"/>
              </a:ext>
            </a:extLst>
          </p:cNvPr>
          <p:cNvSpPr txBox="1"/>
          <p:nvPr/>
        </p:nvSpPr>
        <p:spPr>
          <a:xfrm>
            <a:off x="6776927" y="4812696"/>
            <a:ext cx="3137648" cy="11387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OS buffer</a:t>
            </a:r>
          </a:p>
          <a:p>
            <a:pPr algn="ctr"/>
            <a:r>
              <a:rPr lang="en-US" altLang="ko-KR" sz="1600" dirty="0"/>
              <a:t>(is synced to the persistent storage later)</a:t>
            </a:r>
            <a:endParaRPr lang="ko-KR" altLang="en-US" sz="16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E6E1A5B-249E-10AF-8650-CA5612A3182C}"/>
              </a:ext>
            </a:extLst>
          </p:cNvPr>
          <p:cNvSpPr/>
          <p:nvPr/>
        </p:nvSpPr>
        <p:spPr>
          <a:xfrm>
            <a:off x="5244353" y="5183849"/>
            <a:ext cx="923365" cy="3742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81D55-012B-1DC2-955E-861A9F9FBB1F}"/>
              </a:ext>
            </a:extLst>
          </p:cNvPr>
          <p:cNvSpPr txBox="1"/>
          <p:nvPr/>
        </p:nvSpPr>
        <p:spPr>
          <a:xfrm>
            <a:off x="4930394" y="5591726"/>
            <a:ext cx="157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Flush</a:t>
            </a:r>
          </a:p>
          <a:p>
            <a:pPr algn="ctr"/>
            <a:r>
              <a:rPr lang="en-US" altLang="ko-KR" dirty="0"/>
              <a:t>(by </a:t>
            </a:r>
            <a:r>
              <a:rPr lang="en-US" altLang="ko-KR" dirty="0" err="1"/>
              <a:t>fwrite</a:t>
            </a:r>
            <a:r>
              <a:rPr lang="en-US" altLang="ko-KR" dirty="0"/>
              <a:t> </a:t>
            </a:r>
            <a:r>
              <a:rPr lang="en-US" altLang="ko-KR" dirty="0" err="1"/>
              <a:t>syscall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42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Manual_wal_flush</a:t>
            </a:r>
            <a:r>
              <a:rPr lang="en-US" altLang="ko-KR" dirty="0"/>
              <a:t> : Hypothesis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E0F9D-FC23-9F35-DC5F-1C8F4DC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Many flush = Overhead  </a:t>
            </a:r>
          </a:p>
          <a:p>
            <a:pPr marL="0" indent="0">
              <a:buNone/>
            </a:pPr>
            <a:r>
              <a:rPr lang="en-US" altLang="ko-KR" sz="2600" dirty="0"/>
              <a:t>	 =&gt; Affect the performance</a:t>
            </a:r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dirty="0"/>
              <a:t>Test – Option: </a:t>
            </a:r>
            <a:r>
              <a:rPr lang="en-US" altLang="ko-KR" sz="2600" dirty="0" err="1"/>
              <a:t>manual_wal_flush</a:t>
            </a:r>
            <a:endParaRPr lang="en-US" altLang="ko-KR" sz="2600" dirty="0"/>
          </a:p>
          <a:p>
            <a:pPr lvl="1"/>
            <a:r>
              <a:rPr lang="en-US" altLang="ko-KR" sz="2200" dirty="0" err="1"/>
              <a:t>Manual_wal_flush</a:t>
            </a:r>
            <a:r>
              <a:rPr lang="en-US" altLang="ko-KR" sz="2200" dirty="0"/>
              <a:t> can be changed flush from automatically to </a:t>
            </a:r>
            <a:r>
              <a:rPr lang="en-US" altLang="ko-KR" sz="2200" dirty="0">
                <a:solidFill>
                  <a:srgbClr val="FF0000"/>
                </a:solidFill>
              </a:rPr>
              <a:t>manually </a:t>
            </a:r>
            <a:r>
              <a:rPr lang="en-US" altLang="ko-KR" sz="2200" dirty="0"/>
              <a:t>after an explicit call to </a:t>
            </a:r>
            <a:r>
              <a:rPr lang="en-US" altLang="ko-KR" sz="2200" dirty="0">
                <a:solidFill>
                  <a:srgbClr val="FF0000"/>
                </a:solidFill>
              </a:rPr>
              <a:t>::</a:t>
            </a:r>
            <a:r>
              <a:rPr lang="en-US" altLang="ko-KR" sz="2200" dirty="0" err="1">
                <a:solidFill>
                  <a:srgbClr val="FF0000"/>
                </a:solidFill>
              </a:rPr>
              <a:t>FlushWAL</a:t>
            </a:r>
            <a:r>
              <a:rPr lang="en-US" altLang="ko-KR" sz="2200" dirty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600" dirty="0"/>
              <a:t>Tradeoff between reliability and write latency.  </a:t>
            </a:r>
          </a:p>
          <a:p>
            <a:pPr marL="0" indent="0">
              <a:buNone/>
            </a:pPr>
            <a:r>
              <a:rPr lang="en-US" altLang="ko-KR" sz="2600" dirty="0"/>
              <a:t>	</a:t>
            </a:r>
            <a:endParaRPr lang="en-US" altLang="ko-KR" sz="2200" dirty="0">
              <a:solidFill>
                <a:srgbClr val="FF0000"/>
              </a:solidFill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81C60375-1B3E-1BED-F386-61E77D9DACDB}"/>
              </a:ext>
            </a:extLst>
          </p:cNvPr>
          <p:cNvSpPr/>
          <p:nvPr/>
        </p:nvSpPr>
        <p:spPr>
          <a:xfrm>
            <a:off x="4547263" y="1577789"/>
            <a:ext cx="179294" cy="3765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48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Manual_wal_flush</a:t>
            </a:r>
            <a:r>
              <a:rPr lang="en-US" altLang="ko-KR" dirty="0"/>
              <a:t> :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E0F9D-FC23-9F35-DC5F-1C8F4DC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Independent Variable: --</a:t>
            </a:r>
            <a:r>
              <a:rPr lang="en-US" altLang="ko-KR" dirty="0" err="1"/>
              <a:t>manual_wal_flush</a:t>
            </a:r>
            <a:r>
              <a:rPr lang="en-US" altLang="ko-KR" dirty="0"/>
              <a:t> (true or false)</a:t>
            </a:r>
          </a:p>
          <a:p>
            <a:endParaRPr lang="en-US" altLang="ko-KR" dirty="0"/>
          </a:p>
          <a:p>
            <a:r>
              <a:rPr lang="en-US" altLang="ko-KR" dirty="0"/>
              <a:t>Dependent Variable: Latency, Throughput</a:t>
            </a:r>
          </a:p>
          <a:p>
            <a:endParaRPr lang="en-US" altLang="ko-KR" dirty="0"/>
          </a:p>
          <a:p>
            <a:r>
              <a:rPr lang="en-US" altLang="ko-KR" dirty="0"/>
              <a:t>Controlled Variable : Sync mode (Sync or Async)</a:t>
            </a:r>
          </a:p>
          <a:p>
            <a:pPr lvl="1"/>
            <a:r>
              <a:rPr lang="en-US" altLang="ko-KR" dirty="0"/>
              <a:t>--sync=false(default) : Async</a:t>
            </a:r>
          </a:p>
          <a:p>
            <a:pPr lvl="1"/>
            <a:r>
              <a:rPr lang="en-US" altLang="ko-KR" dirty="0"/>
              <a:t>--sync=true : Sync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74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Manual_wal_flush</a:t>
            </a:r>
            <a:r>
              <a:rPr lang="en-US" altLang="ko-KR" dirty="0"/>
              <a:t> : Environment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5AC34-D480-D944-A987-E5809C5C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0" y="1648471"/>
            <a:ext cx="6024289" cy="40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9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Manual_wal_flush</a:t>
            </a:r>
            <a:r>
              <a:rPr lang="en-US" altLang="ko-KR" dirty="0"/>
              <a:t> : Result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357E1FE-6965-FAA7-9C5E-7E5D7E605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121102"/>
              </p:ext>
            </p:extLst>
          </p:nvPr>
        </p:nvGraphicFramePr>
        <p:xfrm>
          <a:off x="107577" y="2092418"/>
          <a:ext cx="11887200" cy="3420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27696173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08336320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15781132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984233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579370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40493742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95865195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2104075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197843153"/>
                    </a:ext>
                  </a:extLst>
                </a:gridCol>
              </a:tblGrid>
              <a:tr h="85521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Async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Sync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20514"/>
                  </a:ext>
                </a:extLst>
              </a:tr>
              <a:tr h="85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Benchmark</a:t>
                      </a:r>
                    </a:p>
                    <a:p>
                      <a:pPr algn="ctr" latinLnBrk="1"/>
                      <a:r>
                        <a:rPr lang="en-US" altLang="ko-KR" sz="1700" dirty="0"/>
                        <a:t>/Manual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Seq/True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Seq/False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Ran/True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Ran/False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Seq/True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Seq/False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Ran/True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Ran/False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43624"/>
                  </a:ext>
                </a:extLst>
              </a:tr>
              <a:tr h="85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Latency</a:t>
                      </a:r>
                    </a:p>
                    <a:p>
                      <a:pPr algn="ctr" latinLnBrk="1"/>
                      <a:r>
                        <a:rPr lang="en-US" altLang="ko-KR" sz="1700" dirty="0"/>
                        <a:t>(micros/op)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2.358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3.498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767273"/>
                  </a:ext>
                </a:extLst>
              </a:tr>
              <a:tr h="85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Throughput</a:t>
                      </a:r>
                    </a:p>
                    <a:p>
                      <a:pPr algn="ctr" latinLnBrk="1"/>
                      <a:r>
                        <a:rPr lang="en-US" altLang="ko-KR" sz="1700" dirty="0"/>
                        <a:t>(MB/s)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113.1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42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94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Manual_wal_flush</a:t>
            </a:r>
            <a:r>
              <a:rPr lang="en-US" altLang="ko-KR" dirty="0"/>
              <a:t> : Result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D2FBD082-36C2-4A3E-EA55-1E86BE0A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995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Async (Latency / Throughput)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manual_wal_flush</a:t>
            </a:r>
            <a:r>
              <a:rPr lang="en-US" altLang="ko-KR" sz="1800" dirty="0"/>
              <a:t> (True/False)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fillseq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fillrandom</a:t>
            </a:r>
            <a:endParaRPr lang="en-US" altLang="ko-KR" sz="18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6C3D1F9-8C07-B7C6-EA4D-A82846A1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6" y="2671482"/>
            <a:ext cx="5262918" cy="37514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1BF99B-AABB-145E-9ABB-D28BD583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13" y="2671482"/>
            <a:ext cx="5262918" cy="3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Manual_wal_flush</a:t>
            </a:r>
            <a:r>
              <a:rPr lang="en-US" altLang="ko-KR" dirty="0"/>
              <a:t> : Result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D2FBD082-36C2-4A3E-EA55-1E86BE0A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995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Sync (Latency)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manual_wal_flush</a:t>
            </a:r>
            <a:r>
              <a:rPr lang="en-US" altLang="ko-KR" sz="1800" dirty="0"/>
              <a:t> (True/False)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fillseq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fillrandom</a:t>
            </a:r>
            <a:endParaRPr lang="en-US" altLang="ko-KR" sz="18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6C3D1F9-8C07-B7C6-EA4D-A82846A1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6" y="2671482"/>
            <a:ext cx="5262918" cy="37514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BB997E-4E55-F34A-5A69-0BE886218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77" y="2671481"/>
            <a:ext cx="5262918" cy="3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0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Manual_wal_flush</a:t>
            </a:r>
            <a:r>
              <a:rPr lang="en-US" altLang="ko-KR" dirty="0"/>
              <a:t> :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E0F9D-FC23-9F35-DC5F-1C8F4DC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Async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200" dirty="0"/>
              <a:t>An ideal result :</a:t>
            </a:r>
          </a:p>
          <a:p>
            <a:pPr lvl="1"/>
            <a:r>
              <a:rPr lang="en-US" altLang="ko-KR" sz="2000" dirty="0" err="1"/>
              <a:t>fillseq</a:t>
            </a:r>
            <a:r>
              <a:rPr lang="en-US" altLang="ko-KR" sz="2000" dirty="0"/>
              <a:t> &gt; </a:t>
            </a:r>
            <a:r>
              <a:rPr lang="en-US" altLang="ko-KR" sz="2000" dirty="0" err="1"/>
              <a:t>fillrandom</a:t>
            </a:r>
            <a:endParaRPr lang="en-US" altLang="ko-KR" sz="2000" dirty="0"/>
          </a:p>
          <a:p>
            <a:pPr lvl="1"/>
            <a:r>
              <a:rPr lang="en-US" altLang="ko-KR" sz="2000" dirty="0"/>
              <a:t>Manual &gt; Automatic</a:t>
            </a:r>
          </a:p>
          <a:p>
            <a:pPr marL="457200" lvl="1" indent="0">
              <a:buNone/>
            </a:pPr>
            <a:r>
              <a:rPr lang="en-US" altLang="ko-KR" sz="2000" dirty="0"/>
              <a:t>+   new fact : Benchmark affects more than </a:t>
            </a:r>
            <a:r>
              <a:rPr lang="en-US" altLang="ko-KR" sz="2000" dirty="0" err="1"/>
              <a:t>Option:manual_wal_flush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endParaRPr lang="en-US" altLang="ko-KR" dirty="0"/>
          </a:p>
          <a:p>
            <a:r>
              <a:rPr lang="en-US" altLang="ko-KR" sz="2400" dirty="0"/>
              <a:t>Sync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200" dirty="0"/>
              <a:t>An unideal result :</a:t>
            </a:r>
          </a:p>
          <a:p>
            <a:pPr lvl="1"/>
            <a:r>
              <a:rPr lang="en-US" altLang="ko-KR" sz="2000" dirty="0"/>
              <a:t>(</a:t>
            </a:r>
            <a:r>
              <a:rPr lang="en-US" altLang="ko-KR" sz="2000" dirty="0" err="1"/>
              <a:t>fillseq</a:t>
            </a:r>
            <a:r>
              <a:rPr lang="en-US" altLang="ko-KR" sz="2000" dirty="0"/>
              <a:t> &gt; </a:t>
            </a:r>
            <a:r>
              <a:rPr lang="en-US" altLang="ko-KR" sz="2000" dirty="0" err="1"/>
              <a:t>fillrandom</a:t>
            </a:r>
            <a:r>
              <a:rPr lang="en-US" altLang="ko-KR" sz="2000" dirty="0"/>
              <a:t>) &amp; (</a:t>
            </a:r>
            <a:r>
              <a:rPr lang="en-US" altLang="ko-KR" sz="2000" dirty="0" err="1"/>
              <a:t>fillseq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fillrandom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(Manual &gt; Automatic) &amp; (Manual &lt; Automatic)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706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Manual_wal_flush</a:t>
            </a:r>
            <a:r>
              <a:rPr lang="en-US" altLang="ko-KR" dirty="0"/>
              <a:t> : Future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E0F9D-FC23-9F35-DC5F-1C8F4DC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Sync’s result is informal?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Manifest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16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D3E163-7186-C7AF-EFAD-03EF0C1B0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19" y="1321345"/>
            <a:ext cx="9065224" cy="50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12E8E-E505-56E0-2185-B6759CA3EE5F}"/>
              </a:ext>
            </a:extLst>
          </p:cNvPr>
          <p:cNvSpPr txBox="1"/>
          <p:nvPr/>
        </p:nvSpPr>
        <p:spPr>
          <a:xfrm>
            <a:off x="6652680" y="6338047"/>
            <a:ext cx="54729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https://github-wiki-see.page/m/facebook/rocksdb/wiki/RocksDB-Overview</a:t>
            </a:r>
          </a:p>
        </p:txBody>
      </p:sp>
    </p:spTree>
    <p:extLst>
      <p:ext uri="{BB962C8B-B14F-4D97-AF65-F5344CB8AC3E}">
        <p14:creationId xmlns:p14="http://schemas.microsoft.com/office/powerpoint/2010/main" val="196107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A7B4C-3E92-757D-5523-8C69D574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30BFB3-D98A-0599-267E-6363F62E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30</a:t>
            </a:fld>
            <a:endParaRPr kumimoji="1" lang="ko-KR" altLang="en-US"/>
          </a:p>
        </p:txBody>
      </p:sp>
      <p:pic>
        <p:nvPicPr>
          <p:cNvPr id="1028" name="Picture 4" descr="ㄹ">
            <a:extLst>
              <a:ext uri="{FF2B5EF4-FFF2-40B4-BE49-F238E27FC236}">
                <a16:creationId xmlns:a16="http://schemas.microsoft.com/office/drawing/2014/main" id="{FCAACE40-2267-0D2B-87C6-1089935DB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55" y="1732639"/>
            <a:ext cx="3680116" cy="418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6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we start experiment…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LevelDB</a:t>
            </a:r>
            <a:r>
              <a:rPr lang="en-US" altLang="ko-KR" sz="2400" dirty="0"/>
              <a:t> has no option of WAL for </a:t>
            </a:r>
            <a:r>
              <a:rPr lang="en-US" altLang="ko-KR" sz="2400" dirty="0" err="1"/>
              <a:t>db_bench</a:t>
            </a:r>
            <a:endParaRPr lang="en-US" altLang="ko-KR" sz="2400" dirty="0"/>
          </a:p>
          <a:p>
            <a:r>
              <a:rPr lang="en-US" altLang="ko-KR" sz="2400" dirty="0"/>
              <a:t>Need to use </a:t>
            </a:r>
            <a:r>
              <a:rPr lang="en-US" altLang="ko-KR" sz="2400" dirty="0" err="1"/>
              <a:t>RocksDB</a:t>
            </a:r>
            <a:endParaRPr lang="en-US" altLang="ko-KR" sz="2400" dirty="0"/>
          </a:p>
          <a:p>
            <a:r>
              <a:rPr lang="en-US" altLang="ko-KR" sz="2400" dirty="0"/>
              <a:t>How big is </a:t>
            </a:r>
            <a:r>
              <a:rPr lang="en-US" altLang="ko-KR" sz="2400" dirty="0" err="1"/>
              <a:t>RocksDB</a:t>
            </a:r>
            <a:r>
              <a:rPr lang="en-US" altLang="ko-KR" sz="2400" dirty="0"/>
              <a:t>? </a:t>
            </a:r>
          </a:p>
        </p:txBody>
      </p:sp>
      <p:pic>
        <p:nvPicPr>
          <p:cNvPr id="11" name="Picture 2" descr="보드게임 스프링 메도우 - 리뷰 NO. 120 : 네이버 블로그">
            <a:extLst>
              <a:ext uri="{FF2B5EF4-FFF2-40B4-BE49-F238E27FC236}">
                <a16:creationId xmlns:a16="http://schemas.microsoft.com/office/drawing/2014/main" id="{90018C04-C84A-3C0E-2E5A-3208518D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41" y="1509090"/>
            <a:ext cx="2948853" cy="19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992C671A-8050-33B6-EBD5-CAFB0FC8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6" y="3563697"/>
            <a:ext cx="10940498" cy="1465175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55F09A75-EF81-93E2-159F-AE5A9C249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6" y="5028872"/>
            <a:ext cx="10940498" cy="13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8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Option : </a:t>
            </a:r>
            <a:r>
              <a:rPr kumimoji="1" lang="en-US" altLang="ko-KR" dirty="0" err="1"/>
              <a:t>Disable_wal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ko-KR" dirty="0" err="1">
                <a:solidFill>
                  <a:srgbClr val="1F2025"/>
                </a:solidFill>
                <a:latin typeface="Poppins" pitchFamily="2" charset="0"/>
              </a:rPr>
              <a:t>Isu</a:t>
            </a:r>
            <a:r>
              <a:rPr kumimoji="1" lang="en-US" altLang="ko-KR" dirty="0">
                <a:solidFill>
                  <a:srgbClr val="1F2025"/>
                </a:solidFill>
                <a:latin typeface="Poppins" pitchFamily="2" charset="0"/>
              </a:rPr>
              <a:t> Kim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82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Disable_wal</a:t>
            </a:r>
            <a:r>
              <a:rPr lang="en-US" altLang="ko-KR" dirty="0"/>
              <a:t> : Hypothesis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600" dirty="0"/>
              <a:t>Disabling WAL will affect </a:t>
            </a:r>
            <a:r>
              <a:rPr lang="en-US" altLang="ko-KR" sz="2600" dirty="0" err="1"/>
              <a:t>db_bench</a:t>
            </a:r>
            <a:r>
              <a:rPr lang="en-US" altLang="ko-KR" sz="2600" dirty="0"/>
              <a:t> performance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600" dirty="0"/>
          </a:p>
          <a:p>
            <a:pPr>
              <a:lnSpc>
                <a:spcPct val="100000"/>
              </a:lnSpc>
            </a:pPr>
            <a:r>
              <a:rPr lang="en-US" altLang="ko-KR" sz="2600" dirty="0"/>
              <a:t>WAL will use IO, thus will be slower if enabled</a:t>
            </a:r>
          </a:p>
          <a:p>
            <a:pPr>
              <a:lnSpc>
                <a:spcPct val="100000"/>
              </a:lnSpc>
            </a:pPr>
            <a:endParaRPr lang="en-US" altLang="ko-KR" sz="2600" dirty="0"/>
          </a:p>
          <a:p>
            <a:pPr>
              <a:lnSpc>
                <a:spcPct val="100000"/>
              </a:lnSpc>
            </a:pPr>
            <a:r>
              <a:rPr lang="en-US" altLang="ko-KR" sz="2600" dirty="0"/>
              <a:t>However, SAF and WAF will be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/>
              <a:t>=&gt; </a:t>
            </a:r>
            <a:r>
              <a:rPr lang="en-US" altLang="ko-KR" sz="2300" b="1" dirty="0"/>
              <a:t>Disabling WAL will have better results in terms of throughput and latency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692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Disable_wal</a:t>
            </a:r>
            <a:r>
              <a:rPr lang="en-US" altLang="ko-KR" dirty="0"/>
              <a:t> : Design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600" dirty="0"/>
              <a:t>Independent Variable: --</a:t>
            </a:r>
            <a:r>
              <a:rPr lang="en-US" altLang="ko-KR" sz="2600" dirty="0" err="1"/>
              <a:t>disable_wal</a:t>
            </a:r>
            <a:r>
              <a:rPr lang="en-US" altLang="ko-KR" sz="2600" dirty="0"/>
              <a:t> (true or false)</a:t>
            </a:r>
          </a:p>
          <a:p>
            <a:pPr>
              <a:lnSpc>
                <a:spcPct val="100000"/>
              </a:lnSpc>
            </a:pPr>
            <a:endParaRPr lang="en-US" altLang="ko-KR" sz="2600" dirty="0"/>
          </a:p>
          <a:p>
            <a:pPr>
              <a:lnSpc>
                <a:spcPct val="100000"/>
              </a:lnSpc>
            </a:pPr>
            <a:r>
              <a:rPr lang="en-US" altLang="ko-KR" sz="2600" dirty="0"/>
              <a:t>Dependent Variable: SAF, WAF, Latency, Throughput</a:t>
            </a:r>
          </a:p>
          <a:p>
            <a:pPr>
              <a:lnSpc>
                <a:spcPct val="100000"/>
              </a:lnSpc>
            </a:pPr>
            <a:endParaRPr lang="en-US" altLang="ko-KR" sz="2600" dirty="0"/>
          </a:p>
          <a:p>
            <a:pPr>
              <a:lnSpc>
                <a:spcPct val="100000"/>
              </a:lnSpc>
            </a:pPr>
            <a:r>
              <a:rPr lang="en-US" altLang="ko-KR" sz="2600" dirty="0"/>
              <a:t>Controlled Variable: </a:t>
            </a:r>
          </a:p>
          <a:p>
            <a:pPr marL="457200" lvl="1" indent="0">
              <a:buNone/>
            </a:pPr>
            <a:r>
              <a:rPr lang="en-US" altLang="ko-KR" dirty="0"/>
              <a:t>1. --benchmarks=“</a:t>
            </a:r>
            <a:r>
              <a:rPr lang="en-US" altLang="ko-KR" dirty="0" err="1"/>
              <a:t>fillseq,stats,levelstats,compact,stats,levelstats</a:t>
            </a:r>
            <a:r>
              <a:rPr lang="en-US" altLang="ko-KR" dirty="0"/>
              <a:t>”</a:t>
            </a:r>
          </a:p>
          <a:p>
            <a:pPr marL="457200" lvl="1" indent="0">
              <a:buNone/>
            </a:pPr>
            <a:r>
              <a:rPr lang="en-US" altLang="ko-KR" dirty="0"/>
              <a:t>2. --num=10000000 (default)</a:t>
            </a:r>
          </a:p>
          <a:p>
            <a:pPr marL="457200" lvl="1" indent="0">
              <a:buNone/>
            </a:pPr>
            <a:r>
              <a:rPr lang="en-US" altLang="ko-KR" dirty="0"/>
              <a:t>3. Compiled option :</a:t>
            </a:r>
            <a:endParaRPr lang="ko-KR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10DEAD6-4D2A-C953-4053-6BE22A29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79" y="5469110"/>
            <a:ext cx="10582025" cy="4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Disable_wal</a:t>
            </a:r>
            <a:r>
              <a:rPr lang="en-US" altLang="ko-KR" dirty="0"/>
              <a:t> : Environment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Server Spec</a:t>
            </a:r>
          </a:p>
          <a:p>
            <a:pPr lvl="1"/>
            <a:r>
              <a:rPr lang="en-US" altLang="ko-KR" sz="2200" dirty="0"/>
              <a:t>OS: Ubuntu 22.04 LTS (Not VM)</a:t>
            </a:r>
          </a:p>
          <a:p>
            <a:pPr lvl="1"/>
            <a:r>
              <a:rPr lang="en-US" altLang="ko-KR" sz="2200" dirty="0"/>
              <a:t>CPU: </a:t>
            </a:r>
            <a:r>
              <a:rPr lang="pt-BR" altLang="ko-KR" sz="2200" dirty="0"/>
              <a:t>Intel(R) Core(TM) i9-7940X CPU @ 3.10GHz</a:t>
            </a:r>
          </a:p>
          <a:p>
            <a:pPr lvl="1"/>
            <a:r>
              <a:rPr lang="pt-BR" altLang="ko-KR" sz="2200" dirty="0"/>
              <a:t>SSD: Samsung SSD 860 2TB</a:t>
            </a:r>
          </a:p>
          <a:p>
            <a:pPr lvl="1"/>
            <a:endParaRPr lang="pt-BR" altLang="ko-KR" sz="2200" dirty="0"/>
          </a:p>
          <a:p>
            <a:r>
              <a:rPr lang="pt-BR" altLang="ko-KR" sz="2400" dirty="0"/>
              <a:t>Test Environment</a:t>
            </a:r>
            <a:endParaRPr lang="en-US" altLang="ko-KR" sz="2400" dirty="0"/>
          </a:p>
          <a:p>
            <a:pPr lvl="1"/>
            <a:r>
              <a:rPr lang="en-US" altLang="ko-KR" sz="2200" dirty="0"/>
              <a:t>Python (</a:t>
            </a:r>
            <a:r>
              <a:rPr lang="en-US" altLang="ko-KR" sz="2200" dirty="0" err="1"/>
              <a:t>IPython</a:t>
            </a:r>
            <a:r>
              <a:rPr lang="en-US" altLang="ko-KR" sz="2200" dirty="0"/>
              <a:t> Script) using </a:t>
            </a:r>
            <a:r>
              <a:rPr lang="en-US" altLang="ko-KR" sz="2200" dirty="0">
                <a:hlinkClick r:id="rId2"/>
              </a:rPr>
              <a:t>subprocess</a:t>
            </a:r>
            <a:endParaRPr lang="en-US" altLang="ko-KR" sz="2200" dirty="0"/>
          </a:p>
          <a:p>
            <a:pPr lvl="1"/>
            <a:r>
              <a:rPr lang="en-US" altLang="ko-KR" sz="2200" dirty="0"/>
              <a:t>Automatically runs </a:t>
            </a:r>
            <a:r>
              <a:rPr lang="en-US" altLang="ko-KR" sz="2200" dirty="0" err="1"/>
              <a:t>fillseq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fillrandom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readrandom</a:t>
            </a:r>
            <a:r>
              <a:rPr lang="en-US" altLang="ko-KR" sz="2200" dirty="0"/>
              <a:t> for designated times</a:t>
            </a:r>
          </a:p>
          <a:p>
            <a:pPr lvl="1"/>
            <a:r>
              <a:rPr lang="en-US" altLang="ko-KR" sz="2200" dirty="0"/>
              <a:t>Parses output from </a:t>
            </a:r>
            <a:r>
              <a:rPr lang="en-US" altLang="ko-KR" sz="2200" dirty="0" err="1"/>
              <a:t>db_bench</a:t>
            </a:r>
            <a:r>
              <a:rPr lang="en-US" altLang="ko-KR" sz="2200" dirty="0"/>
              <a:t> and generates a simple </a:t>
            </a:r>
            <a:r>
              <a:rPr lang="en-US" altLang="ko-KR" sz="2200" dirty="0" err="1">
                <a:hlinkClick r:id="rId3"/>
              </a:rPr>
              <a:t>pandas.DataFrame</a:t>
            </a:r>
            <a:endParaRPr lang="en-US" altLang="ko-KR" sz="2200" dirty="0"/>
          </a:p>
          <a:p>
            <a:pPr lvl="1"/>
            <a:r>
              <a:rPr lang="en-US" altLang="ko-KR" sz="2200" dirty="0"/>
              <a:t>Does not use thread since it might affect output results.</a:t>
            </a:r>
          </a:p>
          <a:p>
            <a:pPr lvl="1"/>
            <a:r>
              <a:rPr lang="en-US" altLang="ko-KR" sz="2200" dirty="0"/>
              <a:t>All other processes were turned off </a:t>
            </a:r>
            <a:r>
              <a:rPr lang="en-US" altLang="ko-KR" sz="2200" u="sng" dirty="0"/>
              <a:t>as much as possible</a:t>
            </a:r>
          </a:p>
          <a:p>
            <a:endParaRPr lang="ko-KR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7099D7E-BBC4-F3F3-9066-4E77B55E7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808" y="2940424"/>
            <a:ext cx="4493096" cy="1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7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41971-9109-F9D1-D54B-1548707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Disable_wal</a:t>
            </a:r>
            <a:r>
              <a:rPr lang="en-US" altLang="ko-KR" dirty="0"/>
              <a:t> : Result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28E1C1E-2737-721F-E2BB-E4F56D9F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Results of </a:t>
            </a:r>
            <a:r>
              <a:rPr lang="en-US" altLang="ko-KR" sz="2600" dirty="0" err="1"/>
              <a:t>fillseq</a:t>
            </a:r>
            <a:r>
              <a:rPr lang="en-US" altLang="ko-KR" sz="2600" dirty="0"/>
              <a:t>, </a:t>
            </a:r>
            <a:r>
              <a:rPr lang="en-US" altLang="ko-KR" sz="2600" dirty="0" err="1"/>
              <a:t>fillrandom</a:t>
            </a:r>
            <a:r>
              <a:rPr lang="en-US" altLang="ko-KR" sz="2600" dirty="0"/>
              <a:t>, </a:t>
            </a:r>
            <a:r>
              <a:rPr lang="en-US" altLang="ko-KR" sz="2600" dirty="0" err="1"/>
              <a:t>readrandom</a:t>
            </a:r>
            <a:r>
              <a:rPr lang="en-US" altLang="ko-KR" sz="2600" dirty="0"/>
              <a:t> for 10 times each.</a:t>
            </a:r>
          </a:p>
          <a:p>
            <a:endParaRPr lang="en-US" altLang="ko-KR" sz="2800" dirty="0"/>
          </a:p>
          <a:p>
            <a:endParaRPr lang="ko-KR" alt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F0636BC-D707-5914-A2E3-55409DC9F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"/>
          <a:stretch/>
        </p:blipFill>
        <p:spPr>
          <a:xfrm>
            <a:off x="506896" y="2223247"/>
            <a:ext cx="11073027" cy="36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4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1149</Words>
  <Application>Microsoft Office PowerPoint</Application>
  <PresentationFormat>와이드스크린</PresentationFormat>
  <Paragraphs>195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시스템 서체 일반체</vt:lpstr>
      <vt:lpstr>arial</vt:lpstr>
      <vt:lpstr>arial</vt:lpstr>
      <vt:lpstr>Poppins</vt:lpstr>
      <vt:lpstr>Times New Roman</vt:lpstr>
      <vt:lpstr>Wingdings</vt:lpstr>
      <vt:lpstr>Office 테마</vt:lpstr>
      <vt:lpstr>WAL</vt:lpstr>
      <vt:lpstr>        Content</vt:lpstr>
      <vt:lpstr>WAL</vt:lpstr>
      <vt:lpstr>Before we start experiment…</vt:lpstr>
      <vt:lpstr>Option : Disable_wal</vt:lpstr>
      <vt:lpstr>Disable_wal : Hypothesis</vt:lpstr>
      <vt:lpstr>Disable_wal : Design</vt:lpstr>
      <vt:lpstr>Disable_wal : Environment</vt:lpstr>
      <vt:lpstr>Disable_wal : Result</vt:lpstr>
      <vt:lpstr>Disable_wal : Result</vt:lpstr>
      <vt:lpstr>Disable_wal : Conclusion &amp; Future Study</vt:lpstr>
      <vt:lpstr>Option : Max_total_wal_size</vt:lpstr>
      <vt:lpstr>Max_total_wal_size : Hypothesis  </vt:lpstr>
      <vt:lpstr>Max_total_wal_size : Design</vt:lpstr>
      <vt:lpstr>Max_total_wal_size : Environment</vt:lpstr>
      <vt:lpstr>Max_total_wal_size : Result </vt:lpstr>
      <vt:lpstr>Max_total_wal_size : Result </vt:lpstr>
      <vt:lpstr>Max_total_wal_size : Conclusion </vt:lpstr>
      <vt:lpstr>Max_total_wal_size : Conclusion</vt:lpstr>
      <vt:lpstr>Option : Manual_wal_flush</vt:lpstr>
      <vt:lpstr>WAL_flush</vt:lpstr>
      <vt:lpstr>Manual_wal_flush : Hypothesis</vt:lpstr>
      <vt:lpstr>Manual_wal_flush : Design</vt:lpstr>
      <vt:lpstr>Manual_wal_flush : Environment</vt:lpstr>
      <vt:lpstr>Manual_wal_flush : Result</vt:lpstr>
      <vt:lpstr>Manual_wal_flush : Result</vt:lpstr>
      <vt:lpstr>Manual_wal_flush : Result</vt:lpstr>
      <vt:lpstr>Manual_wal_flush : Conclusion</vt:lpstr>
      <vt:lpstr>Manual_wal_flush : Future Study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신수환</cp:lastModifiedBy>
  <cp:revision>15</cp:revision>
  <cp:lastPrinted>2019-08-20T01:06:00Z</cp:lastPrinted>
  <dcterms:created xsi:type="dcterms:W3CDTF">2019-06-24T08:20:15Z</dcterms:created>
  <dcterms:modified xsi:type="dcterms:W3CDTF">2022-07-26T00:53:00Z</dcterms:modified>
</cp:coreProperties>
</file>