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6" r:id="rId2"/>
    <p:sldId id="394" r:id="rId3"/>
    <p:sldId id="393" r:id="rId4"/>
    <p:sldId id="409" r:id="rId5"/>
    <p:sldId id="410" r:id="rId6"/>
    <p:sldId id="413" r:id="rId7"/>
    <p:sldId id="414" r:id="rId8"/>
    <p:sldId id="415" r:id="rId9"/>
    <p:sldId id="417" r:id="rId10"/>
    <p:sldId id="412" r:id="rId11"/>
    <p:sldId id="416" r:id="rId12"/>
    <p:sldId id="4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0B2C87"/>
    <a:srgbClr val="FFDBD1"/>
    <a:srgbClr val="FFAFAF"/>
    <a:srgbClr val="DCC4EE"/>
    <a:srgbClr val="F3DDDA"/>
    <a:srgbClr val="7030A0"/>
    <a:srgbClr val="DBD6E6"/>
    <a:srgbClr val="D1B2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88759" autoAdjust="0"/>
  </p:normalViewPr>
  <p:slideViewPr>
    <p:cSldViewPr snapToGrid="0">
      <p:cViewPr varScale="1">
        <p:scale>
          <a:sx n="101" d="100"/>
          <a:sy n="101" d="100"/>
        </p:scale>
        <p:origin x="42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좌오꾸와쒼" userId="ee5633a4-8c6e-4bb5-a16a-38b74ff910e3" providerId="ADAL" clId="{93C0B581-73BD-4B15-9C50-61BBA84B2C3C}"/>
    <pc:docChg chg="undo custSel addSld delSld modSld">
      <pc:chgData name="좌오꾸와쒼" userId="ee5633a4-8c6e-4bb5-a16a-38b74ff910e3" providerId="ADAL" clId="{93C0B581-73BD-4B15-9C50-61BBA84B2C3C}" dt="2022-08-29T00:48:47.342" v="123"/>
      <pc:docMkLst>
        <pc:docMk/>
      </pc:docMkLst>
      <pc:sldChg chg="addSp modSp mod modNotesTx">
        <pc:chgData name="좌오꾸와쒼" userId="ee5633a4-8c6e-4bb5-a16a-38b74ff910e3" providerId="ADAL" clId="{93C0B581-73BD-4B15-9C50-61BBA84B2C3C}" dt="2022-08-29T00:48:47.342" v="123"/>
        <pc:sldMkLst>
          <pc:docMk/>
          <pc:sldMk cId="2826502163" sldId="412"/>
        </pc:sldMkLst>
        <pc:spChg chg="mod">
          <ac:chgData name="좌오꾸와쒼" userId="ee5633a4-8c6e-4bb5-a16a-38b74ff910e3" providerId="ADAL" clId="{93C0B581-73BD-4B15-9C50-61BBA84B2C3C}" dt="2022-08-29T00:48:30.735" v="122" actId="14100"/>
          <ac:spMkLst>
            <pc:docMk/>
            <pc:sldMk cId="2826502163" sldId="412"/>
            <ac:spMk id="37" creationId="{F597296D-667E-4F40-9F5C-575047DD7E4D}"/>
          </ac:spMkLst>
        </pc:spChg>
        <pc:spChg chg="mod">
          <ac:chgData name="좌오꾸와쒼" userId="ee5633a4-8c6e-4bb5-a16a-38b74ff910e3" providerId="ADAL" clId="{93C0B581-73BD-4B15-9C50-61BBA84B2C3C}" dt="2022-08-29T00:48:47.342" v="123"/>
          <ac:spMkLst>
            <pc:docMk/>
            <pc:sldMk cId="2826502163" sldId="412"/>
            <ac:spMk id="38" creationId="{3DBAEACB-C582-40BC-84A1-71CADE0FFEC8}"/>
          </ac:spMkLst>
        </pc:spChg>
        <pc:spChg chg="add mod">
          <ac:chgData name="좌오꾸와쒼" userId="ee5633a4-8c6e-4bb5-a16a-38b74ff910e3" providerId="ADAL" clId="{93C0B581-73BD-4B15-9C50-61BBA84B2C3C}" dt="2022-08-28T23:23:20.065" v="113" actId="1076"/>
          <ac:spMkLst>
            <pc:docMk/>
            <pc:sldMk cId="2826502163" sldId="412"/>
            <ac:spMk id="39" creationId="{FB41D59E-543D-4B29-9E9D-80E08FC8C896}"/>
          </ac:spMkLst>
        </pc:spChg>
        <pc:cxnChg chg="mod">
          <ac:chgData name="좌오꾸와쒼" userId="ee5633a4-8c6e-4bb5-a16a-38b74ff910e3" providerId="ADAL" clId="{93C0B581-73BD-4B15-9C50-61BBA84B2C3C}" dt="2022-08-29T00:48:30.735" v="122" actId="14100"/>
          <ac:cxnSpMkLst>
            <pc:docMk/>
            <pc:sldMk cId="2826502163" sldId="412"/>
            <ac:cxnSpMk id="42" creationId="{CCF1D3E4-A6CA-451D-9E46-DBCAF2602E32}"/>
          </ac:cxnSpMkLst>
        </pc:cxnChg>
        <pc:cxnChg chg="mod">
          <ac:chgData name="좌오꾸와쒼" userId="ee5633a4-8c6e-4bb5-a16a-38b74ff910e3" providerId="ADAL" clId="{93C0B581-73BD-4B15-9C50-61BBA84B2C3C}" dt="2022-08-29T00:48:30.735" v="122" actId="14100"/>
          <ac:cxnSpMkLst>
            <pc:docMk/>
            <pc:sldMk cId="2826502163" sldId="412"/>
            <ac:cxnSpMk id="43" creationId="{20BF81E9-B2E8-40A3-BDEC-7B9BCA8CF14A}"/>
          </ac:cxnSpMkLst>
        </pc:cxnChg>
      </pc:sldChg>
      <pc:sldChg chg="addSp delSp modSp mod modAnim">
        <pc:chgData name="좌오꾸와쒼" userId="ee5633a4-8c6e-4bb5-a16a-38b74ff910e3" providerId="ADAL" clId="{93C0B581-73BD-4B15-9C50-61BBA84B2C3C}" dt="2022-08-28T23:13:28.038" v="80" actId="14100"/>
        <pc:sldMkLst>
          <pc:docMk/>
          <pc:sldMk cId="2565303695" sldId="413"/>
        </pc:sldMkLst>
        <pc:spChg chg="del">
          <ac:chgData name="좌오꾸와쒼" userId="ee5633a4-8c6e-4bb5-a16a-38b74ff910e3" providerId="ADAL" clId="{93C0B581-73BD-4B15-9C50-61BBA84B2C3C}" dt="2022-08-28T23:11:05.753" v="42" actId="478"/>
          <ac:spMkLst>
            <pc:docMk/>
            <pc:sldMk cId="2565303695" sldId="413"/>
            <ac:spMk id="13" creationId="{B6C08F06-C8E3-403C-8AFD-164C6C4EE1D0}"/>
          </ac:spMkLst>
        </pc:spChg>
        <pc:spChg chg="del topLvl">
          <ac:chgData name="좌오꾸와쒼" userId="ee5633a4-8c6e-4bb5-a16a-38b74ff910e3" providerId="ADAL" clId="{93C0B581-73BD-4B15-9C50-61BBA84B2C3C}" dt="2022-08-28T23:11:13.417" v="46" actId="478"/>
          <ac:spMkLst>
            <pc:docMk/>
            <pc:sldMk cId="2565303695" sldId="413"/>
            <ac:spMk id="14" creationId="{67A648B9-9FB8-4BBF-ACB7-6E06870A6B06}"/>
          </ac:spMkLst>
        </pc:spChg>
        <pc:spChg chg="del">
          <ac:chgData name="좌오꾸와쒼" userId="ee5633a4-8c6e-4bb5-a16a-38b74ff910e3" providerId="ADAL" clId="{93C0B581-73BD-4B15-9C50-61BBA84B2C3C}" dt="2022-08-28T23:11:07.858" v="44" actId="478"/>
          <ac:spMkLst>
            <pc:docMk/>
            <pc:sldMk cId="2565303695" sldId="413"/>
            <ac:spMk id="15" creationId="{D4133559-D07A-4821-AF29-CF699F43275B}"/>
          </ac:spMkLst>
        </pc:spChg>
        <pc:spChg chg="add mod">
          <ac:chgData name="좌오꾸와쒼" userId="ee5633a4-8c6e-4bb5-a16a-38b74ff910e3" providerId="ADAL" clId="{93C0B581-73BD-4B15-9C50-61BBA84B2C3C}" dt="2022-08-28T23:11:40.092" v="51" actId="208"/>
          <ac:spMkLst>
            <pc:docMk/>
            <pc:sldMk cId="2565303695" sldId="413"/>
            <ac:spMk id="16" creationId="{6C3781D8-3F4F-4E71-8F63-076CD7D65B2C}"/>
          </ac:spMkLst>
        </pc:spChg>
        <pc:spChg chg="del">
          <ac:chgData name="좌오꾸와쒼" userId="ee5633a4-8c6e-4bb5-a16a-38b74ff910e3" providerId="ADAL" clId="{93C0B581-73BD-4B15-9C50-61BBA84B2C3C}" dt="2022-08-28T23:11:02.888" v="41" actId="478"/>
          <ac:spMkLst>
            <pc:docMk/>
            <pc:sldMk cId="2565303695" sldId="413"/>
            <ac:spMk id="17" creationId="{580ADC03-E3EC-4865-9A89-25A4F827CDF9}"/>
          </ac:spMkLst>
        </pc:spChg>
        <pc:spChg chg="del">
          <ac:chgData name="좌오꾸와쒼" userId="ee5633a4-8c6e-4bb5-a16a-38b74ff910e3" providerId="ADAL" clId="{93C0B581-73BD-4B15-9C50-61BBA84B2C3C}" dt="2022-08-28T23:11:10.797" v="45" actId="478"/>
          <ac:spMkLst>
            <pc:docMk/>
            <pc:sldMk cId="2565303695" sldId="413"/>
            <ac:spMk id="20" creationId="{ED9129B7-0724-4668-AD04-5E27A3E78368}"/>
          </ac:spMkLst>
        </pc:spChg>
        <pc:spChg chg="add mod">
          <ac:chgData name="좌오꾸와쒼" userId="ee5633a4-8c6e-4bb5-a16a-38b74ff910e3" providerId="ADAL" clId="{93C0B581-73BD-4B15-9C50-61BBA84B2C3C}" dt="2022-08-28T23:12:25.795" v="67" actId="14100"/>
          <ac:spMkLst>
            <pc:docMk/>
            <pc:sldMk cId="2565303695" sldId="413"/>
            <ac:spMk id="21" creationId="{C3E30761-9D37-46EC-BBF0-D4AE04D892E9}"/>
          </ac:spMkLst>
        </pc:spChg>
        <pc:spChg chg="mod">
          <ac:chgData name="좌오꾸와쒼" userId="ee5633a4-8c6e-4bb5-a16a-38b74ff910e3" providerId="ADAL" clId="{93C0B581-73BD-4B15-9C50-61BBA84B2C3C}" dt="2022-08-28T23:13:28.038" v="80" actId="14100"/>
          <ac:spMkLst>
            <pc:docMk/>
            <pc:sldMk cId="2565303695" sldId="413"/>
            <ac:spMk id="22" creationId="{C5EF5B54-B338-4AB3-8DAD-2ADE78626377}"/>
          </ac:spMkLst>
        </pc:spChg>
        <pc:spChg chg="add mod">
          <ac:chgData name="좌오꾸와쒼" userId="ee5633a4-8c6e-4bb5-a16a-38b74ff910e3" providerId="ADAL" clId="{93C0B581-73BD-4B15-9C50-61BBA84B2C3C}" dt="2022-08-28T23:12:34.850" v="70" actId="571"/>
          <ac:spMkLst>
            <pc:docMk/>
            <pc:sldMk cId="2565303695" sldId="413"/>
            <ac:spMk id="23" creationId="{4759262D-199D-4E5D-ABDC-64893C05D608}"/>
          </ac:spMkLst>
        </pc:spChg>
        <pc:spChg chg="add mod">
          <ac:chgData name="좌오꾸와쒼" userId="ee5633a4-8c6e-4bb5-a16a-38b74ff910e3" providerId="ADAL" clId="{93C0B581-73BD-4B15-9C50-61BBA84B2C3C}" dt="2022-08-28T23:12:34.850" v="70" actId="571"/>
          <ac:spMkLst>
            <pc:docMk/>
            <pc:sldMk cId="2565303695" sldId="413"/>
            <ac:spMk id="24" creationId="{6A2FE5A3-9C45-44DC-AAA9-81E3B925166A}"/>
          </ac:spMkLst>
        </pc:spChg>
        <pc:spChg chg="add mod">
          <ac:chgData name="좌오꾸와쒼" userId="ee5633a4-8c6e-4bb5-a16a-38b74ff910e3" providerId="ADAL" clId="{93C0B581-73BD-4B15-9C50-61BBA84B2C3C}" dt="2022-08-28T23:12:42.612" v="72" actId="14100"/>
          <ac:spMkLst>
            <pc:docMk/>
            <pc:sldMk cId="2565303695" sldId="413"/>
            <ac:spMk id="25" creationId="{845EBCC6-7BB3-4CD7-A7E9-C5B867EE7586}"/>
          </ac:spMkLst>
        </pc:spChg>
        <pc:grpChg chg="del mod">
          <ac:chgData name="좌오꾸와쒼" userId="ee5633a4-8c6e-4bb5-a16a-38b74ff910e3" providerId="ADAL" clId="{93C0B581-73BD-4B15-9C50-61BBA84B2C3C}" dt="2022-08-28T23:11:13.417" v="46" actId="478"/>
          <ac:grpSpMkLst>
            <pc:docMk/>
            <pc:sldMk cId="2565303695" sldId="413"/>
            <ac:grpSpMk id="18" creationId="{D49639FF-1C09-4F86-AEF0-B91949584220}"/>
          </ac:grpSpMkLst>
        </pc:grpChg>
        <pc:picChg chg="mod topLvl">
          <ac:chgData name="좌오꾸와쒼" userId="ee5633a4-8c6e-4bb5-a16a-38b74ff910e3" providerId="ADAL" clId="{93C0B581-73BD-4B15-9C50-61BBA84B2C3C}" dt="2022-08-28T23:11:46.511" v="62" actId="1037"/>
          <ac:picMkLst>
            <pc:docMk/>
            <pc:sldMk cId="2565303695" sldId="413"/>
            <ac:picMk id="8" creationId="{7ADB0BE2-F05E-485B-8BC0-523B9358A429}"/>
          </ac:picMkLst>
        </pc:picChg>
      </pc:sldChg>
      <pc:sldChg chg="addSp delSp modSp mod">
        <pc:chgData name="좌오꾸와쒼" userId="ee5633a4-8c6e-4bb5-a16a-38b74ff910e3" providerId="ADAL" clId="{93C0B581-73BD-4B15-9C50-61BBA84B2C3C}" dt="2022-08-28T23:17:25.071" v="105"/>
        <pc:sldMkLst>
          <pc:docMk/>
          <pc:sldMk cId="2702162063" sldId="414"/>
        </pc:sldMkLst>
        <pc:spChg chg="add del mod">
          <ac:chgData name="좌오꾸와쒼" userId="ee5633a4-8c6e-4bb5-a16a-38b74ff910e3" providerId="ADAL" clId="{93C0B581-73BD-4B15-9C50-61BBA84B2C3C}" dt="2022-08-28T23:17:24.751" v="104" actId="478"/>
          <ac:spMkLst>
            <pc:docMk/>
            <pc:sldMk cId="2702162063" sldId="414"/>
            <ac:spMk id="15" creationId="{D8ED46D9-668E-4E7C-8BF8-2EAA6962708C}"/>
          </ac:spMkLst>
        </pc:spChg>
        <pc:spChg chg="add mod">
          <ac:chgData name="좌오꾸와쒼" userId="ee5633a4-8c6e-4bb5-a16a-38b74ff910e3" providerId="ADAL" clId="{93C0B581-73BD-4B15-9C50-61BBA84B2C3C}" dt="2022-08-28T23:17:25.071" v="105"/>
          <ac:spMkLst>
            <pc:docMk/>
            <pc:sldMk cId="2702162063" sldId="414"/>
            <ac:spMk id="16" creationId="{02E5F3B4-D8FA-4B87-BDDA-1259E797C24C}"/>
          </ac:spMkLst>
        </pc:spChg>
        <pc:spChg chg="del">
          <ac:chgData name="좌오꾸와쒼" userId="ee5633a4-8c6e-4bb5-a16a-38b74ff910e3" providerId="ADAL" clId="{93C0B581-73BD-4B15-9C50-61BBA84B2C3C}" dt="2022-08-28T23:16:45.027" v="100" actId="478"/>
          <ac:spMkLst>
            <pc:docMk/>
            <pc:sldMk cId="2702162063" sldId="414"/>
            <ac:spMk id="38" creationId="{48587F00-96C7-497A-8B03-88306123C968}"/>
          </ac:spMkLst>
        </pc:spChg>
      </pc:sldChg>
      <pc:sldChg chg="addSp delSp modSp mod modAnim">
        <pc:chgData name="좌오꾸와쒼" userId="ee5633a4-8c6e-4bb5-a16a-38b74ff910e3" providerId="ADAL" clId="{93C0B581-73BD-4B15-9C50-61BBA84B2C3C}" dt="2022-08-28T23:17:18.436" v="103" actId="14100"/>
        <pc:sldMkLst>
          <pc:docMk/>
          <pc:sldMk cId="3681524004" sldId="415"/>
        </pc:sldMkLst>
        <pc:spChg chg="add mod">
          <ac:chgData name="좌오꾸와쒼" userId="ee5633a4-8c6e-4bb5-a16a-38b74ff910e3" providerId="ADAL" clId="{93C0B581-73BD-4B15-9C50-61BBA84B2C3C}" dt="2022-08-28T23:16:13.432" v="95"/>
          <ac:spMkLst>
            <pc:docMk/>
            <pc:sldMk cId="3681524004" sldId="415"/>
            <ac:spMk id="15" creationId="{8C5D401C-8BFC-487D-9596-21A969996307}"/>
          </ac:spMkLst>
        </pc:spChg>
        <pc:spChg chg="add mod">
          <ac:chgData name="좌오꾸와쒼" userId="ee5633a4-8c6e-4bb5-a16a-38b74ff910e3" providerId="ADAL" clId="{93C0B581-73BD-4B15-9C50-61BBA84B2C3C}" dt="2022-08-28T23:16:30.949" v="98"/>
          <ac:spMkLst>
            <pc:docMk/>
            <pc:sldMk cId="3681524004" sldId="415"/>
            <ac:spMk id="16" creationId="{9934537F-03A8-459A-982F-B2655D280981}"/>
          </ac:spMkLst>
        </pc:spChg>
        <pc:spChg chg="del">
          <ac:chgData name="좌오꾸와쒼" userId="ee5633a4-8c6e-4bb5-a16a-38b74ff910e3" providerId="ADAL" clId="{93C0B581-73BD-4B15-9C50-61BBA84B2C3C}" dt="2022-08-28T23:16:30.649" v="97" actId="478"/>
          <ac:spMkLst>
            <pc:docMk/>
            <pc:sldMk cId="3681524004" sldId="415"/>
            <ac:spMk id="18" creationId="{5A923546-AA8C-40A5-81F6-24EA2B46318D}"/>
          </ac:spMkLst>
        </pc:spChg>
        <pc:spChg chg="mod">
          <ac:chgData name="좌오꾸와쒼" userId="ee5633a4-8c6e-4bb5-a16a-38b74ff910e3" providerId="ADAL" clId="{93C0B581-73BD-4B15-9C50-61BBA84B2C3C}" dt="2022-08-28T23:17:18.436" v="103" actId="14100"/>
          <ac:spMkLst>
            <pc:docMk/>
            <pc:sldMk cId="3681524004" sldId="415"/>
            <ac:spMk id="38" creationId="{48587F00-96C7-497A-8B03-88306123C968}"/>
          </ac:spMkLst>
        </pc:spChg>
        <pc:spChg chg="del">
          <ac:chgData name="좌오꾸와쒼" userId="ee5633a4-8c6e-4bb5-a16a-38b74ff910e3" providerId="ADAL" clId="{93C0B581-73BD-4B15-9C50-61BBA84B2C3C}" dt="2022-08-28T23:16:13.156" v="94" actId="478"/>
          <ac:spMkLst>
            <pc:docMk/>
            <pc:sldMk cId="3681524004" sldId="415"/>
            <ac:spMk id="39" creationId="{68D7ECBE-83F3-4C0D-837C-AC3FF8AEDE75}"/>
          </ac:spMkLst>
        </pc:spChg>
      </pc:sldChg>
      <pc:sldChg chg="addSp delSp modSp new mod">
        <pc:chgData name="좌오꾸와쒼" userId="ee5633a4-8c6e-4bb5-a16a-38b74ff910e3" providerId="ADAL" clId="{93C0B581-73BD-4B15-9C50-61BBA84B2C3C}" dt="2022-08-29T00:27:14.272" v="119" actId="478"/>
        <pc:sldMkLst>
          <pc:docMk/>
          <pc:sldMk cId="2475712898" sldId="416"/>
        </pc:sldMkLst>
        <pc:spChg chg="mod">
          <ac:chgData name="좌오꾸와쒼" userId="ee5633a4-8c6e-4bb5-a16a-38b74ff910e3" providerId="ADAL" clId="{93C0B581-73BD-4B15-9C50-61BBA84B2C3C}" dt="2022-08-28T23:09:55.102" v="39" actId="20577"/>
          <ac:spMkLst>
            <pc:docMk/>
            <pc:sldMk cId="2475712898" sldId="416"/>
            <ac:spMk id="2" creationId="{53CAF8CF-03BE-4390-9AB6-469045CB235D}"/>
          </ac:spMkLst>
        </pc:spChg>
        <pc:spChg chg="del">
          <ac:chgData name="좌오꾸와쒼" userId="ee5633a4-8c6e-4bb5-a16a-38b74ff910e3" providerId="ADAL" clId="{93C0B581-73BD-4B15-9C50-61BBA84B2C3C}" dt="2022-08-28T23:08:41.285" v="1" actId="478"/>
          <ac:spMkLst>
            <pc:docMk/>
            <pc:sldMk cId="2475712898" sldId="416"/>
            <ac:spMk id="4" creationId="{D66532FE-652D-45E9-859E-83548FD3857F}"/>
          </ac:spMkLst>
        </pc:spChg>
        <pc:spChg chg="add del mod">
          <ac:chgData name="좌오꾸와쒼" userId="ee5633a4-8c6e-4bb5-a16a-38b74ff910e3" providerId="ADAL" clId="{93C0B581-73BD-4B15-9C50-61BBA84B2C3C}" dt="2022-08-29T00:27:14.272" v="119" actId="478"/>
          <ac:spMkLst>
            <pc:docMk/>
            <pc:sldMk cId="2475712898" sldId="416"/>
            <ac:spMk id="7" creationId="{EEE4AFEC-7E25-481B-B8E7-3F9EE47A5798}"/>
          </ac:spMkLst>
        </pc:spChg>
        <pc:picChg chg="add mod">
          <ac:chgData name="좌오꾸와쒼" userId="ee5633a4-8c6e-4bb5-a16a-38b74ff910e3" providerId="ADAL" clId="{93C0B581-73BD-4B15-9C50-61BBA84B2C3C}" dt="2022-08-28T23:27:47.349" v="114" actId="1076"/>
          <ac:picMkLst>
            <pc:docMk/>
            <pc:sldMk cId="2475712898" sldId="416"/>
            <ac:picMk id="6" creationId="{B0F8CE7D-7689-4FF1-B7D2-0A3624FBCAB6}"/>
          </ac:picMkLst>
        </pc:picChg>
      </pc:sldChg>
      <pc:sldChg chg="add del">
        <pc:chgData name="좌오꾸와쒼" userId="ee5633a4-8c6e-4bb5-a16a-38b74ff910e3" providerId="ADAL" clId="{93C0B581-73BD-4B15-9C50-61BBA84B2C3C}" dt="2022-08-28T23:13:53.561" v="82" actId="2890"/>
        <pc:sldMkLst>
          <pc:docMk/>
          <pc:sldMk cId="1433534702" sldId="417"/>
        </pc:sldMkLst>
      </pc:sldChg>
      <pc:sldChg chg="new del">
        <pc:chgData name="좌오꾸와쒼" userId="ee5633a4-8c6e-4bb5-a16a-38b74ff910e3" providerId="ADAL" clId="{93C0B581-73BD-4B15-9C50-61BBA84B2C3C}" dt="2022-08-28T23:13:58.351" v="84" actId="47"/>
        <pc:sldMkLst>
          <pc:docMk/>
          <pc:sldMk cId="2469108034" sldId="417"/>
        </pc:sldMkLst>
      </pc:sldChg>
      <pc:sldChg chg="addSp modSp add mod modAnim">
        <pc:chgData name="좌오꾸와쒼" userId="ee5633a4-8c6e-4bb5-a16a-38b74ff910e3" providerId="ADAL" clId="{93C0B581-73BD-4B15-9C50-61BBA84B2C3C}" dt="2022-08-28T23:14:23.381" v="91"/>
        <pc:sldMkLst>
          <pc:docMk/>
          <pc:sldMk cId="4289853779" sldId="417"/>
        </pc:sldMkLst>
        <pc:spChg chg="add mod">
          <ac:chgData name="좌오꾸와쒼" userId="ee5633a4-8c6e-4bb5-a16a-38b74ff910e3" providerId="ADAL" clId="{93C0B581-73BD-4B15-9C50-61BBA84B2C3C}" dt="2022-08-28T23:14:21.383" v="90" actId="14100"/>
          <ac:spMkLst>
            <pc:docMk/>
            <pc:sldMk cId="4289853779" sldId="417"/>
            <ac:spMk id="10" creationId="{01371F7E-BF94-4345-9912-D26C9ECE5F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2022-08-29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2022-08-29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623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75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903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47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21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3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7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Team</a:t>
            </a:r>
            <a:br>
              <a:rPr kumimoji="1" lang="en-US" altLang="ko-KR" dirty="0"/>
            </a:br>
            <a:r>
              <a:rPr kumimoji="1" lang="en-US" altLang="ko-KR" dirty="0"/>
              <a:t>Compaction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발표</a:t>
            </a:r>
            <a:r>
              <a:rPr kumimoji="1" lang="en-US" altLang="ko-KR" sz="1800" dirty="0"/>
              <a:t>: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좌우꾸와쒼</a:t>
            </a:r>
            <a:br>
              <a:rPr lang="ko-KR" altLang="en-US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E-Mail : erosbryant@dankook.ac.kr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05994A-E9E3-8F3A-F161-04581D731C69}"/>
              </a:ext>
            </a:extLst>
          </p:cNvPr>
          <p:cNvSpPr/>
          <p:nvPr/>
        </p:nvSpPr>
        <p:spPr>
          <a:xfrm>
            <a:off x="8262258" y="2342561"/>
            <a:ext cx="3929742" cy="880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1800" dirty="0">
                <a:solidFill>
                  <a:schemeClr val="tx1"/>
                </a:solidFill>
              </a:rPr>
              <a:t>강상우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algn="r"/>
            <a:r>
              <a:rPr kumimoji="1" lang="en-US" altLang="ko-KR" sz="1800" dirty="0">
                <a:solidFill>
                  <a:schemeClr val="tx1"/>
                </a:solidFill>
              </a:rPr>
              <a:t>E-Mail : aarom416@naver.com</a:t>
            </a:r>
          </a:p>
        </p:txBody>
      </p:sp>
    </p:spTree>
    <p:extLst>
      <p:ext uri="{BB962C8B-B14F-4D97-AF65-F5344CB8AC3E}">
        <p14:creationId xmlns:p14="http://schemas.microsoft.com/office/powerpoint/2010/main" val="11185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D310-D6F4-49A9-B806-25D53F43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PingFang SC"/>
              </a:rPr>
              <a:t>Iterator </a:t>
            </a:r>
            <a:r>
              <a:rPr lang="ko-KR" altLang="en-US" i="0" dirty="0">
                <a:effectLst/>
                <a:latin typeface="PingFang SC"/>
              </a:rPr>
              <a:t>기능적  흐름도 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1FAAD0C-5D78-4BA6-91FA-C2E5CD9DFDC3}"/>
              </a:ext>
            </a:extLst>
          </p:cNvPr>
          <p:cNvGrpSpPr/>
          <p:nvPr/>
        </p:nvGrpSpPr>
        <p:grpSpPr>
          <a:xfrm>
            <a:off x="1236857" y="1686654"/>
            <a:ext cx="9718285" cy="4177236"/>
            <a:chOff x="1446589" y="2296254"/>
            <a:chExt cx="9718285" cy="417723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FD05FF-4FEA-44B1-9F97-4925481F4AE9}"/>
                </a:ext>
              </a:extLst>
            </p:cNvPr>
            <p:cNvGrpSpPr/>
            <p:nvPr/>
          </p:nvGrpSpPr>
          <p:grpSpPr>
            <a:xfrm>
              <a:off x="1538009" y="2296254"/>
              <a:ext cx="9626865" cy="4177236"/>
              <a:chOff x="597761" y="2324571"/>
              <a:chExt cx="13931039" cy="6044879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7E4A120-AD39-48FD-B38C-2174EC43E7BD}"/>
                  </a:ext>
                </a:extLst>
              </p:cNvPr>
              <p:cNvSpPr/>
              <p:nvPr/>
            </p:nvSpPr>
            <p:spPr>
              <a:xfrm>
                <a:off x="4948592" y="2324571"/>
                <a:ext cx="1251098" cy="4202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DB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iter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4E796F5-40EA-4449-BF5C-CE2973539B24}"/>
                  </a:ext>
                </a:extLst>
              </p:cNvPr>
              <p:cNvSpPr/>
              <p:nvPr/>
            </p:nvSpPr>
            <p:spPr>
              <a:xfrm>
                <a:off x="4703759" y="3419558"/>
                <a:ext cx="1758713" cy="557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i="0" dirty="0">
                    <a:solidFill>
                      <a:schemeClr val="tx1"/>
                    </a:solidFill>
                    <a:effectLst/>
                  </a:rPr>
                  <a:t>MergingIterator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DDC5A44-380D-4566-9609-475B81622232}"/>
                  </a:ext>
                </a:extLst>
              </p:cNvPr>
              <p:cNvSpPr/>
              <p:nvPr/>
            </p:nvSpPr>
            <p:spPr>
              <a:xfrm>
                <a:off x="4625707" y="4750930"/>
                <a:ext cx="1938842" cy="546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level0</a:t>
                </a:r>
                <a:r>
                  <a:rPr lang="en-US" altLang="ko-KR" sz="1200" i="0" dirty="0">
                    <a:solidFill>
                      <a:schemeClr val="tx1"/>
                    </a:solidFill>
                    <a:effectLst/>
                  </a:rPr>
                  <a:t>TwoLevelIterator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EE79A36-FC20-4320-9821-87ABD2034897}"/>
                  </a:ext>
                </a:extLst>
              </p:cNvPr>
              <p:cNvSpPr/>
              <p:nvPr/>
            </p:nvSpPr>
            <p:spPr>
              <a:xfrm>
                <a:off x="9990436" y="4710450"/>
                <a:ext cx="2015751" cy="546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Level 1 ~ N</a:t>
                </a:r>
                <a:r>
                  <a:rPr lang="en-US" altLang="ko-KR" sz="1200" i="0" dirty="0">
                    <a:solidFill>
                      <a:schemeClr val="tx1"/>
                    </a:solidFill>
                    <a:effectLst/>
                  </a:rPr>
                  <a:t>TwoLevelIterator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597296D-667E-4F40-9F5C-575047DD7E4D}"/>
                  </a:ext>
                </a:extLst>
              </p:cNvPr>
              <p:cNvSpPr/>
              <p:nvPr/>
            </p:nvSpPr>
            <p:spPr>
              <a:xfrm>
                <a:off x="1666990" y="4710451"/>
                <a:ext cx="2091371" cy="546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Memtable Iterator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BAEACB-C582-40BC-84A1-71CADE0FFEC8}"/>
                  </a:ext>
                </a:extLst>
              </p:cNvPr>
              <p:cNvSpPr/>
              <p:nvPr/>
            </p:nvSpPr>
            <p:spPr>
              <a:xfrm>
                <a:off x="597761" y="5980922"/>
                <a:ext cx="1938842" cy="546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Imm Iterator</a:t>
                </a:r>
                <a:endParaRPr lang="en-US" altLang="ko-KR" sz="1200" b="1" i="0" dirty="0">
                  <a:solidFill>
                    <a:srgbClr val="4F4F4F"/>
                  </a:solidFill>
                  <a:effectLst/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84C6FF3-1F5C-41FC-97C3-042C24B0BEAC}"/>
                  </a:ext>
                </a:extLst>
              </p:cNvPr>
              <p:cNvCxnSpPr>
                <a:cxnSpLocks/>
                <a:stCxn id="33" idx="2"/>
                <a:endCxn id="34" idx="0"/>
              </p:cNvCxnSpPr>
              <p:nvPr/>
            </p:nvCxnSpPr>
            <p:spPr>
              <a:xfrm>
                <a:off x="5574142" y="2744795"/>
                <a:ext cx="8973" cy="67476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CF1D3E4-A6CA-451D-9E46-DBCAF2602E32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 flipH="1">
                <a:off x="2712676" y="3976828"/>
                <a:ext cx="2870439" cy="733623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20BF81E9-B2E8-40A3-BDEC-7B9BCA8CF14A}"/>
                  </a:ext>
                </a:extLst>
              </p:cNvPr>
              <p:cNvCxnSpPr>
                <a:cxnSpLocks/>
                <a:stCxn id="37" idx="2"/>
                <a:endCxn id="38" idx="0"/>
              </p:cNvCxnSpPr>
              <p:nvPr/>
            </p:nvCxnSpPr>
            <p:spPr>
              <a:xfrm flipH="1">
                <a:off x="1567182" y="5256629"/>
                <a:ext cx="1145494" cy="72429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9B6B1D85-B76F-41FF-A3A0-050562F060C8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5583115" y="3976828"/>
                <a:ext cx="12012" cy="77410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1AFD0CF7-C471-488D-B77F-2727DEF7D66E}"/>
                  </a:ext>
                </a:extLst>
              </p:cNvPr>
              <p:cNvCxnSpPr>
                <a:cxnSpLocks/>
                <a:stCxn id="34" idx="2"/>
                <a:endCxn id="36" idx="0"/>
              </p:cNvCxnSpPr>
              <p:nvPr/>
            </p:nvCxnSpPr>
            <p:spPr>
              <a:xfrm>
                <a:off x="5583115" y="3976828"/>
                <a:ext cx="5415197" cy="73362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3780477-5AC0-410A-AEA8-6D3B0B336680}"/>
                  </a:ext>
                </a:extLst>
              </p:cNvPr>
              <p:cNvSpPr/>
              <p:nvPr/>
            </p:nvSpPr>
            <p:spPr>
              <a:xfrm>
                <a:off x="5924898" y="6047044"/>
                <a:ext cx="1758713" cy="546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Data iterator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E53C3B7-4BF9-425E-951E-5648BC9B2B04}"/>
                  </a:ext>
                </a:extLst>
              </p:cNvPr>
              <p:cNvSpPr/>
              <p:nvPr/>
            </p:nvSpPr>
            <p:spPr>
              <a:xfrm>
                <a:off x="3726078" y="5980921"/>
                <a:ext cx="1758713" cy="546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iterator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B6A4D430-6029-4ADC-ACBD-2CDD5742A4F4}"/>
                  </a:ext>
                </a:extLst>
              </p:cNvPr>
              <p:cNvCxnSpPr>
                <a:cxnSpLocks/>
                <a:stCxn id="35" idx="2"/>
                <a:endCxn id="47" idx="0"/>
              </p:cNvCxnSpPr>
              <p:nvPr/>
            </p:nvCxnSpPr>
            <p:spPr>
              <a:xfrm flipH="1">
                <a:off x="4605434" y="5297108"/>
                <a:ext cx="989694" cy="683813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18DE17E9-A784-4E49-8471-69E90867A779}"/>
                  </a:ext>
                </a:extLst>
              </p:cNvPr>
              <p:cNvCxnSpPr>
                <a:cxnSpLocks/>
                <a:stCxn id="35" idx="2"/>
                <a:endCxn id="46" idx="0"/>
              </p:cNvCxnSpPr>
              <p:nvPr/>
            </p:nvCxnSpPr>
            <p:spPr>
              <a:xfrm>
                <a:off x="5595128" y="5297108"/>
                <a:ext cx="1209126" cy="74993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716E1F-F1D0-4FA2-BEFD-B49E4E22A255}"/>
                  </a:ext>
                </a:extLst>
              </p:cNvPr>
              <p:cNvSpPr/>
              <p:nvPr/>
            </p:nvSpPr>
            <p:spPr>
              <a:xfrm>
                <a:off x="12770087" y="7788002"/>
                <a:ext cx="1758713" cy="546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Data iterator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5E96A64-2E92-48A1-8C71-31B8605D3B1C}"/>
                  </a:ext>
                </a:extLst>
              </p:cNvPr>
              <p:cNvSpPr/>
              <p:nvPr/>
            </p:nvSpPr>
            <p:spPr>
              <a:xfrm>
                <a:off x="10477993" y="7823272"/>
                <a:ext cx="1758713" cy="546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iterator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ED09E52-EF6B-457D-8AE4-BCE88289198F}"/>
                  </a:ext>
                </a:extLst>
              </p:cNvPr>
              <p:cNvSpPr/>
              <p:nvPr/>
            </p:nvSpPr>
            <p:spPr>
              <a:xfrm>
                <a:off x="8231132" y="6047044"/>
                <a:ext cx="2501518" cy="546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i="0" dirty="0">
                    <a:solidFill>
                      <a:schemeClr val="tx1"/>
                    </a:solidFill>
                    <a:effectLst/>
                  </a:rPr>
                  <a:t>Version</a:t>
                </a:r>
              </a:p>
              <a:p>
                <a:pPr algn="ctr"/>
                <a:r>
                  <a:rPr lang="en-US" altLang="ko-KR" sz="1200" i="0" dirty="0">
                    <a:solidFill>
                      <a:schemeClr val="tx1"/>
                    </a:solidFill>
                    <a:effectLst/>
                  </a:rPr>
                  <a:t>LevelFileNumIterator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1E64C12-E25D-4ADE-A2D6-32C13F95CB39}"/>
                  </a:ext>
                </a:extLst>
              </p:cNvPr>
              <p:cNvSpPr/>
              <p:nvPr/>
            </p:nvSpPr>
            <p:spPr>
              <a:xfrm>
                <a:off x="11548034" y="6015868"/>
                <a:ext cx="2015751" cy="546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i="0" dirty="0">
                    <a:solidFill>
                      <a:schemeClr val="tx1"/>
                    </a:solidFill>
                    <a:effectLst/>
                  </a:rPr>
                  <a:t>TwoLevelIterator</a:t>
                </a: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95E088D9-F0E6-49AC-8712-0D89880D4036}"/>
                  </a:ext>
                </a:extLst>
              </p:cNvPr>
              <p:cNvCxnSpPr>
                <a:cxnSpLocks/>
                <a:stCxn id="36" idx="2"/>
                <a:endCxn id="52" idx="0"/>
              </p:cNvCxnSpPr>
              <p:nvPr/>
            </p:nvCxnSpPr>
            <p:spPr>
              <a:xfrm flipH="1">
                <a:off x="9481892" y="5256628"/>
                <a:ext cx="1516421" cy="790416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4BB93522-B343-475E-A2CF-C5EE810473AF}"/>
                  </a:ext>
                </a:extLst>
              </p:cNvPr>
              <p:cNvCxnSpPr>
                <a:cxnSpLocks/>
                <a:stCxn id="36" idx="2"/>
                <a:endCxn id="53" idx="0"/>
              </p:cNvCxnSpPr>
              <p:nvPr/>
            </p:nvCxnSpPr>
            <p:spPr>
              <a:xfrm>
                <a:off x="10998312" y="5256628"/>
                <a:ext cx="1557598" cy="75924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7138598-71B7-4BCA-9174-0FAA54981E5B}"/>
                  </a:ext>
                </a:extLst>
              </p:cNvPr>
              <p:cNvCxnSpPr>
                <a:cxnSpLocks/>
                <a:stCxn id="53" idx="2"/>
                <a:endCxn id="51" idx="0"/>
              </p:cNvCxnSpPr>
              <p:nvPr/>
            </p:nvCxnSpPr>
            <p:spPr>
              <a:xfrm flipH="1">
                <a:off x="11357350" y="6562045"/>
                <a:ext cx="1198561" cy="126122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44A222D8-6CAA-4609-A6FE-D4EB41D77AA2}"/>
                  </a:ext>
                </a:extLst>
              </p:cNvPr>
              <p:cNvCxnSpPr>
                <a:cxnSpLocks/>
                <a:stCxn id="53" idx="2"/>
                <a:endCxn id="50" idx="0"/>
              </p:cNvCxnSpPr>
              <p:nvPr/>
            </p:nvCxnSpPr>
            <p:spPr>
              <a:xfrm>
                <a:off x="12555910" y="6562045"/>
                <a:ext cx="1093533" cy="122595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26460F8C-282B-4427-B09C-0B9E1F81E487}"/>
                </a:ext>
              </a:extLst>
            </p:cNvPr>
            <p:cNvCxnSpPr>
              <a:cxnSpLocks/>
            </p:cNvCxnSpPr>
            <p:nvPr/>
          </p:nvCxnSpPr>
          <p:spPr>
            <a:xfrm>
              <a:off x="1488409" y="2580612"/>
              <a:ext cx="1109655" cy="232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7E68151-DE73-4D3A-AD42-632870F12C6C}"/>
                </a:ext>
              </a:extLst>
            </p:cNvPr>
            <p:cNvSpPr txBox="1"/>
            <p:nvPr/>
          </p:nvSpPr>
          <p:spPr>
            <a:xfrm>
              <a:off x="1446589" y="2306421"/>
              <a:ext cx="619601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leveldb</a:t>
              </a:r>
              <a:endParaRPr lang="ko-KR" altLang="en-US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6D3354E-F1F4-49A8-9E7B-8C0018044EB1}"/>
                </a:ext>
              </a:extLst>
            </p:cNvPr>
            <p:cNvSpPr txBox="1"/>
            <p:nvPr/>
          </p:nvSpPr>
          <p:spPr>
            <a:xfrm>
              <a:off x="2013071" y="2556677"/>
              <a:ext cx="73887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Iterator</a:t>
              </a:r>
              <a:endParaRPr lang="ko-KR" altLang="en-US" sz="1200" dirty="0"/>
            </a:p>
          </p:txBody>
        </p: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BCF24BE5-85F3-44F2-9F7B-023B5F69F8AB}"/>
                </a:ext>
              </a:extLst>
            </p:cNvPr>
            <p:cNvCxnSpPr>
              <a:cxnSpLocks/>
            </p:cNvCxnSpPr>
            <p:nvPr/>
          </p:nvCxnSpPr>
          <p:spPr>
            <a:xfrm>
              <a:off x="1488409" y="2300056"/>
              <a:ext cx="1109655" cy="232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B41D59E-543D-4B29-9E9D-80E08FC8C896}"/>
              </a:ext>
            </a:extLst>
          </p:cNvPr>
          <p:cNvSpPr txBox="1"/>
          <p:nvPr/>
        </p:nvSpPr>
        <p:spPr>
          <a:xfrm>
            <a:off x="8331862" y="5885434"/>
            <a:ext cx="2490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https://www.jianshu.com/p/9e63dea36af0</a:t>
            </a:r>
          </a:p>
        </p:txBody>
      </p:sp>
    </p:spTree>
    <p:extLst>
      <p:ext uri="{BB962C8B-B14F-4D97-AF65-F5344CB8AC3E}">
        <p14:creationId xmlns:p14="http://schemas.microsoft.com/office/powerpoint/2010/main" val="282650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AF8CF-03BE-4390-9AB6-469045C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DoCompactionWork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BAAA4D-6B31-4262-8416-7A28B66A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F8CE7D-7689-4FF1-B7D2-0A3624FB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17" y="1365355"/>
            <a:ext cx="6021626" cy="50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Thank you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33" y="1846007"/>
            <a:ext cx="2194481" cy="595535"/>
          </a:xfrm>
        </p:spPr>
        <p:txBody>
          <a:bodyPr>
            <a:normAutofit fontScale="90000"/>
          </a:bodyPr>
          <a:lstStyle/>
          <a:p>
            <a:r>
              <a:rPr kumimoji="1" lang="en-US" altLang="ko-KR" sz="4000" dirty="0"/>
              <a:t>Contents</a:t>
            </a:r>
            <a:endParaRPr kumimoji="1"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ko-KR" i="0" dirty="0">
                <a:effectLst/>
                <a:latin typeface="PingFang SC"/>
              </a:rPr>
              <a:t>TwoLevelIterator</a:t>
            </a:r>
          </a:p>
          <a:p>
            <a:r>
              <a:rPr lang="en-US" altLang="ko-KR" i="0" dirty="0">
                <a:effectLst/>
                <a:latin typeface="PingFang SC"/>
              </a:rPr>
              <a:t>MergingIterator</a:t>
            </a:r>
          </a:p>
          <a:p>
            <a:pPr algn="l"/>
            <a:endParaRPr lang="en-US" altLang="ko-KR" i="0" dirty="0">
              <a:effectLst/>
              <a:latin typeface="PingFang SC"/>
            </a:endParaRPr>
          </a:p>
          <a:p>
            <a:pPr marL="457200" lvl="1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i="0" dirty="0">
                <a:effectLst/>
                <a:latin typeface="PingFang SC"/>
              </a:rPr>
              <a:t>TwoLevelIterator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94EF35-A5E9-4858-A7B8-E515E588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in the SST</a:t>
            </a:r>
            <a:endParaRPr lang="ko-KR" altLang="en-US" dirty="0"/>
          </a:p>
        </p:txBody>
      </p:sp>
      <p:pic>
        <p:nvPicPr>
          <p:cNvPr id="1026" name="Picture 2" descr="LevelDB源码解析(11) SST文件结构| 胡刘郏的技术博客">
            <a:extLst>
              <a:ext uri="{FF2B5EF4-FFF2-40B4-BE49-F238E27FC236}">
                <a16:creationId xmlns:a16="http://schemas.microsoft.com/office/drawing/2014/main" id="{7B743115-82AE-4C7C-AA3D-7C203D8A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5" y="5901070"/>
            <a:ext cx="220560" cy="12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table — leveldb-handbook 文档">
            <a:extLst>
              <a:ext uri="{FF2B5EF4-FFF2-40B4-BE49-F238E27FC236}">
                <a16:creationId xmlns:a16="http://schemas.microsoft.com/office/drawing/2014/main" id="{6A0978E6-F40D-4E1A-AF06-095732623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" t="4107" r="32435" b="-4107"/>
          <a:stretch/>
        </p:blipFill>
        <p:spPr bwMode="auto">
          <a:xfrm>
            <a:off x="1150744" y="2278943"/>
            <a:ext cx="3715347" cy="40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1ACADB-E2AD-40BE-B08D-DC22DF62AC04}"/>
              </a:ext>
            </a:extLst>
          </p:cNvPr>
          <p:cNvSpPr txBox="1"/>
          <p:nvPr/>
        </p:nvSpPr>
        <p:spPr>
          <a:xfrm>
            <a:off x="6096000" y="5951273"/>
            <a:ext cx="71636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https://leveldb-handbook.readthedocs.io/zh/latest/sstable.html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07EBD3-1205-4D5A-B7CE-E9B96EA3F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" r="1"/>
          <a:stretch/>
        </p:blipFill>
        <p:spPr bwMode="auto">
          <a:xfrm>
            <a:off x="6485860" y="1991844"/>
            <a:ext cx="3281686" cy="401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98A6F9-6086-499F-9443-D5A39E749CA5}"/>
              </a:ext>
            </a:extLst>
          </p:cNvPr>
          <p:cNvSpPr txBox="1"/>
          <p:nvPr/>
        </p:nvSpPr>
        <p:spPr>
          <a:xfrm>
            <a:off x="1332555" y="5973138"/>
            <a:ext cx="71636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https://leveldb-handbook.readthedocs.io/zh/latest/sstable.html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D154FB6-6A82-4048-AC55-065A4852E79A}"/>
              </a:ext>
            </a:extLst>
          </p:cNvPr>
          <p:cNvCxnSpPr>
            <a:cxnSpLocks/>
          </p:cNvCxnSpPr>
          <p:nvPr/>
        </p:nvCxnSpPr>
        <p:spPr>
          <a:xfrm flipV="1">
            <a:off x="4866091" y="2200940"/>
            <a:ext cx="2172662" cy="170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6F90787-4406-435A-AB91-25043CA4973C}"/>
              </a:ext>
            </a:extLst>
          </p:cNvPr>
          <p:cNvCxnSpPr>
            <a:cxnSpLocks/>
          </p:cNvCxnSpPr>
          <p:nvPr/>
        </p:nvCxnSpPr>
        <p:spPr>
          <a:xfrm>
            <a:off x="4866091" y="2869228"/>
            <a:ext cx="2087602" cy="2920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i="0" dirty="0">
                <a:effectLst/>
                <a:latin typeface="PingFang SC"/>
              </a:rPr>
              <a:t>TwoLevelIterator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DB85A3-8D0E-4116-9F71-DAFB5A9EF782}"/>
              </a:ext>
            </a:extLst>
          </p:cNvPr>
          <p:cNvGrpSpPr/>
          <p:nvPr/>
        </p:nvGrpSpPr>
        <p:grpSpPr>
          <a:xfrm>
            <a:off x="2372057" y="1445571"/>
            <a:ext cx="6586692" cy="736038"/>
            <a:chOff x="1278517" y="4209495"/>
            <a:chExt cx="6586692" cy="73603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5E621B-7870-4B71-8470-CF77C54C0E6F}"/>
                </a:ext>
              </a:extLst>
            </p:cNvPr>
            <p:cNvGrpSpPr/>
            <p:nvPr/>
          </p:nvGrpSpPr>
          <p:grpSpPr>
            <a:xfrm>
              <a:off x="1278517" y="4233151"/>
              <a:ext cx="6586692" cy="712382"/>
              <a:chOff x="1137684" y="2553206"/>
              <a:chExt cx="6586692" cy="71238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FD8DF25-18C6-4D8D-9008-3B8DBDC830E4}"/>
                  </a:ext>
                </a:extLst>
              </p:cNvPr>
              <p:cNvSpPr/>
              <p:nvPr/>
            </p:nvSpPr>
            <p:spPr>
              <a:xfrm>
                <a:off x="1137684" y="2553207"/>
                <a:ext cx="1403498" cy="7123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index block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D7EC201-BA8E-4325-BD9C-B0D4FB239130}"/>
                  </a:ext>
                </a:extLst>
              </p:cNvPr>
              <p:cNvSpPr/>
              <p:nvPr/>
            </p:nvSpPr>
            <p:spPr>
              <a:xfrm>
                <a:off x="3729281" y="2553207"/>
                <a:ext cx="1403498" cy="7123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data block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7B295C01-4DB8-4A8E-A9E3-2C0D32707BBE}"/>
                  </a:ext>
                </a:extLst>
              </p:cNvPr>
              <p:cNvCxnSpPr/>
              <p:nvPr/>
            </p:nvCxnSpPr>
            <p:spPr>
              <a:xfrm>
                <a:off x="2541182" y="2909397"/>
                <a:ext cx="11880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9CDFC7B-DCD5-4FFD-8667-D7FFCC0C50B0}"/>
                  </a:ext>
                </a:extLst>
              </p:cNvPr>
              <p:cNvSpPr/>
              <p:nvPr/>
            </p:nvSpPr>
            <p:spPr>
              <a:xfrm>
                <a:off x="6320878" y="2553206"/>
                <a:ext cx="1403498" cy="7123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data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9F27416-A952-4EA1-8F6E-2CAEBFE91BB3}"/>
                  </a:ext>
                </a:extLst>
              </p:cNvPr>
              <p:cNvCxnSpPr/>
              <p:nvPr/>
            </p:nvCxnSpPr>
            <p:spPr>
              <a:xfrm>
                <a:off x="5132779" y="2909397"/>
                <a:ext cx="11880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A7DFC0-9D9C-4C66-8DAB-46DB5EB1DCED}"/>
                </a:ext>
              </a:extLst>
            </p:cNvPr>
            <p:cNvSpPr txBox="1"/>
            <p:nvPr/>
          </p:nvSpPr>
          <p:spPr>
            <a:xfrm>
              <a:off x="2682015" y="4209495"/>
              <a:ext cx="172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index_iter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54F569-D48C-4713-B904-E136347CD52C}"/>
                </a:ext>
              </a:extLst>
            </p:cNvPr>
            <p:cNvSpPr txBox="1"/>
            <p:nvPr/>
          </p:nvSpPr>
          <p:spPr>
            <a:xfrm>
              <a:off x="5319188" y="4220009"/>
              <a:ext cx="118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data_iter</a:t>
              </a:r>
              <a:endParaRPr lang="ko-KR" altLang="en-US" dirty="0"/>
            </a:p>
          </p:txBody>
        </p:sp>
      </p:grp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109094EF-70A3-4F5E-B368-A6DA3C2B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313" y="2370217"/>
            <a:ext cx="5838829" cy="35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1ABE0C-8815-4710-8966-3A59CBDD7BB2}"/>
              </a:ext>
            </a:extLst>
          </p:cNvPr>
          <p:cNvSpPr txBox="1"/>
          <p:nvPr/>
        </p:nvSpPr>
        <p:spPr>
          <a:xfrm>
            <a:off x="3775555" y="5996493"/>
            <a:ext cx="47951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https://img-blog.csdnimg.cn/20200614175126109.png#pic_center?x-oss-process=image/watermark,type_ZmFuZ3poZW5naGVpdGk,shadow_10,text_aHR0cHM6Ly9ibG9nLmNzZG4ubmV0L0g1MTQ0MzQ0ODU=,size_16,color_FFFFFF,t_70</a:t>
            </a:r>
          </a:p>
        </p:txBody>
      </p:sp>
    </p:spTree>
    <p:extLst>
      <p:ext uri="{BB962C8B-B14F-4D97-AF65-F5344CB8AC3E}">
        <p14:creationId xmlns:p14="http://schemas.microsoft.com/office/powerpoint/2010/main" val="180121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i="0" dirty="0">
                <a:effectLst/>
                <a:latin typeface="PingFang SC"/>
              </a:rPr>
              <a:t>TwoLevelIterator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29A9D-EBF5-4DA6-BC8F-23B61A33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3" y="2932469"/>
            <a:ext cx="7951493" cy="11171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98A280-C7F2-4B8B-95CE-E3169DCF094A}"/>
              </a:ext>
            </a:extLst>
          </p:cNvPr>
          <p:cNvSpPr/>
          <p:nvPr/>
        </p:nvSpPr>
        <p:spPr>
          <a:xfrm>
            <a:off x="3064963" y="1614764"/>
            <a:ext cx="1637414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Iterator class </a:t>
            </a:r>
            <a:r>
              <a:rPr lang="ko-KR" altLang="en-US" dirty="0"/>
              <a:t>상속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4C6D14-1D78-4ED8-BECD-F07BF7360C09}"/>
              </a:ext>
            </a:extLst>
          </p:cNvPr>
          <p:cNvCxnSpPr>
            <a:stCxn id="7" idx="2"/>
          </p:cNvCxnSpPr>
          <p:nvPr/>
        </p:nvCxnSpPr>
        <p:spPr>
          <a:xfrm flipH="1">
            <a:off x="3293179" y="2167657"/>
            <a:ext cx="590491" cy="73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21BE9A-5753-4119-AF72-7EB64B2750BB}"/>
              </a:ext>
            </a:extLst>
          </p:cNvPr>
          <p:cNvSpPr/>
          <p:nvPr/>
        </p:nvSpPr>
        <p:spPr>
          <a:xfrm>
            <a:off x="2937373" y="2898842"/>
            <a:ext cx="1637414" cy="300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1FB0D-6A18-479E-AF02-D524DC29D36E}"/>
              </a:ext>
            </a:extLst>
          </p:cNvPr>
          <p:cNvSpPr txBox="1"/>
          <p:nvPr/>
        </p:nvSpPr>
        <p:spPr>
          <a:xfrm>
            <a:off x="5621876" y="4196004"/>
            <a:ext cx="6446078" cy="2308324"/>
          </a:xfrm>
          <a:prstGeom prst="rect">
            <a:avLst/>
          </a:prstGeom>
          <a:noFill/>
          <a:ln>
            <a:solidFill>
              <a:srgbClr val="0B2D86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SST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의 경우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: </a:t>
            </a:r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index_iter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는 </a:t>
            </a:r>
            <a:r>
              <a:rPr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index block</a:t>
            </a:r>
            <a:r>
              <a:rPr lang="ko-KR" altLang="en-US" dirty="0">
                <a:solidFill>
                  <a:srgbClr val="252525"/>
                </a:solidFill>
                <a:latin typeface="Roboto" panose="02000000000000000000" pitchFamily="2" charset="0"/>
              </a:rPr>
              <a:t>을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가리키는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iter</a:t>
            </a:r>
          </a:p>
          <a:p>
            <a:pPr marL="342900" indent="-342900">
              <a:buAutoNum type="arabicPeriod"/>
            </a:pPr>
            <a:endParaRPr lang="en-US" altLang="ko-KR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2.  block_function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은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Table::BlockReader,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즉 블록을 읽는 </a:t>
            </a:r>
            <a:r>
              <a:rPr lang="ko-KR" altLang="en-US" dirty="0">
                <a:solidFill>
                  <a:srgbClr val="252525"/>
                </a:solidFill>
                <a:latin typeface="Roboto" panose="02000000000000000000" pitchFamily="2" charset="0"/>
              </a:rPr>
              <a:t>것</a:t>
            </a:r>
            <a:endParaRPr lang="en-US" altLang="ko-KR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endParaRPr lang="en-US" altLang="ko-KR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arg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는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SST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을 가리키는 것</a:t>
            </a:r>
            <a:endParaRPr lang="en-US" altLang="ko-KR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AutoNum type="arabicPeriod" startAt="3"/>
            </a:pPr>
            <a:endParaRPr lang="en-US" altLang="ko-KR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4</a:t>
            </a:r>
            <a:r>
              <a:rPr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.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Options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읽기 옵션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6C0A35-2FA5-4305-B80B-792E97AF6312}"/>
              </a:ext>
            </a:extLst>
          </p:cNvPr>
          <p:cNvCxnSpPr/>
          <p:nvPr/>
        </p:nvCxnSpPr>
        <p:spPr>
          <a:xfrm>
            <a:off x="3370521" y="3668233"/>
            <a:ext cx="10605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983975C-0568-4F77-A742-387B666F8A0C}"/>
              </a:ext>
            </a:extLst>
          </p:cNvPr>
          <p:cNvCxnSpPr>
            <a:cxnSpLocks/>
          </p:cNvCxnSpPr>
          <p:nvPr/>
        </p:nvCxnSpPr>
        <p:spPr>
          <a:xfrm>
            <a:off x="6018027" y="3668233"/>
            <a:ext cx="133970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2B102D-47CF-462B-9E81-334BF73D1039}"/>
              </a:ext>
            </a:extLst>
          </p:cNvPr>
          <p:cNvCxnSpPr>
            <a:cxnSpLocks/>
          </p:cNvCxnSpPr>
          <p:nvPr/>
        </p:nvCxnSpPr>
        <p:spPr>
          <a:xfrm>
            <a:off x="5380075" y="3923414"/>
            <a:ext cx="80807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9E95BC-716C-4A64-A47D-0C52803D6E8C}"/>
              </a:ext>
            </a:extLst>
          </p:cNvPr>
          <p:cNvCxnSpPr>
            <a:cxnSpLocks/>
          </p:cNvCxnSpPr>
          <p:nvPr/>
        </p:nvCxnSpPr>
        <p:spPr>
          <a:xfrm>
            <a:off x="2937373" y="3923414"/>
            <a:ext cx="43314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4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3641B-6C82-45DC-B337-DA5A9A2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MergingIterator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C47397-7F9C-4787-A844-80AF2FEB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DB0BE2-F05E-485B-8BC0-523B9358A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35"/>
          <a:stretch/>
        </p:blipFill>
        <p:spPr>
          <a:xfrm>
            <a:off x="5552770" y="1391434"/>
            <a:ext cx="6031183" cy="4772691"/>
          </a:xfrm>
          <a:prstGeom prst="rect">
            <a:avLst/>
          </a:prstGeom>
        </p:spPr>
      </p:pic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C86CCD82-AE35-40BC-A224-BDB778D8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5189054" cy="4811700"/>
          </a:xfrm>
        </p:spPr>
        <p:txBody>
          <a:bodyPr/>
          <a:lstStyle/>
          <a:p>
            <a:r>
              <a:rPr lang="en-US" altLang="ko-KR" dirty="0"/>
              <a:t>MergingIterator</a:t>
            </a:r>
          </a:p>
          <a:p>
            <a:pPr lvl="1"/>
            <a:r>
              <a:rPr lang="ko-KR" altLang="en-US" dirty="0"/>
              <a:t>이름 대로 </a:t>
            </a:r>
            <a:r>
              <a:rPr lang="en-US" altLang="ko-KR" dirty="0"/>
              <a:t>Iterator</a:t>
            </a:r>
            <a:r>
              <a:rPr lang="ko-KR" altLang="en-US" dirty="0"/>
              <a:t>들을 </a:t>
            </a:r>
            <a:r>
              <a:rPr lang="en-US" altLang="ko-KR" dirty="0"/>
              <a:t>merge</a:t>
            </a:r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NewInternalIterator</a:t>
            </a:r>
          </a:p>
          <a:p>
            <a:pPr lvl="1"/>
            <a:r>
              <a:rPr lang="ko-KR" altLang="en-US" dirty="0"/>
              <a:t>핵심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F5B54-B338-4AB3-8DAD-2ADE78626377}"/>
              </a:ext>
            </a:extLst>
          </p:cNvPr>
          <p:cNvSpPr/>
          <p:nvPr/>
        </p:nvSpPr>
        <p:spPr>
          <a:xfrm>
            <a:off x="5751650" y="3957265"/>
            <a:ext cx="3823046" cy="201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3781D8-3F4F-4E71-8F63-076CD7D65B2C}"/>
              </a:ext>
            </a:extLst>
          </p:cNvPr>
          <p:cNvSpPr/>
          <p:nvPr/>
        </p:nvSpPr>
        <p:spPr>
          <a:xfrm>
            <a:off x="5751650" y="2698265"/>
            <a:ext cx="2106889" cy="1892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E30761-9D37-46EC-BBF0-D4AE04D892E9}"/>
              </a:ext>
            </a:extLst>
          </p:cNvPr>
          <p:cNvSpPr/>
          <p:nvPr/>
        </p:nvSpPr>
        <p:spPr>
          <a:xfrm>
            <a:off x="5751650" y="2888975"/>
            <a:ext cx="2756246" cy="189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5EBCC6-7BB3-4CD7-A7E9-C5B867EE7586}"/>
              </a:ext>
            </a:extLst>
          </p:cNvPr>
          <p:cNvSpPr/>
          <p:nvPr/>
        </p:nvSpPr>
        <p:spPr>
          <a:xfrm>
            <a:off x="5943807" y="3428445"/>
            <a:ext cx="2709863" cy="201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21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D224A-C676-4068-9F96-E4C2FA81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MergingIterator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F16E6B-B91C-45AA-84F9-B3225BDE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758631-6CD4-4B19-B897-A7D4AF5C90FB}"/>
              </a:ext>
            </a:extLst>
          </p:cNvPr>
          <p:cNvSpPr/>
          <p:nvPr/>
        </p:nvSpPr>
        <p:spPr>
          <a:xfrm>
            <a:off x="3425636" y="2075098"/>
            <a:ext cx="1215336" cy="385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Memtable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34E591-6469-40C1-9BE7-7BCB1ECA1130}"/>
              </a:ext>
            </a:extLst>
          </p:cNvPr>
          <p:cNvSpPr/>
          <p:nvPr/>
        </p:nvSpPr>
        <p:spPr>
          <a:xfrm>
            <a:off x="3425636" y="2738401"/>
            <a:ext cx="1215336" cy="385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Imm Memtable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A8DBC3-816D-4638-8330-F85E9A577A8A}"/>
              </a:ext>
            </a:extLst>
          </p:cNvPr>
          <p:cNvSpPr/>
          <p:nvPr/>
        </p:nvSpPr>
        <p:spPr>
          <a:xfrm>
            <a:off x="3425636" y="3524116"/>
            <a:ext cx="1215336" cy="385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C77A6B-1B53-4637-8837-045E8C65D508}"/>
              </a:ext>
            </a:extLst>
          </p:cNvPr>
          <p:cNvSpPr/>
          <p:nvPr/>
        </p:nvSpPr>
        <p:spPr>
          <a:xfrm>
            <a:off x="3425636" y="4214944"/>
            <a:ext cx="1215336" cy="385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 1 ~ 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2DE3746-7624-40F2-A58A-59851A7A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49" y="1724753"/>
            <a:ext cx="6458851" cy="318179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D5451F-C056-4B1B-8055-52114B832F16}"/>
              </a:ext>
            </a:extLst>
          </p:cNvPr>
          <p:cNvSpPr/>
          <p:nvPr/>
        </p:nvSpPr>
        <p:spPr>
          <a:xfrm>
            <a:off x="455686" y="1832428"/>
            <a:ext cx="1500114" cy="3181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1D80AC-B027-4D47-A1B7-D57C5D23C4FE}"/>
              </a:ext>
            </a:extLst>
          </p:cNvPr>
          <p:cNvSpPr/>
          <p:nvPr/>
        </p:nvSpPr>
        <p:spPr>
          <a:xfrm>
            <a:off x="5802630" y="2482273"/>
            <a:ext cx="3703320" cy="1667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1AE903-C500-4A5E-8F5B-E6853556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49" y="1595718"/>
            <a:ext cx="6458851" cy="31817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8D7ECBE-83F3-4C0D-837C-AC3FF8AEDE75}"/>
              </a:ext>
            </a:extLst>
          </p:cNvPr>
          <p:cNvSpPr txBox="1"/>
          <p:nvPr/>
        </p:nvSpPr>
        <p:spPr>
          <a:xfrm>
            <a:off x="455686" y="144182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Vector&lt;iterator*&gt;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648AB0-5F8E-4F65-9AB1-51F6D6EF0331}"/>
              </a:ext>
            </a:extLst>
          </p:cNvPr>
          <p:cNvSpPr/>
          <p:nvPr/>
        </p:nvSpPr>
        <p:spPr>
          <a:xfrm>
            <a:off x="5809165" y="2359028"/>
            <a:ext cx="3781425" cy="1667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E5F3B4-D8FA-4B87-BDDA-1259E797C24C}"/>
              </a:ext>
            </a:extLst>
          </p:cNvPr>
          <p:cNvSpPr/>
          <p:nvPr/>
        </p:nvSpPr>
        <p:spPr>
          <a:xfrm>
            <a:off x="5976731" y="3659304"/>
            <a:ext cx="3843130" cy="1667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6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2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D224A-C676-4068-9F96-E4C2FA81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MergingIterator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F16E6B-B91C-45AA-84F9-B3225BDE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758631-6CD4-4B19-B897-A7D4AF5C90FB}"/>
              </a:ext>
            </a:extLst>
          </p:cNvPr>
          <p:cNvSpPr/>
          <p:nvPr/>
        </p:nvSpPr>
        <p:spPr>
          <a:xfrm>
            <a:off x="3425636" y="2075098"/>
            <a:ext cx="1215336" cy="385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Memtable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34E591-6469-40C1-9BE7-7BCB1ECA1130}"/>
              </a:ext>
            </a:extLst>
          </p:cNvPr>
          <p:cNvSpPr/>
          <p:nvPr/>
        </p:nvSpPr>
        <p:spPr>
          <a:xfrm>
            <a:off x="3425636" y="2738401"/>
            <a:ext cx="1215336" cy="385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Imm Memtable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A8DBC3-816D-4638-8330-F85E9A577A8A}"/>
              </a:ext>
            </a:extLst>
          </p:cNvPr>
          <p:cNvSpPr/>
          <p:nvPr/>
        </p:nvSpPr>
        <p:spPr>
          <a:xfrm>
            <a:off x="3425636" y="3524116"/>
            <a:ext cx="1215336" cy="385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C77A6B-1B53-4637-8837-045E8C65D508}"/>
              </a:ext>
            </a:extLst>
          </p:cNvPr>
          <p:cNvSpPr/>
          <p:nvPr/>
        </p:nvSpPr>
        <p:spPr>
          <a:xfrm>
            <a:off x="3425636" y="4214944"/>
            <a:ext cx="1215336" cy="385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 1 ~ 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2DE3746-7624-40F2-A58A-59851A7A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49" y="1724753"/>
            <a:ext cx="6458851" cy="318179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D5451F-C056-4B1B-8055-52114B832F16}"/>
              </a:ext>
            </a:extLst>
          </p:cNvPr>
          <p:cNvSpPr/>
          <p:nvPr/>
        </p:nvSpPr>
        <p:spPr>
          <a:xfrm>
            <a:off x="455686" y="1832428"/>
            <a:ext cx="1500114" cy="3181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1D80AC-B027-4D47-A1B7-D57C5D23C4FE}"/>
              </a:ext>
            </a:extLst>
          </p:cNvPr>
          <p:cNvSpPr/>
          <p:nvPr/>
        </p:nvSpPr>
        <p:spPr>
          <a:xfrm>
            <a:off x="5802630" y="2482273"/>
            <a:ext cx="3703320" cy="1667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1AE903-C500-4A5E-8F5B-E6853556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49" y="1595718"/>
            <a:ext cx="6458851" cy="318179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587F00-96C7-497A-8B03-88306123C968}"/>
              </a:ext>
            </a:extLst>
          </p:cNvPr>
          <p:cNvSpPr/>
          <p:nvPr/>
        </p:nvSpPr>
        <p:spPr>
          <a:xfrm>
            <a:off x="5976731" y="3659304"/>
            <a:ext cx="3843130" cy="1667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5D401C-8BFC-487D-9596-21A969996307}"/>
              </a:ext>
            </a:extLst>
          </p:cNvPr>
          <p:cNvSpPr txBox="1"/>
          <p:nvPr/>
        </p:nvSpPr>
        <p:spPr>
          <a:xfrm>
            <a:off x="455686" y="144182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Vector&lt;iterator*&gt;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34537F-03A8-459A-982F-B2655D280981}"/>
              </a:ext>
            </a:extLst>
          </p:cNvPr>
          <p:cNvSpPr/>
          <p:nvPr/>
        </p:nvSpPr>
        <p:spPr>
          <a:xfrm>
            <a:off x="5809165" y="2359028"/>
            <a:ext cx="3781425" cy="1667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509 L -0.23281 -0.022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4.81481E-6 L -0.23307 -0.047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76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1296 L -0.23307 -0.090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1111 L -0.23177 -0.12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3641B-6C82-45DC-B337-DA5A9A2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MergingIterator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C47397-7F9C-4787-A844-80AF2FEB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DB0BE2-F05E-485B-8BC0-523B9358A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35"/>
          <a:stretch/>
        </p:blipFill>
        <p:spPr>
          <a:xfrm>
            <a:off x="5552770" y="1391434"/>
            <a:ext cx="6031183" cy="4772691"/>
          </a:xfrm>
          <a:prstGeom prst="rect">
            <a:avLst/>
          </a:prstGeom>
        </p:spPr>
      </p:pic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C86CCD82-AE35-40BC-A224-BDB778D8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5189054" cy="4811700"/>
          </a:xfrm>
        </p:spPr>
        <p:txBody>
          <a:bodyPr/>
          <a:lstStyle/>
          <a:p>
            <a:r>
              <a:rPr lang="en-US" altLang="ko-KR" dirty="0"/>
              <a:t>MergingIterator</a:t>
            </a:r>
          </a:p>
          <a:p>
            <a:pPr lvl="1"/>
            <a:r>
              <a:rPr lang="ko-KR" altLang="en-US" dirty="0"/>
              <a:t>이름 대로 </a:t>
            </a:r>
            <a:r>
              <a:rPr lang="en-US" altLang="ko-KR" dirty="0"/>
              <a:t>Iterator</a:t>
            </a:r>
            <a:r>
              <a:rPr lang="ko-KR" altLang="en-US" dirty="0"/>
              <a:t>들을 </a:t>
            </a:r>
            <a:r>
              <a:rPr lang="en-US" altLang="ko-KR" dirty="0"/>
              <a:t>merge</a:t>
            </a:r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NewInternalIterator</a:t>
            </a:r>
          </a:p>
          <a:p>
            <a:pPr lvl="1"/>
            <a:r>
              <a:rPr lang="ko-KR" altLang="en-US" dirty="0"/>
              <a:t>핵심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F5B54-B338-4AB3-8DAD-2ADE78626377}"/>
              </a:ext>
            </a:extLst>
          </p:cNvPr>
          <p:cNvSpPr/>
          <p:nvPr/>
        </p:nvSpPr>
        <p:spPr>
          <a:xfrm>
            <a:off x="5751650" y="3957265"/>
            <a:ext cx="3823046" cy="201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3781D8-3F4F-4E71-8F63-076CD7D65B2C}"/>
              </a:ext>
            </a:extLst>
          </p:cNvPr>
          <p:cNvSpPr/>
          <p:nvPr/>
        </p:nvSpPr>
        <p:spPr>
          <a:xfrm>
            <a:off x="5751650" y="2698265"/>
            <a:ext cx="2106889" cy="1892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E30761-9D37-46EC-BBF0-D4AE04D892E9}"/>
              </a:ext>
            </a:extLst>
          </p:cNvPr>
          <p:cNvSpPr/>
          <p:nvPr/>
        </p:nvSpPr>
        <p:spPr>
          <a:xfrm>
            <a:off x="5751650" y="2888975"/>
            <a:ext cx="2756246" cy="189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5EBCC6-7BB3-4CD7-A7E9-C5B867EE7586}"/>
              </a:ext>
            </a:extLst>
          </p:cNvPr>
          <p:cNvSpPr/>
          <p:nvPr/>
        </p:nvSpPr>
        <p:spPr>
          <a:xfrm>
            <a:off x="5943807" y="3428445"/>
            <a:ext cx="2709863" cy="201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371F7E-BF94-4345-9912-D26C9ECE5F69}"/>
              </a:ext>
            </a:extLst>
          </p:cNvPr>
          <p:cNvSpPr/>
          <p:nvPr/>
        </p:nvSpPr>
        <p:spPr>
          <a:xfrm>
            <a:off x="6076328" y="4320038"/>
            <a:ext cx="4836837" cy="2018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5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267</Words>
  <Application>Microsoft Office PowerPoint</Application>
  <PresentationFormat>와이드스크린</PresentationFormat>
  <Paragraphs>88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PingFang SC</vt:lpstr>
      <vt:lpstr>맑은 고딕</vt:lpstr>
      <vt:lpstr>시스템 서체 일반체</vt:lpstr>
      <vt:lpstr>Arial</vt:lpstr>
      <vt:lpstr>Arial</vt:lpstr>
      <vt:lpstr>Consolas</vt:lpstr>
      <vt:lpstr>Helvetica</vt:lpstr>
      <vt:lpstr>Roboto</vt:lpstr>
      <vt:lpstr>Times New Roman</vt:lpstr>
      <vt:lpstr>Wingdings</vt:lpstr>
      <vt:lpstr>Office 테마</vt:lpstr>
      <vt:lpstr>Team Compaction</vt:lpstr>
      <vt:lpstr>Contents</vt:lpstr>
      <vt:lpstr>TwoLevelIterator</vt:lpstr>
      <vt:lpstr>TwoLevelIterator</vt:lpstr>
      <vt:lpstr>TwoLevelIterator</vt:lpstr>
      <vt:lpstr>MergingIterator</vt:lpstr>
      <vt:lpstr>MergingIterator</vt:lpstr>
      <vt:lpstr>MergingIterator</vt:lpstr>
      <vt:lpstr>MergingIterator</vt:lpstr>
      <vt:lpstr>Iterator 기능적  흐름도 </vt:lpstr>
      <vt:lpstr>DoCompactionWork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좌오꾸와쒼</cp:lastModifiedBy>
  <cp:revision>29</cp:revision>
  <cp:lastPrinted>2019-08-20T01:06:00Z</cp:lastPrinted>
  <dcterms:created xsi:type="dcterms:W3CDTF">2019-06-24T08:20:15Z</dcterms:created>
  <dcterms:modified xsi:type="dcterms:W3CDTF">2022-08-29T00:49:00Z</dcterms:modified>
</cp:coreProperties>
</file>