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5" r:id="rId2"/>
    <p:sldId id="394" r:id="rId3"/>
    <p:sldId id="427" r:id="rId4"/>
    <p:sldId id="393" r:id="rId5"/>
    <p:sldId id="422" r:id="rId6"/>
    <p:sldId id="428" r:id="rId7"/>
    <p:sldId id="423" r:id="rId8"/>
    <p:sldId id="429" r:id="rId9"/>
    <p:sldId id="424" r:id="rId10"/>
    <p:sldId id="430" r:id="rId11"/>
    <p:sldId id="42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  <p:cmAuthor id="2" name="홍 수빈" initials="홍수" lastIdx="1" clrIdx="1">
    <p:extLst>
      <p:ext uri="{19B8F6BF-5375-455C-9EA6-DF929625EA0E}">
        <p15:presenceInfo xmlns:p15="http://schemas.microsoft.com/office/powerpoint/2012/main" userId="3def3518ca3152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C87"/>
    <a:srgbClr val="0B2D86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8" autoAdjust="0"/>
    <p:restoredTop sz="94139" autoAdjust="0"/>
  </p:normalViewPr>
  <p:slideViewPr>
    <p:cSldViewPr snapToGrid="0">
      <p:cViewPr varScale="1">
        <p:scale>
          <a:sx n="53" d="100"/>
          <a:sy n="53" d="100"/>
        </p:scale>
        <p:origin x="84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2022-08-02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772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83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Made by </a:t>
            </a:r>
            <a:r>
              <a:rPr kumimoji="1" lang="en-US" altLang="ko-KR" dirty="0" err="1"/>
              <a:t>Subin</a:t>
            </a:r>
            <a:r>
              <a:rPr kumimoji="1" lang="en-US" altLang="ko-KR" dirty="0"/>
              <a:t> Hong, </a:t>
            </a:r>
            <a:r>
              <a:rPr kumimoji="1" lang="en-US" altLang="ko-KR" dirty="0" err="1"/>
              <a:t>Seungwon</a:t>
            </a:r>
            <a:r>
              <a:rPr kumimoji="1" lang="en-US" altLang="ko-KR" dirty="0"/>
              <a:t> Ha</a:t>
            </a:r>
            <a:endParaRPr lang="en" altLang="ko-KR" dirty="0">
              <a:solidFill>
                <a:srgbClr val="1F2025"/>
              </a:solidFill>
              <a:latin typeface="Poppins" pitchFamily="2" charset="0"/>
            </a:endParaRPr>
          </a:p>
          <a:p>
            <a:r>
              <a:rPr lang="en" altLang="ko-KR" dirty="0"/>
              <a:t>E-Mail: </a:t>
            </a:r>
            <a:r>
              <a:rPr lang="en-US" altLang="ko-KR" dirty="0"/>
              <a:t>zed6740</a:t>
            </a:r>
            <a:r>
              <a:rPr lang="en" altLang="ko-KR" dirty="0"/>
              <a:t>@dankook.ac.kr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12gktmddnjs@naver.com</a:t>
            </a:r>
            <a:endParaRPr kumimoji="1"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/>
        </p:nvSpPr>
        <p:spPr>
          <a:xfrm>
            <a:off x="1588770" y="2357877"/>
            <a:ext cx="9014460" cy="2142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 err="1"/>
              <a:t>LevelDB</a:t>
            </a:r>
            <a:r>
              <a:rPr kumimoji="1" lang="en-US" altLang="ko-KR" dirty="0"/>
              <a:t>-Study</a:t>
            </a:r>
            <a:endParaRPr kumimoji="1" lang="ko-KR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7B715BF-8230-2EBC-A4A4-03AA742DD6C5}"/>
              </a:ext>
            </a:extLst>
          </p:cNvPr>
          <p:cNvSpPr txBox="1"/>
          <p:nvPr/>
        </p:nvSpPr>
        <p:spPr>
          <a:xfrm>
            <a:off x="4513361" y="4019123"/>
            <a:ext cx="460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chemeClr val="bg1"/>
                </a:solidFill>
              </a:rPr>
              <a:t>Team_Cache</a:t>
            </a:r>
            <a:r>
              <a:rPr lang="en-US" altLang="ko-KR" dirty="0">
                <a:solidFill>
                  <a:schemeClr val="bg1"/>
                </a:solidFill>
              </a:rPr>
              <a:t> Code Analysis</a:t>
            </a:r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Code flow</a:t>
            </a:r>
            <a:br>
              <a:rPr kumimoji="1" lang="en-US" altLang="ko-KR" dirty="0"/>
            </a:br>
            <a:r>
              <a:rPr kumimoji="1" lang="en-US" altLang="ko-KR" sz="1600" dirty="0"/>
              <a:t>- (3)</a:t>
            </a:r>
            <a:r>
              <a:rPr lang="en-US" altLang="ko-KR" sz="1400" dirty="0"/>
              <a:t> Release(call by=</a:t>
            </a:r>
            <a:r>
              <a:rPr lang="en-US" altLang="ko-KR" sz="1400" dirty="0" err="1"/>
              <a:t>unref</a:t>
            </a:r>
            <a:r>
              <a:rPr lang="en-US" altLang="ko-KR" sz="1400" dirty="0"/>
              <a:t> entry, Get())</a:t>
            </a:r>
            <a:r>
              <a:rPr kumimoji="1" lang="en-US" altLang="ko-KR" sz="1600" dirty="0"/>
              <a:t> flow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6BA52-D28A-44E2-952A-6E05AF8D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39" y="1891616"/>
            <a:ext cx="6629234" cy="4526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B141D-14EA-43F5-A127-B0C096671965}"/>
              </a:ext>
            </a:extLst>
          </p:cNvPr>
          <p:cNvSpPr txBox="1"/>
          <p:nvPr/>
        </p:nvSpPr>
        <p:spPr>
          <a:xfrm>
            <a:off x="318111" y="1337618"/>
            <a:ext cx="5082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</a:t>
            </a:r>
            <a:r>
              <a:rPr lang="en-US" altLang="ko-KR" sz="3000" dirty="0" err="1"/>
              <a:t>uftrace</a:t>
            </a:r>
            <a:r>
              <a:rPr lang="en-US" altLang="ko-KR" sz="3000" dirty="0"/>
              <a:t> tui 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881A9-7C29-48B4-8093-E1391450BAB8}"/>
              </a:ext>
            </a:extLst>
          </p:cNvPr>
          <p:cNvSpPr/>
          <p:nvPr/>
        </p:nvSpPr>
        <p:spPr>
          <a:xfrm>
            <a:off x="7174230" y="2156864"/>
            <a:ext cx="464634" cy="273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4E417-368D-4651-9AF3-7F076F4F39AF}"/>
              </a:ext>
            </a:extLst>
          </p:cNvPr>
          <p:cNvSpPr/>
          <p:nvPr/>
        </p:nvSpPr>
        <p:spPr>
          <a:xfrm>
            <a:off x="6554491" y="2481943"/>
            <a:ext cx="732717" cy="325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88C0-033A-4185-9A3D-92E66501B002}"/>
              </a:ext>
            </a:extLst>
          </p:cNvPr>
          <p:cNvSpPr/>
          <p:nvPr/>
        </p:nvSpPr>
        <p:spPr>
          <a:xfrm>
            <a:off x="6794179" y="3900196"/>
            <a:ext cx="642319" cy="25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61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sz="4000" dirty="0"/>
              <a:t>Q&amp;A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pic>
        <p:nvPicPr>
          <p:cNvPr id="1026" name="Picture 2" descr="Question Marks - The Origins... - Creativelix.com ⦿ Expressing Concerns">
            <a:extLst>
              <a:ext uri="{FF2B5EF4-FFF2-40B4-BE49-F238E27FC236}">
                <a16:creationId xmlns:a16="http://schemas.microsoft.com/office/drawing/2014/main" id="{27471F51-5160-423C-B1C2-31829AA6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526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6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         Contents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dirty="0"/>
              <a:t>1. </a:t>
            </a:r>
            <a:r>
              <a:rPr kumimoji="1" lang="en-US" altLang="ko-KR" dirty="0" err="1"/>
              <a:t>Overrall</a:t>
            </a:r>
            <a:r>
              <a:rPr kumimoji="1" lang="en-US" altLang="ko-KR" dirty="0"/>
              <a:t> flow chart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2. Cache – Code flow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3. After Analysis</a:t>
            </a:r>
            <a:br>
              <a:rPr kumimoji="1" lang="en-US" altLang="ko-KR" dirty="0"/>
            </a:br>
            <a:endParaRPr kumimoji="1" lang="ko-KR" altLang="en-US" sz="1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/>
              <a:t>Overrall</a:t>
            </a:r>
            <a:r>
              <a:rPr kumimoji="1" lang="en-US" altLang="ko-KR" dirty="0"/>
              <a:t> flow chart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Code flow</a:t>
            </a:r>
            <a:br>
              <a:rPr kumimoji="1" lang="en-US" altLang="ko-KR" dirty="0"/>
            </a:br>
            <a:r>
              <a:rPr kumimoji="1" lang="en-US" altLang="ko-KR" sz="1800" dirty="0"/>
              <a:t>-Read, Insert, Delete</a:t>
            </a:r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996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How to Understand</a:t>
            </a:r>
            <a:br>
              <a:rPr kumimoji="1" lang="en-US" altLang="ko-KR" dirty="0"/>
            </a:b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1DD67C-D112-483D-9568-7FD4099F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7" y="1476476"/>
            <a:ext cx="7563053" cy="3630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2A534-CE35-404B-91AA-6BFBD0FC7920}"/>
              </a:ext>
            </a:extLst>
          </p:cNvPr>
          <p:cNvSpPr txBox="1"/>
          <p:nvPr/>
        </p:nvSpPr>
        <p:spPr>
          <a:xfrm>
            <a:off x="7857727" y="1748363"/>
            <a:ext cx="4076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Use </a:t>
            </a:r>
            <a:r>
              <a:rPr lang="en-US" altLang="ko-KR" dirty="0" err="1"/>
              <a:t>uftrace</a:t>
            </a:r>
            <a:r>
              <a:rPr lang="en-US" altLang="ko-KR" dirty="0"/>
              <a:t> tui to understand flow of the functions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Look up the code to understand the function’s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5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889778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err="1"/>
              <a:t>Overrall</a:t>
            </a:r>
            <a:r>
              <a:rPr kumimoji="1" lang="en-US" altLang="ko-KR" dirty="0"/>
              <a:t> cache flow chart</a:t>
            </a:r>
            <a:br>
              <a:rPr kumimoji="1" lang="en-US" altLang="ko-KR" dirty="0"/>
            </a:b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84" y="1705966"/>
            <a:ext cx="8907462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679984" y="2080352"/>
            <a:ext cx="369066" cy="2203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295092" y="4623413"/>
            <a:ext cx="369066" cy="2203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401849" y="5064087"/>
            <a:ext cx="369066" cy="2203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Code flow</a:t>
            </a:r>
            <a:br>
              <a:rPr kumimoji="1" lang="en-US" altLang="ko-KR" dirty="0"/>
            </a:br>
            <a:r>
              <a:rPr kumimoji="1" lang="en-US" altLang="ko-KR" sz="1600" dirty="0"/>
              <a:t>- (1)Read flow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78" y="1322024"/>
            <a:ext cx="8358023" cy="51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0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Code flow</a:t>
            </a:r>
            <a:br>
              <a:rPr kumimoji="1" lang="en-US" altLang="ko-KR" dirty="0"/>
            </a:br>
            <a:r>
              <a:rPr kumimoji="1" lang="en-US" altLang="ko-KR" sz="1600" dirty="0"/>
              <a:t>- (1)Read flow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5F72B-7D9F-48DE-A30F-592726FB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7" y="2435073"/>
            <a:ext cx="10920816" cy="2502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A123E-E986-45AE-88F8-CC64E81221CA}"/>
              </a:ext>
            </a:extLst>
          </p:cNvPr>
          <p:cNvSpPr txBox="1"/>
          <p:nvPr/>
        </p:nvSpPr>
        <p:spPr>
          <a:xfrm>
            <a:off x="259796" y="1609347"/>
            <a:ext cx="5082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</a:t>
            </a:r>
            <a:r>
              <a:rPr lang="en-US" altLang="ko-KR" sz="3000" dirty="0" err="1"/>
              <a:t>uftrace</a:t>
            </a:r>
            <a:r>
              <a:rPr lang="en-US" altLang="ko-KR" sz="3000" dirty="0"/>
              <a:t> tui 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E84C54-9B0C-4329-849B-0EF9AF5AF5DB}"/>
              </a:ext>
            </a:extLst>
          </p:cNvPr>
          <p:cNvSpPr/>
          <p:nvPr/>
        </p:nvSpPr>
        <p:spPr>
          <a:xfrm>
            <a:off x="6784848" y="4498848"/>
            <a:ext cx="1773936" cy="569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ADE41-4DBE-4075-9EEA-AA924FFFD384}"/>
              </a:ext>
            </a:extLst>
          </p:cNvPr>
          <p:cNvSpPr/>
          <p:nvPr/>
        </p:nvSpPr>
        <p:spPr>
          <a:xfrm>
            <a:off x="6405402" y="3957299"/>
            <a:ext cx="909797" cy="4389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4A0C14-897B-492C-BC63-FED29F4F9C9F}"/>
              </a:ext>
            </a:extLst>
          </p:cNvPr>
          <p:cNvSpPr/>
          <p:nvPr/>
        </p:nvSpPr>
        <p:spPr>
          <a:xfrm>
            <a:off x="6860300" y="2773403"/>
            <a:ext cx="1773936" cy="3616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14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Code flow</a:t>
            </a:r>
            <a:br>
              <a:rPr kumimoji="1" lang="en-US" altLang="ko-KR" dirty="0"/>
            </a:br>
            <a:r>
              <a:rPr kumimoji="1" lang="en-US" altLang="ko-KR" sz="1600" dirty="0"/>
              <a:t>- (2)Insert flow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75" y="1337619"/>
            <a:ext cx="7861989" cy="529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09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Code flow</a:t>
            </a:r>
            <a:br>
              <a:rPr kumimoji="1" lang="en-US" altLang="ko-KR" dirty="0"/>
            </a:br>
            <a:r>
              <a:rPr kumimoji="1" lang="en-US" altLang="ko-KR" sz="1600" dirty="0"/>
              <a:t>- (2) Insert flow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A123E-E986-45AE-88F8-CC64E81221CA}"/>
              </a:ext>
            </a:extLst>
          </p:cNvPr>
          <p:cNvSpPr txBox="1"/>
          <p:nvPr/>
        </p:nvSpPr>
        <p:spPr>
          <a:xfrm>
            <a:off x="185151" y="1611029"/>
            <a:ext cx="5082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</a:t>
            </a:r>
            <a:r>
              <a:rPr lang="en-US" altLang="ko-KR" sz="3000" dirty="0" err="1"/>
              <a:t>uftrace</a:t>
            </a:r>
            <a:r>
              <a:rPr lang="en-US" altLang="ko-KR" sz="3000" dirty="0"/>
              <a:t> tui 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C5BA3A-74F1-4CEF-B8A7-1B2EF5A0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18" y="2165027"/>
            <a:ext cx="8876963" cy="4188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22B5ED-484B-4986-A3FC-BB669805F2F1}"/>
              </a:ext>
            </a:extLst>
          </p:cNvPr>
          <p:cNvSpPr/>
          <p:nvPr/>
        </p:nvSpPr>
        <p:spPr>
          <a:xfrm>
            <a:off x="7792555" y="2296823"/>
            <a:ext cx="1239478" cy="325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1C99FB-B108-4F51-B63A-7D256EF48CC1}"/>
              </a:ext>
            </a:extLst>
          </p:cNvPr>
          <p:cNvSpPr/>
          <p:nvPr/>
        </p:nvSpPr>
        <p:spPr>
          <a:xfrm>
            <a:off x="8019600" y="3934210"/>
            <a:ext cx="1239478" cy="325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749C77-315E-4AD0-9C63-DEDCEF46DA61}"/>
              </a:ext>
            </a:extLst>
          </p:cNvPr>
          <p:cNvSpPr/>
          <p:nvPr/>
        </p:nvSpPr>
        <p:spPr>
          <a:xfrm>
            <a:off x="7897281" y="4581132"/>
            <a:ext cx="1239478" cy="325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77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6" y="506320"/>
            <a:ext cx="8876963" cy="831299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Code flow</a:t>
            </a:r>
            <a:br>
              <a:rPr kumimoji="1" lang="en-US" altLang="ko-KR" dirty="0"/>
            </a:br>
            <a:r>
              <a:rPr kumimoji="1" lang="en-US" altLang="ko-KR" sz="1600" dirty="0"/>
              <a:t>- (3)</a:t>
            </a:r>
            <a:r>
              <a:rPr lang="en-US" altLang="ko-KR" sz="1400" dirty="0"/>
              <a:t> Release(call by=</a:t>
            </a:r>
            <a:r>
              <a:rPr lang="en-US" altLang="ko-KR" sz="1400" dirty="0" err="1"/>
              <a:t>unref</a:t>
            </a:r>
            <a:r>
              <a:rPr lang="en-US" altLang="ko-KR" sz="1400" dirty="0"/>
              <a:t> entry, Get())</a:t>
            </a:r>
            <a:r>
              <a:rPr kumimoji="1" lang="en-US" altLang="ko-KR" sz="1600" dirty="0"/>
              <a:t> flow</a:t>
            </a:r>
            <a:br>
              <a:rPr kumimoji="1" lang="en-US" altLang="ko-KR" sz="4000" dirty="0"/>
            </a:b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36" y="1331931"/>
            <a:ext cx="7031038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09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197</Words>
  <Application>Microsoft Office PowerPoint</Application>
  <PresentationFormat>와이드스크린</PresentationFormat>
  <Paragraphs>34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시스템 서체 일반체</vt:lpstr>
      <vt:lpstr>Arial</vt:lpstr>
      <vt:lpstr>Arial</vt:lpstr>
      <vt:lpstr>Poppins</vt:lpstr>
      <vt:lpstr>Times New Roman</vt:lpstr>
      <vt:lpstr>Wingdings</vt:lpstr>
      <vt:lpstr>Office 테마</vt:lpstr>
      <vt:lpstr>PowerPoint 프레젠테이션</vt:lpstr>
      <vt:lpstr>         Contents  1. Overrall flow chart  2. Cache – Code flow  3. After Analysis </vt:lpstr>
      <vt:lpstr>How to Understand  </vt:lpstr>
      <vt:lpstr>Overrall cache flow chart  </vt:lpstr>
      <vt:lpstr>Code flow - (1)Read flow </vt:lpstr>
      <vt:lpstr>Code flow - (1)Read flow </vt:lpstr>
      <vt:lpstr>Code flow - (2)Insert flow </vt:lpstr>
      <vt:lpstr>Code flow - (2) Insert flow </vt:lpstr>
      <vt:lpstr>Code flow - (3) Release(call by=unref entry, Get()) flow </vt:lpstr>
      <vt:lpstr>Code flow - (3) Release(call by=unref entry, Get()) flow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Windows 사용자</cp:lastModifiedBy>
  <cp:revision>34</cp:revision>
  <cp:lastPrinted>2019-08-20T01:06:00Z</cp:lastPrinted>
  <dcterms:created xsi:type="dcterms:W3CDTF">2019-06-24T08:20:15Z</dcterms:created>
  <dcterms:modified xsi:type="dcterms:W3CDTF">2022-08-01T23:15:39Z</dcterms:modified>
</cp:coreProperties>
</file>