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5" r:id="rId2"/>
    <p:sldId id="394" r:id="rId3"/>
    <p:sldId id="407" r:id="rId4"/>
    <p:sldId id="408" r:id="rId5"/>
    <p:sldId id="399" r:id="rId6"/>
    <p:sldId id="400" r:id="rId7"/>
    <p:sldId id="401" r:id="rId8"/>
    <p:sldId id="402" r:id="rId9"/>
    <p:sldId id="403" r:id="rId10"/>
    <p:sldId id="409" r:id="rId11"/>
    <p:sldId id="410" r:id="rId12"/>
    <p:sldId id="411" r:id="rId13"/>
    <p:sldId id="404" r:id="rId14"/>
    <p:sldId id="393" r:id="rId15"/>
    <p:sldId id="396" r:id="rId16"/>
    <p:sldId id="397" r:id="rId17"/>
    <p:sldId id="413" r:id="rId18"/>
    <p:sldId id="406" r:id="rId19"/>
    <p:sldId id="424" r:id="rId20"/>
    <p:sldId id="42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0B2C87"/>
    <a:srgbClr val="FFDBD1"/>
    <a:srgbClr val="FFAFAF"/>
    <a:srgbClr val="DCC4EE"/>
    <a:srgbClr val="F3DDDA"/>
    <a:srgbClr val="7030A0"/>
    <a:srgbClr val="DBD6E6"/>
    <a:srgbClr val="D1B2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B5C8A-7C6C-42EE-BDB4-72369634B264}" v="3" dt="2022-08-22T11:39:52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383" autoAdjust="0"/>
  </p:normalViewPr>
  <p:slideViewPr>
    <p:cSldViewPr snapToGrid="0">
      <p:cViewPr varScale="1">
        <p:scale>
          <a:sx n="82" d="100"/>
          <a:sy n="82" d="100"/>
        </p:scale>
        <p:origin x="48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수환" userId="c03e7699-6ea1-407f-878a-bfc7abf251e9" providerId="ADAL" clId="{A0EB5C8A-7C6C-42EE-BDB4-72369634B264}"/>
    <pc:docChg chg="undo redo custSel addSld delSld modSld sldOrd">
      <pc:chgData name="신수환" userId="c03e7699-6ea1-407f-878a-bfc7abf251e9" providerId="ADAL" clId="{A0EB5C8A-7C6C-42EE-BDB4-72369634B264}" dt="2022-08-22T12:21:16.310" v="2210" actId="20577"/>
      <pc:docMkLst>
        <pc:docMk/>
      </pc:docMkLst>
      <pc:sldChg chg="modSp mod">
        <pc:chgData name="신수환" userId="c03e7699-6ea1-407f-878a-bfc7abf251e9" providerId="ADAL" clId="{A0EB5C8A-7C6C-42EE-BDB4-72369634B264}" dt="2022-08-22T05:32:46.819" v="511" actId="255"/>
        <pc:sldMkLst>
          <pc:docMk/>
          <pc:sldMk cId="3117701715" sldId="393"/>
        </pc:sldMkLst>
        <pc:spChg chg="mod">
          <ac:chgData name="신수환" userId="c03e7699-6ea1-407f-878a-bfc7abf251e9" providerId="ADAL" clId="{A0EB5C8A-7C6C-42EE-BDB4-72369634B264}" dt="2022-08-22T05:21:44.029" v="324" actId="20577"/>
          <ac:spMkLst>
            <pc:docMk/>
            <pc:sldMk cId="3117701715" sldId="393"/>
            <ac:spMk id="2" creationId="{8B706B47-638F-D349-8D66-F9EEFC749F82}"/>
          </ac:spMkLst>
        </pc:spChg>
        <pc:spChg chg="mod">
          <ac:chgData name="신수환" userId="c03e7699-6ea1-407f-878a-bfc7abf251e9" providerId="ADAL" clId="{A0EB5C8A-7C6C-42EE-BDB4-72369634B264}" dt="2022-08-22T05:32:46.819" v="511" actId="255"/>
          <ac:spMkLst>
            <pc:docMk/>
            <pc:sldMk cId="3117701715" sldId="393"/>
            <ac:spMk id="4" creationId="{6C1885F9-8895-B74D-BE8A-3E06E4C90385}"/>
          </ac:spMkLst>
        </pc:spChg>
      </pc:sldChg>
      <pc:sldChg chg="modSp mod">
        <pc:chgData name="신수환" userId="c03e7699-6ea1-407f-878a-bfc7abf251e9" providerId="ADAL" clId="{A0EB5C8A-7C6C-42EE-BDB4-72369634B264}" dt="2022-08-22T10:46:01.046" v="1657"/>
        <pc:sldMkLst>
          <pc:docMk/>
          <pc:sldMk cId="878777223" sldId="396"/>
        </pc:sldMkLst>
        <pc:spChg chg="mod">
          <ac:chgData name="신수환" userId="c03e7699-6ea1-407f-878a-bfc7abf251e9" providerId="ADAL" clId="{A0EB5C8A-7C6C-42EE-BDB4-72369634B264}" dt="2022-08-22T10:17:18.518" v="1350" actId="20577"/>
          <ac:spMkLst>
            <pc:docMk/>
            <pc:sldMk cId="878777223" sldId="396"/>
            <ac:spMk id="2" creationId="{8B706B47-638F-D349-8D66-F9EEFC749F82}"/>
          </ac:spMkLst>
        </pc:spChg>
        <pc:spChg chg="mod">
          <ac:chgData name="신수환" userId="c03e7699-6ea1-407f-878a-bfc7abf251e9" providerId="ADAL" clId="{A0EB5C8A-7C6C-42EE-BDB4-72369634B264}" dt="2022-08-22T10:46:01.046" v="1657"/>
          <ac:spMkLst>
            <pc:docMk/>
            <pc:sldMk cId="878777223" sldId="396"/>
            <ac:spMk id="4" creationId="{6C1885F9-8895-B74D-BE8A-3E06E4C90385}"/>
          </ac:spMkLst>
        </pc:spChg>
      </pc:sldChg>
      <pc:sldChg chg="modSp mod">
        <pc:chgData name="신수환" userId="c03e7699-6ea1-407f-878a-bfc7abf251e9" providerId="ADAL" clId="{A0EB5C8A-7C6C-42EE-BDB4-72369634B264}" dt="2022-08-22T12:04:26.711" v="2182" actId="20577"/>
        <pc:sldMkLst>
          <pc:docMk/>
          <pc:sldMk cId="424974373" sldId="397"/>
        </pc:sldMkLst>
        <pc:spChg chg="mod">
          <ac:chgData name="신수환" userId="c03e7699-6ea1-407f-878a-bfc7abf251e9" providerId="ADAL" clId="{A0EB5C8A-7C6C-42EE-BDB4-72369634B264}" dt="2022-08-22T06:04:44.028" v="550" actId="20577"/>
          <ac:spMkLst>
            <pc:docMk/>
            <pc:sldMk cId="424974373" sldId="397"/>
            <ac:spMk id="2" creationId="{8B706B47-638F-D349-8D66-F9EEFC749F82}"/>
          </ac:spMkLst>
        </pc:spChg>
        <pc:spChg chg="mod">
          <ac:chgData name="신수환" userId="c03e7699-6ea1-407f-878a-bfc7abf251e9" providerId="ADAL" clId="{A0EB5C8A-7C6C-42EE-BDB4-72369634B264}" dt="2022-08-22T12:04:26.711" v="2182" actId="20577"/>
          <ac:spMkLst>
            <pc:docMk/>
            <pc:sldMk cId="424974373" sldId="397"/>
            <ac:spMk id="4" creationId="{6C1885F9-8895-B74D-BE8A-3E06E4C90385}"/>
          </ac:spMkLst>
        </pc:spChg>
      </pc:sldChg>
      <pc:sldChg chg="modSp mod ord">
        <pc:chgData name="신수환" userId="c03e7699-6ea1-407f-878a-bfc7abf251e9" providerId="ADAL" clId="{A0EB5C8A-7C6C-42EE-BDB4-72369634B264}" dt="2022-08-22T11:41:37.210" v="1835"/>
        <pc:sldMkLst>
          <pc:docMk/>
          <pc:sldMk cId="2508579744" sldId="398"/>
        </pc:sldMkLst>
        <pc:spChg chg="mod">
          <ac:chgData name="신수환" userId="c03e7699-6ea1-407f-878a-bfc7abf251e9" providerId="ADAL" clId="{A0EB5C8A-7C6C-42EE-BDB4-72369634B264}" dt="2022-08-22T06:52:50.197" v="906" actId="20577"/>
          <ac:spMkLst>
            <pc:docMk/>
            <pc:sldMk cId="2508579744" sldId="398"/>
            <ac:spMk id="2" creationId="{8B706B47-638F-D349-8D66-F9EEFC749F82}"/>
          </ac:spMkLst>
        </pc:spChg>
        <pc:spChg chg="mod">
          <ac:chgData name="신수환" userId="c03e7699-6ea1-407f-878a-bfc7abf251e9" providerId="ADAL" clId="{A0EB5C8A-7C6C-42EE-BDB4-72369634B264}" dt="2022-08-22T07:08:52.628" v="1334" actId="20577"/>
          <ac:spMkLst>
            <pc:docMk/>
            <pc:sldMk cId="2508579744" sldId="398"/>
            <ac:spMk id="4" creationId="{6C1885F9-8895-B74D-BE8A-3E06E4C90385}"/>
          </ac:spMkLst>
        </pc:spChg>
      </pc:sldChg>
      <pc:sldChg chg="del">
        <pc:chgData name="신수환" userId="c03e7699-6ea1-407f-878a-bfc7abf251e9" providerId="ADAL" clId="{A0EB5C8A-7C6C-42EE-BDB4-72369634B264}" dt="2022-08-22T10:15:39.306" v="1341" actId="47"/>
        <pc:sldMkLst>
          <pc:docMk/>
          <pc:sldMk cId="945289824" sldId="399"/>
        </pc:sldMkLst>
      </pc:sldChg>
      <pc:sldChg chg="del">
        <pc:chgData name="신수환" userId="c03e7699-6ea1-407f-878a-bfc7abf251e9" providerId="ADAL" clId="{A0EB5C8A-7C6C-42EE-BDB4-72369634B264}" dt="2022-08-22T10:15:38.764" v="1340" actId="47"/>
        <pc:sldMkLst>
          <pc:docMk/>
          <pc:sldMk cId="3125377124" sldId="400"/>
        </pc:sldMkLst>
      </pc:sldChg>
      <pc:sldChg chg="del">
        <pc:chgData name="신수환" userId="c03e7699-6ea1-407f-878a-bfc7abf251e9" providerId="ADAL" clId="{A0EB5C8A-7C6C-42EE-BDB4-72369634B264}" dt="2022-08-22T10:15:38.499" v="1339" actId="47"/>
        <pc:sldMkLst>
          <pc:docMk/>
          <pc:sldMk cId="151182061" sldId="401"/>
        </pc:sldMkLst>
      </pc:sldChg>
      <pc:sldChg chg="del">
        <pc:chgData name="신수환" userId="c03e7699-6ea1-407f-878a-bfc7abf251e9" providerId="ADAL" clId="{A0EB5C8A-7C6C-42EE-BDB4-72369634B264}" dt="2022-08-22T10:15:38.270" v="1338" actId="47"/>
        <pc:sldMkLst>
          <pc:docMk/>
          <pc:sldMk cId="3610986135" sldId="402"/>
        </pc:sldMkLst>
      </pc:sldChg>
      <pc:sldChg chg="del">
        <pc:chgData name="신수환" userId="c03e7699-6ea1-407f-878a-bfc7abf251e9" providerId="ADAL" clId="{A0EB5C8A-7C6C-42EE-BDB4-72369634B264}" dt="2022-08-22T10:15:38.029" v="1337" actId="47"/>
        <pc:sldMkLst>
          <pc:docMk/>
          <pc:sldMk cId="2553730170" sldId="403"/>
        </pc:sldMkLst>
      </pc:sldChg>
      <pc:sldChg chg="modSp mod">
        <pc:chgData name="신수환" userId="c03e7699-6ea1-407f-878a-bfc7abf251e9" providerId="ADAL" clId="{A0EB5C8A-7C6C-42EE-BDB4-72369634B264}" dt="2022-08-22T06:20:35.250" v="805" actId="255"/>
        <pc:sldMkLst>
          <pc:docMk/>
          <pc:sldMk cId="1472084366" sldId="404"/>
        </pc:sldMkLst>
        <pc:spChg chg="mod">
          <ac:chgData name="신수환" userId="c03e7699-6ea1-407f-878a-bfc7abf251e9" providerId="ADAL" clId="{A0EB5C8A-7C6C-42EE-BDB4-72369634B264}" dt="2022-08-22T06:20:35.250" v="805" actId="255"/>
          <ac:spMkLst>
            <pc:docMk/>
            <pc:sldMk cId="1472084366" sldId="404"/>
            <ac:spMk id="4" creationId="{6C1885F9-8895-B74D-BE8A-3E06E4C90385}"/>
          </ac:spMkLst>
        </pc:spChg>
      </pc:sldChg>
      <pc:sldChg chg="modSp add mod">
        <pc:chgData name="신수환" userId="c03e7699-6ea1-407f-878a-bfc7abf251e9" providerId="ADAL" clId="{A0EB5C8A-7C6C-42EE-BDB4-72369634B264}" dt="2022-08-22T11:40:14.941" v="1815" actId="20577"/>
        <pc:sldMkLst>
          <pc:docMk/>
          <pc:sldMk cId="1053285736" sldId="405"/>
        </pc:sldMkLst>
        <pc:spChg chg="mod">
          <ac:chgData name="신수환" userId="c03e7699-6ea1-407f-878a-bfc7abf251e9" providerId="ADAL" clId="{A0EB5C8A-7C6C-42EE-BDB4-72369634B264}" dt="2022-08-22T11:40:14.941" v="1815" actId="20577"/>
          <ac:spMkLst>
            <pc:docMk/>
            <pc:sldMk cId="1053285736" sldId="405"/>
            <ac:spMk id="2" creationId="{8B706B47-638F-D349-8D66-F9EEFC749F82}"/>
          </ac:spMkLst>
        </pc:spChg>
        <pc:spChg chg="mod">
          <ac:chgData name="신수환" userId="c03e7699-6ea1-407f-878a-bfc7abf251e9" providerId="ADAL" clId="{A0EB5C8A-7C6C-42EE-BDB4-72369634B264}" dt="2022-08-22T11:40:03.797" v="1795" actId="20577"/>
          <ac:spMkLst>
            <pc:docMk/>
            <pc:sldMk cId="1053285736" sldId="405"/>
            <ac:spMk id="4" creationId="{6C1885F9-8895-B74D-BE8A-3E06E4C90385}"/>
          </ac:spMkLst>
        </pc:spChg>
      </pc:sldChg>
      <pc:sldChg chg="new del">
        <pc:chgData name="신수환" userId="c03e7699-6ea1-407f-878a-bfc7abf251e9" providerId="ADAL" clId="{A0EB5C8A-7C6C-42EE-BDB4-72369634B264}" dt="2022-08-22T10:15:36.144" v="1336" actId="47"/>
        <pc:sldMkLst>
          <pc:docMk/>
          <pc:sldMk cId="3175782895" sldId="405"/>
        </pc:sldMkLst>
      </pc:sldChg>
      <pc:sldChg chg="modSp add mod ord">
        <pc:chgData name="신수환" userId="c03e7699-6ea1-407f-878a-bfc7abf251e9" providerId="ADAL" clId="{A0EB5C8A-7C6C-42EE-BDB4-72369634B264}" dt="2022-08-22T12:21:16.310" v="2210" actId="20577"/>
        <pc:sldMkLst>
          <pc:docMk/>
          <pc:sldMk cId="1758682033" sldId="406"/>
        </pc:sldMkLst>
        <pc:spChg chg="mod">
          <ac:chgData name="신수환" userId="c03e7699-6ea1-407f-878a-bfc7abf251e9" providerId="ADAL" clId="{A0EB5C8A-7C6C-42EE-BDB4-72369634B264}" dt="2022-08-22T11:40:38.952" v="1833" actId="20577"/>
          <ac:spMkLst>
            <pc:docMk/>
            <pc:sldMk cId="1758682033" sldId="406"/>
            <ac:spMk id="2" creationId="{8B706B47-638F-D349-8D66-F9EEFC749F82}"/>
          </ac:spMkLst>
        </pc:spChg>
        <pc:spChg chg="mod">
          <ac:chgData name="신수환" userId="c03e7699-6ea1-407f-878a-bfc7abf251e9" providerId="ADAL" clId="{A0EB5C8A-7C6C-42EE-BDB4-72369634B264}" dt="2022-08-22T12:21:16.310" v="2210" actId="20577"/>
          <ac:spMkLst>
            <pc:docMk/>
            <pc:sldMk cId="1758682033" sldId="406"/>
            <ac:spMk id="4" creationId="{6C1885F9-8895-B74D-BE8A-3E06E4C90385}"/>
          </ac:spMkLst>
        </pc:spChg>
      </pc:sldChg>
    </pc:docChg>
  </pc:docChgLst>
  <pc:docChgLst>
    <pc:chgData name="최민국" userId="f1b366de-e4fa-42c5-9c38-6bf1a19cd35b" providerId="ADAL" clId="{63684359-8B73-4820-91A9-8323C1E6BC57}"/>
    <pc:docChg chg="modMainMaster">
      <pc:chgData name="최민국" userId="f1b366de-e4fa-42c5-9c38-6bf1a19cd35b" providerId="ADAL" clId="{63684359-8B73-4820-91A9-8323C1E6BC57}" dt="2022-07-16T07:48:04.375" v="7" actId="2711"/>
      <pc:docMkLst>
        <pc:docMk/>
      </pc:docMkLst>
      <pc:sldMasterChg chg="modSp modSldLayout">
        <pc:chgData name="최민국" userId="f1b366de-e4fa-42c5-9c38-6bf1a19cd35b" providerId="ADAL" clId="{63684359-8B73-4820-91A9-8323C1E6BC57}" dt="2022-07-16T07:48:04.375" v="7" actId="2711"/>
        <pc:sldMasterMkLst>
          <pc:docMk/>
          <pc:sldMasterMk cId="1937267478" sldId="2147483648"/>
        </pc:sldMasterMkLst>
        <pc:spChg chg="mod">
          <ac:chgData name="최민국" userId="f1b366de-e4fa-42c5-9c38-6bf1a19cd35b" providerId="ADAL" clId="{63684359-8B73-4820-91A9-8323C1E6BC57}" dt="2022-07-16T07:48:04.375" v="7" actId="2711"/>
          <ac:spMkLst>
            <pc:docMk/>
            <pc:sldMasterMk cId="1937267478" sldId="2147483648"/>
            <ac:spMk id="2" creationId="{E3FAB072-4FBE-564A-8853-71D540F70288}"/>
          </ac:spMkLst>
        </pc:spChg>
        <pc:spChg chg="mod">
          <ac:chgData name="최민국" userId="f1b366de-e4fa-42c5-9c38-6bf1a19cd35b" providerId="ADAL" clId="{63684359-8B73-4820-91A9-8323C1E6BC57}" dt="2022-07-16T07:48:00.504" v="6" actId="2711"/>
          <ac:spMkLst>
            <pc:docMk/>
            <pc:sldMasterMk cId="1937267478" sldId="2147483648"/>
            <ac:spMk id="3" creationId="{A66E07ED-FD7C-354D-96D8-4A969F641D1D}"/>
          </ac:spMkLst>
        </pc:spChg>
        <pc:sldLayoutChg chg="modSp">
          <pc:chgData name="최민국" userId="f1b366de-e4fa-42c5-9c38-6bf1a19cd35b" providerId="ADAL" clId="{63684359-8B73-4820-91A9-8323C1E6BC57}" dt="2022-07-16T07:47:47.106" v="4" actId="2711"/>
          <pc:sldLayoutMkLst>
            <pc:docMk/>
            <pc:sldMasterMk cId="1937267478" sldId="2147483648"/>
            <pc:sldLayoutMk cId="520051785" sldId="2147483654"/>
          </pc:sldLayoutMkLst>
          <pc:spChg chg="mod">
            <ac:chgData name="최민국" userId="f1b366de-e4fa-42c5-9c38-6bf1a19cd35b" providerId="ADAL" clId="{63684359-8B73-4820-91A9-8323C1E6BC57}" dt="2022-07-16T07:47:47.106" v="4" actId="2711"/>
            <ac:spMkLst>
              <pc:docMk/>
              <pc:sldMasterMk cId="1937267478" sldId="2147483648"/>
              <pc:sldLayoutMk cId="520051785" sldId="2147483654"/>
              <ac:spMk id="2" creationId="{452D0A98-9713-1546-85B2-980BBD97C03E}"/>
            </ac:spMkLst>
          </pc:spChg>
          <pc:spChg chg="mod">
            <ac:chgData name="최민국" userId="f1b366de-e4fa-42c5-9c38-6bf1a19cd35b" providerId="ADAL" clId="{63684359-8B73-4820-91A9-8323C1E6BC57}" dt="2022-07-16T07:47:42.580" v="3" actId="2711"/>
            <ac:spMkLst>
              <pc:docMk/>
              <pc:sldMasterMk cId="1937267478" sldId="2147483648"/>
              <pc:sldLayoutMk cId="520051785" sldId="2147483654"/>
              <ac:spMk id="10" creationId="{0DA7A330-B061-A746-BC91-4E9EA3E4FCC3}"/>
            </ac:spMkLst>
          </pc:spChg>
        </pc:sldLayoutChg>
        <pc:sldLayoutChg chg="modSp mod">
          <pc:chgData name="최민국" userId="f1b366de-e4fa-42c5-9c38-6bf1a19cd35b" providerId="ADAL" clId="{63684359-8B73-4820-91A9-8323C1E6BC57}" dt="2022-07-16T07:47:38.691" v="2" actId="2711"/>
          <pc:sldLayoutMkLst>
            <pc:docMk/>
            <pc:sldMasterMk cId="1937267478" sldId="2147483648"/>
            <pc:sldLayoutMk cId="3855642269" sldId="2147483661"/>
          </pc:sldLayoutMkLst>
          <pc:spChg chg="mod">
            <ac:chgData name="최민국" userId="f1b366de-e4fa-42c5-9c38-6bf1a19cd35b" providerId="ADAL" clId="{63684359-8B73-4820-91A9-8323C1E6BC57}" dt="2022-07-16T07:47:26.524" v="1" actId="2711"/>
            <ac:spMkLst>
              <pc:docMk/>
              <pc:sldMasterMk cId="1937267478" sldId="2147483648"/>
              <pc:sldLayoutMk cId="3855642269" sldId="2147483661"/>
              <ac:spMk id="2" creationId="{BEC6B600-8E5E-F030-CF0C-8843F36D14AC}"/>
            </ac:spMkLst>
          </pc:spChg>
          <pc:spChg chg="mod">
            <ac:chgData name="최민국" userId="f1b366de-e4fa-42c5-9c38-6bf1a19cd35b" providerId="ADAL" clId="{63684359-8B73-4820-91A9-8323C1E6BC57}" dt="2022-07-16T07:47:38.691" v="2" actId="2711"/>
            <ac:spMkLst>
              <pc:docMk/>
              <pc:sldMasterMk cId="1937267478" sldId="2147483648"/>
              <pc:sldLayoutMk cId="3855642269" sldId="2147483661"/>
              <ac:spMk id="12" creationId="{7D03928D-9E39-5450-EE19-445A22A1BAD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2022-08-23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2022-08-23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831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1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89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ize.com/post/linux-time-comman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ooday2die/WAL-Te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Week8 WAL / Manifest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Made by </a:t>
            </a:r>
            <a:r>
              <a:rPr kumimoji="1" lang="en" altLang="ko-KR" dirty="0">
                <a:solidFill>
                  <a:srgbClr val="1F2025"/>
                </a:solidFill>
                <a:latin typeface="Poppins" pitchFamily="2" charset="0"/>
              </a:rPr>
              <a:t>Suhwan Shin, Isu Kim</a:t>
            </a:r>
            <a:endParaRPr lang="en" altLang="ko-KR" dirty="0">
              <a:solidFill>
                <a:srgbClr val="1F2025"/>
              </a:solidFill>
              <a:latin typeface="Poppins" pitchFamily="2" charset="0"/>
            </a:endParaRPr>
          </a:p>
          <a:p>
            <a:r>
              <a:rPr lang="en" altLang="ko-KR" dirty="0"/>
              <a:t>E-Mail: tlstnghks77@naver.com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316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206955B-A53D-9D52-F4AD-39FCF178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83" y="2637618"/>
            <a:ext cx="6134100" cy="942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572620" cy="831299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WAL Testing with </a:t>
            </a:r>
            <a:r>
              <a:rPr kumimoji="1" lang="en-US" altLang="ko-KR" sz="3000" dirty="0" err="1"/>
              <a:t>RocksDB</a:t>
            </a:r>
            <a:r>
              <a:rPr kumimoji="1" lang="en-US" altLang="ko-KR" sz="3000" dirty="0"/>
              <a:t> – Results : Manual WAL Flush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2400" b="1" dirty="0"/>
              <a:t>WAL Enabled &amp; Manual Flush 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Could </a:t>
            </a:r>
            <a:r>
              <a:rPr kumimoji="1" lang="en-US" altLang="ko-KR" sz="2400" b="1" dirty="0"/>
              <a:t>get</a:t>
            </a:r>
            <a:r>
              <a:rPr kumimoji="1" lang="en-US" altLang="ko-KR" sz="2400" dirty="0"/>
              <a:t> all data that were </a:t>
            </a:r>
            <a:r>
              <a:rPr kumimoji="1" lang="en-US" altLang="ko-KR" sz="2400" b="1" dirty="0"/>
              <a:t>put</a:t>
            </a:r>
            <a:r>
              <a:rPr kumimoji="1" lang="en-US" altLang="ko-KR" sz="2400" dirty="0"/>
              <a:t> before into </a:t>
            </a:r>
            <a:r>
              <a:rPr kumimoji="1" lang="en-US" altLang="ko-KR" sz="2400" dirty="0" err="1"/>
              <a:t>RocksDB</a:t>
            </a: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Enabling WAL and manual flush is in fact </a:t>
            </a:r>
            <a:r>
              <a:rPr kumimoji="1" lang="en-US" altLang="ko-KR" sz="2400" b="1" dirty="0"/>
              <a:t>meaningless</a:t>
            </a:r>
            <a:r>
              <a:rPr kumimoji="1" lang="en-US" altLang="ko-KR" sz="24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Since enabling WAL will automatically generate state that can already recover data from being lost.</a:t>
            </a:r>
          </a:p>
          <a:p>
            <a:pPr>
              <a:buFontTx/>
              <a:buChar char="-"/>
            </a:pPr>
            <a:endParaRPr kumimoji="1" lang="en-US" altLang="ko-KR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1CBA1D-6362-CFDB-2748-604C794EDD7C}"/>
              </a:ext>
            </a:extLst>
          </p:cNvPr>
          <p:cNvSpPr/>
          <p:nvPr/>
        </p:nvSpPr>
        <p:spPr>
          <a:xfrm>
            <a:off x="4134433" y="3269573"/>
            <a:ext cx="3147525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719F1E-81F5-FFC8-6AEE-D02F7ECB8B3C}"/>
              </a:ext>
            </a:extLst>
          </p:cNvPr>
          <p:cNvSpPr/>
          <p:nvPr/>
        </p:nvSpPr>
        <p:spPr>
          <a:xfrm>
            <a:off x="1109662" y="3096150"/>
            <a:ext cx="2851474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8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572620" cy="831299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WAL Testing with </a:t>
            </a:r>
            <a:r>
              <a:rPr kumimoji="1" lang="en-US" altLang="ko-KR" sz="3000" dirty="0" err="1"/>
              <a:t>RocksDB</a:t>
            </a:r>
            <a:r>
              <a:rPr kumimoji="1" lang="en-US" altLang="ko-KR" sz="3000" dirty="0"/>
              <a:t> – Results : Manual WAL Flush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2400" b="1" dirty="0"/>
              <a:t>WAL Disabled &amp; Manual Flush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Could </a:t>
            </a:r>
            <a:r>
              <a:rPr kumimoji="1" lang="en-US" altLang="ko-KR" sz="2400" b="1" dirty="0"/>
              <a:t>get</a:t>
            </a:r>
            <a:r>
              <a:rPr kumimoji="1" lang="en-US" altLang="ko-KR" sz="2400" dirty="0"/>
              <a:t> partial data that were </a:t>
            </a:r>
            <a:r>
              <a:rPr kumimoji="1" lang="en-US" altLang="ko-KR" sz="2400" b="1" dirty="0"/>
              <a:t>put</a:t>
            </a:r>
            <a:r>
              <a:rPr kumimoji="1" lang="en-US" altLang="ko-KR" sz="2400" dirty="0"/>
              <a:t> before into </a:t>
            </a:r>
            <a:r>
              <a:rPr kumimoji="1" lang="en-US" altLang="ko-KR" sz="2400" dirty="0" err="1"/>
              <a:t>RocksDB</a:t>
            </a: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In every 1000 iterations, we manually flush WAL.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Thus will flush at 2000</a:t>
            </a:r>
            <a:r>
              <a:rPr kumimoji="1" lang="en-US" altLang="ko-KR" sz="2400" baseline="30000" dirty="0"/>
              <a:t>th</a:t>
            </a:r>
            <a:r>
              <a:rPr kumimoji="1" lang="en-US" altLang="ko-KR" sz="2400" dirty="0"/>
              <a:t> key.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This will store data till 2000</a:t>
            </a:r>
            <a:r>
              <a:rPr kumimoji="1" lang="en-US" altLang="ko-KR" sz="2400" baseline="30000" dirty="0"/>
              <a:t>th</a:t>
            </a:r>
            <a:r>
              <a:rPr kumimoji="1" lang="en-US" altLang="ko-KR" sz="2400" dirty="0"/>
              <a:t> key, but will lose from 2001</a:t>
            </a:r>
            <a:r>
              <a:rPr kumimoji="1" lang="en-US" altLang="ko-KR" sz="2400" baseline="30000" dirty="0"/>
              <a:t>th </a:t>
            </a:r>
            <a:r>
              <a:rPr kumimoji="1" lang="en-US" altLang="ko-KR" sz="2400" dirty="0"/>
              <a:t>key.</a:t>
            </a:r>
          </a:p>
          <a:p>
            <a:pPr>
              <a:buFontTx/>
              <a:buChar char="-"/>
            </a:pPr>
            <a:endParaRPr kumimoji="1" lang="en-US" altLang="ko-KR" sz="2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F503F8-EE69-602E-EA66-3940559B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84"/>
          <a:stretch/>
        </p:blipFill>
        <p:spPr>
          <a:xfrm>
            <a:off x="1067383" y="2547899"/>
            <a:ext cx="6296025" cy="12100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1CBA1D-6362-CFDB-2748-604C794EDD7C}"/>
              </a:ext>
            </a:extLst>
          </p:cNvPr>
          <p:cNvSpPr/>
          <p:nvPr/>
        </p:nvSpPr>
        <p:spPr>
          <a:xfrm>
            <a:off x="4310744" y="3273490"/>
            <a:ext cx="3147525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719F1E-81F5-FFC8-6AEE-D02F7ECB8B3C}"/>
              </a:ext>
            </a:extLst>
          </p:cNvPr>
          <p:cNvSpPr/>
          <p:nvPr/>
        </p:nvSpPr>
        <p:spPr>
          <a:xfrm>
            <a:off x="1067383" y="3425083"/>
            <a:ext cx="2851474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397F01-5612-9BD2-3CFD-5DACAC63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45" y="4327927"/>
            <a:ext cx="2924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5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572620" cy="831299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WAL Testing with </a:t>
            </a:r>
            <a:r>
              <a:rPr kumimoji="1" lang="en-US" altLang="ko-KR" sz="4000" dirty="0" err="1"/>
              <a:t>RocksDB</a:t>
            </a:r>
            <a:r>
              <a:rPr kumimoji="1" lang="en-US" altLang="ko-KR" sz="4000" dirty="0"/>
              <a:t> – Conclusion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428224"/>
            <a:ext cx="11102008" cy="48117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400" b="1" dirty="0"/>
              <a:t>Summarization</a:t>
            </a:r>
          </a:p>
          <a:p>
            <a:pPr marL="0" indent="0">
              <a:buNone/>
            </a:pPr>
            <a:endParaRPr kumimoji="1" lang="en-US" altLang="ko-KR" sz="24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C6953E1-96AF-F18D-F7E3-D157798C59B5}"/>
              </a:ext>
            </a:extLst>
          </p:cNvPr>
          <p:cNvGraphicFramePr>
            <a:graphicFrameLocks noGrp="1"/>
          </p:cNvGraphicFramePr>
          <p:nvPr/>
        </p:nvGraphicFramePr>
        <p:xfrm>
          <a:off x="506896" y="1983969"/>
          <a:ext cx="11243456" cy="305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508">
                  <a:extLst>
                    <a:ext uri="{9D8B030D-6E8A-4147-A177-3AD203B41FA5}">
                      <a16:colId xmlns:a16="http://schemas.microsoft.com/office/drawing/2014/main" val="1577329563"/>
                    </a:ext>
                  </a:extLst>
                </a:gridCol>
                <a:gridCol w="1150776">
                  <a:extLst>
                    <a:ext uri="{9D8B030D-6E8A-4147-A177-3AD203B41FA5}">
                      <a16:colId xmlns:a16="http://schemas.microsoft.com/office/drawing/2014/main" val="4257890784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1384146003"/>
                    </a:ext>
                  </a:extLst>
                </a:gridCol>
                <a:gridCol w="4590662">
                  <a:extLst>
                    <a:ext uri="{9D8B030D-6E8A-4147-A177-3AD203B41FA5}">
                      <a16:colId xmlns:a16="http://schemas.microsoft.com/office/drawing/2014/main" val="4053000374"/>
                    </a:ext>
                  </a:extLst>
                </a:gridCol>
              </a:tblGrid>
              <a:tr h="414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Integrity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Scenario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58251"/>
                  </a:ext>
                </a:extLst>
              </a:tr>
              <a:tr h="414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WAL Disabled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1.843s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Losing 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Speed demanding, but data is not critical.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90010"/>
                  </a:ext>
                </a:extLst>
              </a:tr>
              <a:tr h="414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WAL Enabled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3.604s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Saving 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 is very critical.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592"/>
                  </a:ext>
                </a:extLst>
              </a:tr>
              <a:tr h="44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Manual Flush &amp; WAL Enabled [0]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40.502s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Saving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Meaningless.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78885"/>
                  </a:ext>
                </a:extLst>
              </a:tr>
              <a:tr h="454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Manual Flush &amp; WAL Disabled [0]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39.128s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Partial 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In </a:t>
                      </a:r>
                      <a:r>
                        <a:rPr lang="en-US" altLang="ko-KR" sz="1500" dirty="0" err="1"/>
                        <a:t>compromisable</a:t>
                      </a:r>
                      <a:r>
                        <a:rPr lang="en-US" altLang="ko-KR" sz="1500" dirty="0"/>
                        <a:t> situations, but tuning is 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91580"/>
                  </a:ext>
                </a:extLst>
              </a:tr>
              <a:tr h="454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Manual Flush &amp; WAL Enabled [1]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7.773s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Saving 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Meaningless.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14867"/>
                  </a:ext>
                </a:extLst>
              </a:tr>
              <a:tr h="454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Manual Flush &amp; WAL Disabled [1]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5.611s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Partial 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In </a:t>
                      </a:r>
                      <a:r>
                        <a:rPr lang="en-US" altLang="ko-KR" sz="1500" dirty="0" err="1"/>
                        <a:t>compromisable</a:t>
                      </a:r>
                      <a:r>
                        <a:rPr lang="en-US" altLang="ko-KR" sz="1500" dirty="0"/>
                        <a:t> situations, but tuning is 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851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304D34-B769-77E9-E752-F6974EF8E2FF}"/>
              </a:ext>
            </a:extLst>
          </p:cNvPr>
          <p:cNvSpPr txBox="1"/>
          <p:nvPr/>
        </p:nvSpPr>
        <p:spPr>
          <a:xfrm>
            <a:off x="506896" y="5034194"/>
            <a:ext cx="707252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1">
              <a:buFontTx/>
              <a:buChar char="-"/>
            </a:pPr>
            <a:r>
              <a:rPr lang="en-US" altLang="ko-KR" sz="1700" dirty="0"/>
              <a:t>Did not print out putting values for removing IO delays.</a:t>
            </a:r>
          </a:p>
          <a:p>
            <a:pPr marL="285750" indent="-285750" latinLnBrk="1">
              <a:buFontTx/>
              <a:buChar char="-"/>
            </a:pPr>
            <a:r>
              <a:rPr lang="en-US" altLang="ko-KR" sz="1700" dirty="0"/>
              <a:t>Execution time measured by </a:t>
            </a:r>
            <a:r>
              <a:rPr lang="en-US" altLang="ko-KR" sz="1700" dirty="0">
                <a:hlinkClick r:id="rId3"/>
              </a:rPr>
              <a:t>time</a:t>
            </a:r>
            <a:r>
              <a:rPr lang="en-US" altLang="ko-KR" sz="1700" dirty="0"/>
              <a:t> from Linux.</a:t>
            </a:r>
          </a:p>
          <a:p>
            <a:pPr marL="285750" indent="-285750" latinLnBrk="1">
              <a:buFontTx/>
              <a:buChar char="-"/>
            </a:pPr>
            <a:r>
              <a:rPr lang="en-US" altLang="ko-KR" sz="1700" dirty="0"/>
              <a:t>Put values of 1,000,000 entries.</a:t>
            </a:r>
          </a:p>
          <a:p>
            <a:pPr latinLnBrk="1"/>
            <a:r>
              <a:rPr lang="en-US" altLang="ko-KR" sz="1700" dirty="0"/>
              <a:t>[0] Manual flush in every 1,000 entries.</a:t>
            </a:r>
          </a:p>
          <a:p>
            <a:pPr latinLnBrk="1"/>
            <a:r>
              <a:rPr lang="en-US" altLang="ko-KR" sz="1700" dirty="0"/>
              <a:t>[1] Manual flush in every 10,000 entries.</a:t>
            </a:r>
          </a:p>
        </p:txBody>
      </p:sp>
    </p:spTree>
    <p:extLst>
      <p:ext uri="{BB962C8B-B14F-4D97-AF65-F5344CB8AC3E}">
        <p14:creationId xmlns:p14="http://schemas.microsoft.com/office/powerpoint/2010/main" val="247072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VersionSet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200" b="0" dirty="0">
                <a:solidFill>
                  <a:srgbClr val="000000"/>
                </a:solidFill>
                <a:effectLst/>
              </a:rPr>
              <a:t>The entire set of versions is maintained in a </a:t>
            </a:r>
            <a:r>
              <a:rPr lang="en-US" altLang="ko-KR" sz="2200" b="0" dirty="0" err="1">
                <a:solidFill>
                  <a:srgbClr val="000000"/>
                </a:solidFill>
                <a:effectLst/>
              </a:rPr>
              <a:t>VersionSet</a:t>
            </a:r>
            <a:endParaRPr lang="en-US" altLang="ko-KR" sz="22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2200" b="0" dirty="0">
                <a:solidFill>
                  <a:srgbClr val="000000"/>
                </a:solidFill>
                <a:effectLst/>
              </a:rPr>
              <a:t>Current : The newest version (Older version may be kept or not)</a:t>
            </a:r>
          </a:p>
          <a:p>
            <a:endParaRPr lang="en-US" altLang="ko-KR" sz="22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2200" b="0" dirty="0">
                <a:solidFill>
                  <a:srgbClr val="000000"/>
                </a:solidFill>
                <a:effectLst/>
              </a:rPr>
              <a:t>Status</a:t>
            </a:r>
          </a:p>
          <a:p>
            <a:pPr lvl="1"/>
            <a:r>
              <a:rPr lang="en-US" altLang="ko-KR" sz="2000" dirty="0" err="1">
                <a:solidFill>
                  <a:srgbClr val="000000"/>
                </a:solidFill>
              </a:rPr>
              <a:t>LogAndApply</a:t>
            </a:r>
            <a:r>
              <a:rPr lang="en-US" altLang="ko-KR" sz="2000" dirty="0">
                <a:solidFill>
                  <a:srgbClr val="000000"/>
                </a:solidFill>
              </a:rPr>
              <a:t>()		// </a:t>
            </a:r>
            <a:r>
              <a:rPr lang="en-US" altLang="ko-KR" sz="2000" b="0" dirty="0">
                <a:effectLst/>
                <a:latin typeface="+mj-lt"/>
              </a:rPr>
              <a:t>Apply *edit to the current version to form a new descriptor</a:t>
            </a:r>
            <a:endParaRPr lang="en-US" altLang="ko-KR" sz="2000" dirty="0">
              <a:latin typeface="+mj-lt"/>
            </a:endParaRPr>
          </a:p>
          <a:p>
            <a:pPr lvl="1"/>
            <a:r>
              <a:rPr lang="en-US" altLang="ko-KR" sz="2000" b="0" dirty="0">
                <a:solidFill>
                  <a:srgbClr val="000000"/>
                </a:solidFill>
                <a:effectLst/>
              </a:rPr>
              <a:t>Recover()		// Recover the last saved descriptor from </a:t>
            </a:r>
            <a:r>
              <a:rPr lang="en-US" altLang="ko-KR" sz="2000" b="0" dirty="0" err="1">
                <a:solidFill>
                  <a:srgbClr val="000000"/>
                </a:solidFill>
                <a:effectLst/>
              </a:rPr>
              <a:t>persistant</a:t>
            </a:r>
            <a:r>
              <a:rPr lang="en-US" altLang="ko-KR" sz="2000" b="0" dirty="0">
                <a:solidFill>
                  <a:srgbClr val="000000"/>
                </a:solidFill>
                <a:effectLst/>
              </a:rPr>
              <a:t> storage</a:t>
            </a:r>
          </a:p>
          <a:p>
            <a:pPr lvl="1"/>
            <a:endParaRPr lang="en-US" altLang="ko-KR" sz="20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2200" dirty="0">
                <a:solidFill>
                  <a:srgbClr val="000000"/>
                </a:solidFill>
              </a:rPr>
              <a:t>Function</a:t>
            </a:r>
          </a:p>
          <a:p>
            <a:pPr lvl="1"/>
            <a:r>
              <a:rPr lang="en-US" altLang="ko-KR" sz="2000" dirty="0" err="1">
                <a:solidFill>
                  <a:srgbClr val="000000"/>
                </a:solidFill>
              </a:rPr>
              <a:t>LogNumber</a:t>
            </a:r>
            <a:r>
              <a:rPr lang="en-US" altLang="ko-KR" sz="2000" dirty="0">
                <a:solidFill>
                  <a:srgbClr val="000000"/>
                </a:solidFill>
              </a:rPr>
              <a:t>()		// Return current log file number</a:t>
            </a:r>
          </a:p>
          <a:p>
            <a:pPr lvl="1"/>
            <a:r>
              <a:rPr lang="en-US" altLang="ko-KR" sz="2000" dirty="0" err="1">
                <a:solidFill>
                  <a:srgbClr val="000000"/>
                </a:solidFill>
              </a:rPr>
              <a:t>PrevLogNumber</a:t>
            </a:r>
            <a:r>
              <a:rPr lang="en-US" altLang="ko-KR" sz="2000" dirty="0">
                <a:solidFill>
                  <a:srgbClr val="000000"/>
                </a:solidFill>
              </a:rPr>
              <a:t>()	// Return log file number currently being compacted OR 0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…</a:t>
            </a:r>
          </a:p>
          <a:p>
            <a:pPr lvl="1"/>
            <a:endParaRPr lang="en-US" altLang="ko-K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8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VersionEdit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200" dirty="0"/>
              <a:t>Function</a:t>
            </a:r>
          </a:p>
          <a:p>
            <a:pPr lvl="1"/>
            <a:r>
              <a:rPr kumimoji="1" lang="en-US" altLang="ko-KR" sz="2000" dirty="0" err="1"/>
              <a:t>SetComparatorName</a:t>
            </a:r>
            <a:r>
              <a:rPr kumimoji="1" lang="en-US" altLang="ko-KR" sz="2000" dirty="0"/>
              <a:t>()</a:t>
            </a:r>
          </a:p>
          <a:p>
            <a:pPr lvl="1"/>
            <a:r>
              <a:rPr kumimoji="1" lang="en-US" altLang="ko-KR" sz="2000" dirty="0" err="1"/>
              <a:t>SetLogNumber</a:t>
            </a:r>
            <a:r>
              <a:rPr kumimoji="1" lang="en-US" altLang="ko-KR" sz="2000" dirty="0"/>
              <a:t>()</a:t>
            </a:r>
          </a:p>
          <a:p>
            <a:pPr lvl="1"/>
            <a:r>
              <a:rPr kumimoji="1" lang="en-US" altLang="ko-KR" sz="2000" dirty="0" err="1"/>
              <a:t>SetPrevLogNumber</a:t>
            </a:r>
            <a:r>
              <a:rPr kumimoji="1" lang="en-US" altLang="ko-KR" sz="2000" dirty="0"/>
              <a:t>()</a:t>
            </a:r>
          </a:p>
          <a:p>
            <a:pPr lvl="1"/>
            <a:r>
              <a:rPr kumimoji="1" lang="en-US" altLang="ko-KR" sz="2000" dirty="0" err="1"/>
              <a:t>SetNextFile</a:t>
            </a:r>
            <a:r>
              <a:rPr kumimoji="1" lang="en-US" altLang="ko-KR" sz="2000" dirty="0"/>
              <a:t>()</a:t>
            </a:r>
          </a:p>
          <a:p>
            <a:pPr lvl="1"/>
            <a:r>
              <a:rPr kumimoji="1" lang="en-US" altLang="ko-KR" sz="2000" dirty="0" err="1"/>
              <a:t>SetLastSequence</a:t>
            </a:r>
            <a:r>
              <a:rPr kumimoji="1" lang="en-US" altLang="ko-KR" sz="2000" dirty="0"/>
              <a:t>()</a:t>
            </a:r>
          </a:p>
          <a:p>
            <a:pPr lvl="1"/>
            <a:r>
              <a:rPr kumimoji="1" lang="en-US" altLang="ko-KR" sz="2000" dirty="0" err="1"/>
              <a:t>Addfile</a:t>
            </a:r>
            <a:r>
              <a:rPr kumimoji="1" lang="en-US" altLang="ko-KR" sz="2000" dirty="0"/>
              <a:t>()		// </a:t>
            </a:r>
            <a:r>
              <a:rPr kumimoji="1" lang="en-US" altLang="ko-KR" sz="2000" dirty="0" err="1"/>
              <a:t>MetaData</a:t>
            </a:r>
            <a:endParaRPr kumimoji="1" lang="en-US" altLang="ko-KR" sz="2000" dirty="0"/>
          </a:p>
          <a:p>
            <a:pPr lvl="1"/>
            <a:r>
              <a:rPr kumimoji="1" lang="en-US" altLang="ko-KR" sz="2000" dirty="0" err="1"/>
              <a:t>Removefile</a:t>
            </a:r>
            <a:r>
              <a:rPr kumimoji="1" lang="en-US" altLang="ko-KR" sz="2000" dirty="0"/>
              <a:t>()	// </a:t>
            </a:r>
            <a:r>
              <a:rPr kumimoji="1" lang="en-US" altLang="ko-KR" sz="2000" dirty="0" err="1"/>
              <a:t>MetaData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…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NewDB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sz="2200" dirty="0" err="1"/>
              <a:t>NewDB</a:t>
            </a:r>
            <a:endParaRPr kumimoji="1" lang="en-US" altLang="ko-KR" sz="2200" dirty="0"/>
          </a:p>
          <a:p>
            <a:pPr lvl="1"/>
            <a:r>
              <a:rPr kumimoji="1" lang="en-US" altLang="ko-KR" sz="2000" dirty="0" err="1"/>
              <a:t>VersionEdit</a:t>
            </a:r>
            <a:r>
              <a:rPr kumimoji="1" lang="en-US" altLang="ko-KR" sz="2000" dirty="0"/>
              <a:t>::</a:t>
            </a:r>
            <a:r>
              <a:rPr kumimoji="1" lang="en-US" altLang="ko-KR" sz="2000" dirty="0" err="1"/>
              <a:t>SetComparatorName</a:t>
            </a:r>
            <a:r>
              <a:rPr lang="en-US" altLang="ko-KR" sz="2000" dirty="0">
                <a:solidFill>
                  <a:srgbClr val="000000"/>
                </a:solidFill>
              </a:rPr>
              <a:t>    → Comparator</a:t>
            </a:r>
            <a:endParaRPr kumimoji="1" lang="en-US" altLang="ko-KR" sz="2000" dirty="0"/>
          </a:p>
          <a:p>
            <a:pPr lvl="1"/>
            <a:r>
              <a:rPr kumimoji="1" lang="en-US" altLang="ko-KR" sz="2000" dirty="0" err="1"/>
              <a:t>VersionEdit</a:t>
            </a:r>
            <a:r>
              <a:rPr kumimoji="1" lang="en-US" altLang="ko-KR" sz="2000" dirty="0"/>
              <a:t>::</a:t>
            </a:r>
            <a:r>
              <a:rPr kumimoji="1" lang="en-US" altLang="ko-KR" sz="2000" dirty="0" err="1"/>
              <a:t>SetLogNumber</a:t>
            </a:r>
            <a:r>
              <a:rPr kumimoji="1" lang="en-US" altLang="ko-KR" sz="2000" dirty="0"/>
              <a:t>	  </a:t>
            </a:r>
            <a:r>
              <a:rPr lang="en-US" altLang="ko-KR" sz="2000" dirty="0">
                <a:solidFill>
                  <a:srgbClr val="000000"/>
                </a:solidFill>
              </a:rPr>
              <a:t>→ </a:t>
            </a:r>
            <a:r>
              <a:rPr lang="en-US" altLang="ko-KR" sz="2000" dirty="0" err="1">
                <a:solidFill>
                  <a:srgbClr val="000000"/>
                </a:solidFill>
              </a:rPr>
              <a:t>log_number</a:t>
            </a:r>
            <a:r>
              <a:rPr kumimoji="1" lang="en-US" altLang="ko-KR" sz="2000" dirty="0"/>
              <a:t>	(0)</a:t>
            </a:r>
            <a:endParaRPr kumimoji="1" lang="ko-KR" altLang="en-US" sz="2000" dirty="0"/>
          </a:p>
          <a:p>
            <a:pPr lvl="1"/>
            <a:r>
              <a:rPr kumimoji="1" lang="en-US" altLang="ko-KR" sz="2000" dirty="0" err="1"/>
              <a:t>VersionEdit</a:t>
            </a:r>
            <a:r>
              <a:rPr kumimoji="1" lang="en-US" altLang="ko-KR" sz="2000" dirty="0"/>
              <a:t>::</a:t>
            </a:r>
            <a:r>
              <a:rPr kumimoji="1" lang="en-US" altLang="ko-KR" sz="2000" dirty="0" err="1"/>
              <a:t>SetNextFile</a:t>
            </a:r>
            <a:r>
              <a:rPr kumimoji="1" lang="en-US" altLang="ko-KR" sz="2000" dirty="0"/>
              <a:t>		  </a:t>
            </a:r>
            <a:r>
              <a:rPr lang="en-US" altLang="ko-KR" sz="2000" dirty="0">
                <a:solidFill>
                  <a:srgbClr val="000000"/>
                </a:solidFill>
              </a:rPr>
              <a:t>→ </a:t>
            </a:r>
            <a:r>
              <a:rPr lang="en-US" altLang="ko-KR" sz="2000" dirty="0" err="1">
                <a:solidFill>
                  <a:srgbClr val="000000"/>
                </a:solidFill>
              </a:rPr>
              <a:t>next_file_number</a:t>
            </a:r>
            <a:r>
              <a:rPr lang="en-US" altLang="ko-KR" sz="2000" dirty="0">
                <a:solidFill>
                  <a:srgbClr val="000000"/>
                </a:solidFill>
              </a:rPr>
              <a:t> (2)</a:t>
            </a:r>
            <a:endParaRPr kumimoji="1" lang="ko-KR" altLang="en-US" sz="2000" dirty="0"/>
          </a:p>
          <a:p>
            <a:pPr lvl="1"/>
            <a:r>
              <a:rPr kumimoji="1" lang="en-US" altLang="ko-KR" sz="2000" dirty="0" err="1"/>
              <a:t>VersionEdit</a:t>
            </a:r>
            <a:r>
              <a:rPr kumimoji="1" lang="en-US" altLang="ko-KR" sz="2000" dirty="0"/>
              <a:t>::</a:t>
            </a:r>
            <a:r>
              <a:rPr kumimoji="1" lang="en-US" altLang="ko-KR" sz="2000" dirty="0" err="1"/>
              <a:t>SetLastSequence</a:t>
            </a:r>
            <a:r>
              <a:rPr kumimoji="1" lang="en-US" altLang="ko-KR" sz="2000" dirty="0"/>
              <a:t>	  </a:t>
            </a:r>
            <a:r>
              <a:rPr lang="en-US" altLang="ko-KR" sz="2000" dirty="0">
                <a:solidFill>
                  <a:srgbClr val="000000"/>
                </a:solidFill>
              </a:rPr>
              <a:t>→ </a:t>
            </a:r>
            <a:r>
              <a:rPr lang="en-US" altLang="ko-KR" sz="2000" dirty="0" err="1">
                <a:solidFill>
                  <a:srgbClr val="000000"/>
                </a:solidFill>
              </a:rPr>
              <a:t>last_sequence</a:t>
            </a:r>
            <a:r>
              <a:rPr lang="en-US" altLang="ko-KR" sz="2000" dirty="0">
                <a:solidFill>
                  <a:srgbClr val="000000"/>
                </a:solidFill>
              </a:rPr>
              <a:t> (0)</a:t>
            </a:r>
          </a:p>
          <a:p>
            <a:pPr marL="457200" lvl="1" indent="0"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Make manifest file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	-  </a:t>
            </a:r>
            <a:r>
              <a:rPr lang="en-US" altLang="ko-KR" sz="2000" dirty="0" err="1">
                <a:solidFill>
                  <a:srgbClr val="000000"/>
                </a:solidFill>
              </a:rPr>
              <a:t>NewWritableFile</a:t>
            </a:r>
            <a:r>
              <a:rPr lang="en-US" altLang="ko-KR" sz="2000" dirty="0">
                <a:solidFill>
                  <a:srgbClr val="000000"/>
                </a:solidFill>
              </a:rPr>
              <a:t>(manifest, &amp;file)</a:t>
            </a:r>
          </a:p>
          <a:p>
            <a:pPr marL="457200" lvl="1" indent="0"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kumimoji="1" lang="en-US" altLang="ko-KR" sz="2000" dirty="0">
                <a:solidFill>
                  <a:srgbClr val="000000"/>
                </a:solidFill>
              </a:rPr>
              <a:t>Create Log(file)</a:t>
            </a:r>
            <a:endParaRPr kumimoji="1" lang="en-US" altLang="ko-KR" sz="2000" dirty="0"/>
          </a:p>
          <a:p>
            <a:pPr marL="914400" lvl="2" indent="0">
              <a:buNone/>
            </a:pPr>
            <a:r>
              <a:rPr kumimoji="1" lang="en-US" altLang="ko-KR" dirty="0"/>
              <a:t>-  </a:t>
            </a:r>
            <a:r>
              <a:rPr kumimoji="1" lang="en-US" altLang="ko-KR" dirty="0" err="1"/>
              <a:t>AddRecord</a:t>
            </a:r>
            <a:r>
              <a:rPr kumimoji="1" lang="en-US" altLang="ko-KR" dirty="0"/>
              <a:t>() </a:t>
            </a:r>
            <a:r>
              <a:rPr lang="en-US" altLang="ko-KR" sz="2000" dirty="0">
                <a:solidFill>
                  <a:srgbClr val="000000"/>
                </a:solidFill>
              </a:rPr>
              <a:t>→ </a:t>
            </a:r>
            <a:r>
              <a:rPr lang="en-US" altLang="ko-KR" sz="2000" dirty="0" err="1">
                <a:solidFill>
                  <a:srgbClr val="000000"/>
                </a:solidFill>
              </a:rPr>
              <a:t>EmitPyhsicalRecord</a:t>
            </a:r>
            <a:r>
              <a:rPr lang="en-US" altLang="ko-KR" sz="2000" dirty="0">
                <a:solidFill>
                  <a:srgbClr val="000000"/>
                </a:solidFill>
              </a:rPr>
              <a:t>()</a:t>
            </a:r>
          </a:p>
          <a:p>
            <a:pPr marL="914400" lvl="2" indent="0">
              <a:buNone/>
            </a:pPr>
            <a:r>
              <a:rPr kumimoji="1" lang="en-US" altLang="ko-KR" dirty="0">
                <a:solidFill>
                  <a:srgbClr val="000000"/>
                </a:solidFill>
              </a:rPr>
              <a:t>  //</a:t>
            </a:r>
            <a:r>
              <a:rPr lang="en-US" altLang="ko-KR" dirty="0"/>
              <a:t> Checks Record Type and writes data using </a:t>
            </a:r>
            <a:r>
              <a:rPr lang="en-US" altLang="ko-KR" dirty="0" err="1"/>
              <a:t>EmitPhysicalRecord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77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Recover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b="0" dirty="0" err="1">
                <a:solidFill>
                  <a:srgbClr val="000000"/>
                </a:solidFill>
                <a:effectLst/>
              </a:rPr>
              <a:t>DBImpl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::Recover (</a:t>
            </a:r>
            <a:r>
              <a:rPr lang="en-US" altLang="ko-KR" sz="2200" b="0" dirty="0" err="1">
                <a:solidFill>
                  <a:srgbClr val="2B91AF"/>
                </a:solidFill>
                <a:effectLst/>
              </a:rPr>
              <a:t>VersionEdit</a:t>
            </a:r>
            <a:r>
              <a:rPr lang="en-US" altLang="ko-KR" sz="2200" b="0" dirty="0">
                <a:solidFill>
                  <a:srgbClr val="0000FF"/>
                </a:solidFill>
                <a:effectLst/>
              </a:rPr>
              <a:t>*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200" b="0" dirty="0">
                <a:solidFill>
                  <a:srgbClr val="808080"/>
                </a:solidFill>
                <a:effectLst/>
              </a:rPr>
              <a:t>edit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altLang="ko-KR" sz="2200" b="0" dirty="0">
                <a:solidFill>
                  <a:srgbClr val="0000FF"/>
                </a:solidFill>
                <a:effectLst/>
              </a:rPr>
              <a:t>bool*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200" b="0" dirty="0" err="1">
                <a:solidFill>
                  <a:srgbClr val="808080"/>
                </a:solidFill>
                <a:effectLst/>
              </a:rPr>
              <a:t>save_manifest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)  // Recover the descriptor</a:t>
            </a:r>
          </a:p>
          <a:p>
            <a:r>
              <a:rPr lang="en-US" altLang="ko-KR" sz="2200" dirty="0" err="1">
                <a:solidFill>
                  <a:srgbClr val="000000"/>
                </a:solidFill>
              </a:rPr>
              <a:t>VersionSet</a:t>
            </a:r>
            <a:r>
              <a:rPr lang="en-US" altLang="ko-KR" sz="2200" dirty="0">
                <a:solidFill>
                  <a:srgbClr val="000000"/>
                </a:solidFill>
              </a:rPr>
              <a:t>::Recover (</a:t>
            </a:r>
            <a:r>
              <a:rPr lang="en-US" altLang="ko-KR" sz="2200" b="0" dirty="0">
                <a:solidFill>
                  <a:srgbClr val="0000FF"/>
                </a:solidFill>
                <a:effectLst/>
              </a:rPr>
              <a:t>bool*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200" b="0" dirty="0" err="1">
                <a:solidFill>
                  <a:srgbClr val="808080"/>
                </a:solidFill>
                <a:effectLst/>
              </a:rPr>
              <a:t>save_manifest</a:t>
            </a:r>
            <a:r>
              <a:rPr lang="en-US" altLang="ko-KR" sz="2200" dirty="0">
                <a:solidFill>
                  <a:srgbClr val="000000"/>
                </a:solidFill>
              </a:rPr>
              <a:t>)	// Recover the last saved descriptor</a:t>
            </a:r>
          </a:p>
          <a:p>
            <a:endParaRPr lang="en-US" altLang="ko-KR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00E57-1835-A499-BF81-D33CE1180EBC}"/>
              </a:ext>
            </a:extLst>
          </p:cNvPr>
          <p:cNvSpPr txBox="1"/>
          <p:nvPr/>
        </p:nvSpPr>
        <p:spPr>
          <a:xfrm>
            <a:off x="4146711" y="5736015"/>
            <a:ext cx="573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+mj-lt"/>
              </a:rPr>
              <a:t>Recover from all newer log files than the ones named in the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b="0" dirty="0">
                <a:effectLst/>
                <a:latin typeface="+mj-lt"/>
              </a:rPr>
              <a:t>descriptor</a:t>
            </a:r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A3C595-D9EE-32D4-0539-1F9493485F14}"/>
              </a:ext>
            </a:extLst>
          </p:cNvPr>
          <p:cNvGrpSpPr/>
          <p:nvPr/>
        </p:nvGrpSpPr>
        <p:grpSpPr>
          <a:xfrm>
            <a:off x="676402" y="3250985"/>
            <a:ext cx="9315195" cy="2393261"/>
            <a:chOff x="583096" y="3591517"/>
            <a:chExt cx="9315195" cy="23932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457D3C7-C081-3877-82B6-CA6F19C4109E}"/>
                </a:ext>
              </a:extLst>
            </p:cNvPr>
            <p:cNvSpPr/>
            <p:nvPr/>
          </p:nvSpPr>
          <p:spPr>
            <a:xfrm>
              <a:off x="583096" y="4237695"/>
              <a:ext cx="2384039" cy="9719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FileExists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CurrentFileName</a:t>
              </a:r>
              <a:r>
                <a:rPr lang="en-US" altLang="ko-KR" dirty="0">
                  <a:solidFill>
                    <a:schemeClr val="tx1"/>
                  </a:solidFill>
                </a:rPr>
                <a:t>_)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CC913F-10C7-E093-C1FE-E9CAEC41F599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2967135" y="4043291"/>
              <a:ext cx="1166326" cy="6803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0764755-E754-B76F-2E55-F4A54AE18AA9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967135" y="4723656"/>
              <a:ext cx="1166326" cy="7565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C60853E-7988-B87C-3A43-69095490C7E5}"/>
                </a:ext>
              </a:extLst>
            </p:cNvPr>
            <p:cNvSpPr/>
            <p:nvPr/>
          </p:nvSpPr>
          <p:spPr>
            <a:xfrm>
              <a:off x="4133460" y="5012857"/>
              <a:ext cx="2384039" cy="9719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VersionSet</a:t>
              </a:r>
              <a:r>
                <a:rPr lang="en-US" altLang="ko-KR" dirty="0">
                  <a:solidFill>
                    <a:schemeClr val="tx1"/>
                  </a:solidFill>
                </a:rPr>
                <a:t>::Recover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C119F7D-AB09-36FB-8593-049C67AC59DE}"/>
                </a:ext>
              </a:extLst>
            </p:cNvPr>
            <p:cNvSpPr/>
            <p:nvPr/>
          </p:nvSpPr>
          <p:spPr>
            <a:xfrm>
              <a:off x="4133461" y="3591517"/>
              <a:ext cx="2384039" cy="9719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NewDB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E92937-7FF2-0C8D-3AB0-096D4610ACE4}"/>
                </a:ext>
              </a:extLst>
            </p:cNvPr>
            <p:cNvSpPr txBox="1"/>
            <p:nvPr/>
          </p:nvSpPr>
          <p:spPr>
            <a:xfrm>
              <a:off x="3139750" y="4053029"/>
              <a:ext cx="559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C3DF44-2FAE-8AE4-0142-8E38A9CE483A}"/>
                </a:ext>
              </a:extLst>
            </p:cNvPr>
            <p:cNvSpPr txBox="1"/>
            <p:nvPr/>
          </p:nvSpPr>
          <p:spPr>
            <a:xfrm>
              <a:off x="3139750" y="5101930"/>
              <a:ext cx="559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Yes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8FBB2A3-8383-74C3-5947-9D5A5834982F}"/>
                </a:ext>
              </a:extLst>
            </p:cNvPr>
            <p:cNvCxnSpPr>
              <a:cxnSpLocks/>
              <a:stCxn id="10" idx="3"/>
              <a:endCxn id="19" idx="1"/>
            </p:cNvCxnSpPr>
            <p:nvPr/>
          </p:nvCxnSpPr>
          <p:spPr>
            <a:xfrm flipV="1">
              <a:off x="6517499" y="5480205"/>
              <a:ext cx="996753" cy="18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A46D7A0-009A-D350-9E95-0D1ACEA08762}"/>
                </a:ext>
              </a:extLst>
            </p:cNvPr>
            <p:cNvSpPr/>
            <p:nvPr/>
          </p:nvSpPr>
          <p:spPr>
            <a:xfrm>
              <a:off x="7514252" y="4994244"/>
              <a:ext cx="2384039" cy="97192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RecoverLogFile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7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Recover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err="1">
                <a:solidFill>
                  <a:srgbClr val="000000"/>
                </a:solidFill>
              </a:rPr>
              <a:t>RecoverLogFile</a:t>
            </a:r>
            <a:r>
              <a:rPr lang="en-US" altLang="ko-KR" sz="2200" dirty="0">
                <a:solidFill>
                  <a:srgbClr val="000000"/>
                </a:solidFill>
              </a:rPr>
              <a:t>()       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</a:rPr>
              <a:t>Open the log file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</a:rPr>
              <a:t>Create the log reader           log::Reader</a:t>
            </a:r>
          </a:p>
          <a:p>
            <a:pPr lvl="1"/>
            <a:r>
              <a:rPr lang="en-US" altLang="ko-KR" sz="1800" dirty="0">
                <a:solidFill>
                  <a:srgbClr val="000000"/>
                </a:solidFill>
              </a:rPr>
              <a:t>Read all the records and add to a </a:t>
            </a:r>
            <a:r>
              <a:rPr lang="en-US" altLang="ko-KR" sz="1800" dirty="0" err="1">
                <a:solidFill>
                  <a:srgbClr val="000000"/>
                </a:solidFill>
              </a:rPr>
              <a:t>memtable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</a:endParaRPr>
          </a:p>
          <a:p>
            <a:pPr>
              <a:buFont typeface="+mj-lt"/>
              <a:buAutoNum type="arabicParenR"/>
            </a:pPr>
            <a:r>
              <a:rPr lang="en-US" altLang="ko-KR" sz="2000" dirty="0" err="1">
                <a:solidFill>
                  <a:srgbClr val="000000"/>
                </a:solidFill>
              </a:rPr>
              <a:t>DBImpl</a:t>
            </a:r>
            <a:r>
              <a:rPr lang="en-US" altLang="ko-KR" sz="2000" dirty="0">
                <a:solidFill>
                  <a:srgbClr val="000000"/>
                </a:solidFill>
              </a:rPr>
              <a:t>::Recover → </a:t>
            </a:r>
            <a:r>
              <a:rPr lang="en-US" altLang="ko-KR" sz="2000" dirty="0" err="1">
                <a:solidFill>
                  <a:srgbClr val="000000"/>
                </a:solidFill>
              </a:rPr>
              <a:t>VersionSet</a:t>
            </a:r>
            <a:r>
              <a:rPr lang="en-US" altLang="ko-KR" sz="2000" dirty="0">
                <a:solidFill>
                  <a:srgbClr val="000000"/>
                </a:solidFill>
              </a:rPr>
              <a:t>::Recover  /  </a:t>
            </a:r>
            <a:r>
              <a:rPr lang="en-US" altLang="ko-KR" sz="2000" dirty="0" err="1">
                <a:solidFill>
                  <a:srgbClr val="000000"/>
                </a:solidFill>
              </a:rPr>
              <a:t>DBImpl</a:t>
            </a:r>
            <a:r>
              <a:rPr lang="en-US" altLang="ko-KR" sz="2000" dirty="0">
                <a:solidFill>
                  <a:srgbClr val="000000"/>
                </a:solidFill>
              </a:rPr>
              <a:t>::</a:t>
            </a:r>
            <a:r>
              <a:rPr lang="en-US" altLang="ko-KR" sz="2000" dirty="0" err="1">
                <a:solidFill>
                  <a:srgbClr val="000000"/>
                </a:solidFill>
              </a:rPr>
              <a:t>NewDB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buFont typeface="+mj-lt"/>
              <a:buAutoNum type="arabicParenR"/>
            </a:pPr>
            <a:r>
              <a:rPr lang="en-US" altLang="ko-KR" sz="2000" dirty="0" err="1">
                <a:solidFill>
                  <a:srgbClr val="000000"/>
                </a:solidFill>
              </a:rPr>
              <a:t>DBImpl</a:t>
            </a:r>
            <a:r>
              <a:rPr lang="en-US" altLang="ko-KR" sz="2000" dirty="0">
                <a:solidFill>
                  <a:srgbClr val="000000"/>
                </a:solidFill>
              </a:rPr>
              <a:t>::Recover → </a:t>
            </a:r>
            <a:r>
              <a:rPr lang="en-US" altLang="ko-KR" sz="2000" dirty="0" err="1">
                <a:solidFill>
                  <a:srgbClr val="000000"/>
                </a:solidFill>
              </a:rPr>
              <a:t>VersionSet</a:t>
            </a:r>
            <a:r>
              <a:rPr lang="en-US" altLang="ko-KR" sz="2000" dirty="0">
                <a:solidFill>
                  <a:srgbClr val="000000"/>
                </a:solidFill>
              </a:rPr>
              <a:t>::</a:t>
            </a:r>
            <a:r>
              <a:rPr lang="en-US" altLang="ko-KR" sz="2000" dirty="0" err="1">
                <a:solidFill>
                  <a:srgbClr val="000000"/>
                </a:solidFill>
              </a:rPr>
              <a:t>AddLiveFiles</a:t>
            </a:r>
            <a:r>
              <a:rPr lang="en-US" altLang="ko-KR" sz="2000" dirty="0">
                <a:solidFill>
                  <a:srgbClr val="000000"/>
                </a:solidFill>
              </a:rPr>
              <a:t> 	       </a:t>
            </a:r>
            <a:r>
              <a:rPr lang="en-US" altLang="ko-KR" sz="1800" dirty="0">
                <a:solidFill>
                  <a:srgbClr val="000000"/>
                </a:solidFill>
              </a:rPr>
              <a:t>// </a:t>
            </a:r>
            <a:r>
              <a:rPr lang="en-US" altLang="ko-KR" sz="1800" b="0" dirty="0">
                <a:effectLst/>
                <a:latin typeface="+mj-lt"/>
              </a:rPr>
              <a:t>Add all files listed in any live version</a:t>
            </a:r>
            <a:endParaRPr lang="en-US" altLang="ko-KR" sz="1800" dirty="0">
              <a:latin typeface="+mj-lt"/>
            </a:endParaRPr>
          </a:p>
          <a:p>
            <a:pPr>
              <a:buFont typeface="+mj-lt"/>
              <a:buAutoNum type="arabicParenR"/>
            </a:pPr>
            <a:r>
              <a:rPr lang="en-US" altLang="ko-KR" sz="2000" dirty="0" err="1">
                <a:solidFill>
                  <a:srgbClr val="000000"/>
                </a:solidFill>
              </a:rPr>
              <a:t>DBImpl</a:t>
            </a:r>
            <a:r>
              <a:rPr lang="en-US" altLang="ko-KR" sz="2000" dirty="0">
                <a:solidFill>
                  <a:srgbClr val="000000"/>
                </a:solidFill>
              </a:rPr>
              <a:t>::Recover → </a:t>
            </a:r>
            <a:r>
              <a:rPr lang="en-US" altLang="ko-KR" sz="2000" dirty="0" err="1">
                <a:solidFill>
                  <a:srgbClr val="000000"/>
                </a:solidFill>
              </a:rPr>
              <a:t>VersionSet</a:t>
            </a:r>
            <a:r>
              <a:rPr lang="en-US" altLang="ko-KR" sz="2000" dirty="0">
                <a:solidFill>
                  <a:srgbClr val="000000"/>
                </a:solidFill>
              </a:rPr>
              <a:t>::</a:t>
            </a:r>
            <a:r>
              <a:rPr lang="en-US" altLang="ko-KR" sz="2000" dirty="0" err="1">
                <a:solidFill>
                  <a:srgbClr val="000000"/>
                </a:solidFill>
              </a:rPr>
              <a:t>MarkFileNumberUsed</a:t>
            </a:r>
            <a:r>
              <a:rPr lang="en-US" altLang="ko-KR" sz="20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// Manually update the file number</a:t>
            </a:r>
          </a:p>
          <a:p>
            <a:pPr>
              <a:buFont typeface="+mj-lt"/>
              <a:buAutoNum type="arabicParenR"/>
            </a:pPr>
            <a:r>
              <a:rPr lang="en-US" altLang="ko-KR" sz="2000" dirty="0" err="1">
                <a:solidFill>
                  <a:srgbClr val="000000"/>
                </a:solidFill>
              </a:rPr>
              <a:t>DBImpl</a:t>
            </a:r>
            <a:r>
              <a:rPr lang="en-US" altLang="ko-KR" sz="2000" dirty="0">
                <a:solidFill>
                  <a:srgbClr val="000000"/>
                </a:solidFill>
              </a:rPr>
              <a:t>::Recover → </a:t>
            </a:r>
            <a:r>
              <a:rPr lang="en-US" altLang="ko-KR" sz="2000" dirty="0" err="1">
                <a:solidFill>
                  <a:srgbClr val="000000"/>
                </a:solidFill>
              </a:rPr>
              <a:t>VersionSet</a:t>
            </a:r>
            <a:r>
              <a:rPr lang="en-US" altLang="ko-KR" sz="2000" dirty="0">
                <a:solidFill>
                  <a:srgbClr val="000000"/>
                </a:solidFill>
              </a:rPr>
              <a:t>::</a:t>
            </a:r>
            <a:r>
              <a:rPr lang="en-US" altLang="ko-KR" sz="2000" dirty="0" err="1">
                <a:solidFill>
                  <a:srgbClr val="000000"/>
                </a:solidFill>
              </a:rPr>
              <a:t>SetLastSequence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</a:rPr>
              <a:t>return Status::OK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86BF8-8F4F-E943-3586-996704D4A97C}"/>
              </a:ext>
            </a:extLst>
          </p:cNvPr>
          <p:cNvCxnSpPr/>
          <p:nvPr/>
        </p:nvCxnSpPr>
        <p:spPr>
          <a:xfrm>
            <a:off x="3741576" y="2612571"/>
            <a:ext cx="38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6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CompactMemTable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b="0" dirty="0">
                <a:effectLst/>
              </a:rPr>
              <a:t>Compact the in-memory write buffer to disk. </a:t>
            </a:r>
          </a:p>
          <a:p>
            <a:r>
              <a:rPr lang="en-US" altLang="ko-KR" sz="2200" b="0" dirty="0">
                <a:effectLst/>
              </a:rPr>
              <a:t>Switches to a new</a:t>
            </a:r>
            <a:r>
              <a:rPr lang="en-US" altLang="ko-KR" sz="2200" dirty="0"/>
              <a:t> </a:t>
            </a:r>
            <a:r>
              <a:rPr lang="en-US" altLang="ko-KR" sz="2200" b="0" dirty="0">
                <a:effectLst/>
              </a:rPr>
              <a:t>log-file/</a:t>
            </a:r>
            <a:r>
              <a:rPr lang="en-US" altLang="ko-KR" sz="2200" b="0" dirty="0" err="1">
                <a:effectLst/>
              </a:rPr>
              <a:t>memtable</a:t>
            </a:r>
            <a:r>
              <a:rPr lang="en-US" altLang="ko-KR" sz="2200" b="0" dirty="0">
                <a:effectLst/>
              </a:rPr>
              <a:t> and writes a new descriptor </a:t>
            </a:r>
            <a:r>
              <a:rPr lang="en-US" altLang="ko-KR" sz="2200" b="0" dirty="0" err="1">
                <a:effectLst/>
              </a:rPr>
              <a:t>iff</a:t>
            </a:r>
            <a:r>
              <a:rPr lang="en-US" altLang="ko-KR" sz="2200" b="0" dirty="0">
                <a:effectLst/>
              </a:rPr>
              <a:t> successful.</a:t>
            </a:r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1. Save the contents of the </a:t>
            </a:r>
            <a:r>
              <a:rPr lang="en-US" altLang="ko-KR" sz="2200" dirty="0" err="1"/>
              <a:t>memtable</a:t>
            </a:r>
            <a:r>
              <a:rPr lang="en-US" altLang="ko-KR" sz="2200" dirty="0"/>
              <a:t> as a new Table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2000" dirty="0"/>
              <a:t>- WriteLevel0Table()  : Manage </a:t>
            </a:r>
            <a:r>
              <a:rPr lang="en-US" altLang="ko-KR" sz="2000" dirty="0" err="1"/>
              <a:t>MetaData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200" dirty="0"/>
              <a:t>2. Replace immutable </a:t>
            </a:r>
            <a:r>
              <a:rPr lang="en-US" altLang="ko-KR" sz="2200" dirty="0" err="1"/>
              <a:t>memtable</a:t>
            </a:r>
            <a:r>
              <a:rPr lang="en-US" altLang="ko-KR" sz="2200" dirty="0"/>
              <a:t> with the generated Table</a:t>
            </a:r>
          </a:p>
          <a:p>
            <a:pPr marL="0" indent="0">
              <a:buNone/>
            </a:pPr>
            <a:r>
              <a:rPr lang="en-US" altLang="ko-KR" sz="2200" dirty="0"/>
              <a:t>	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SetPrevLogNumber</a:t>
            </a:r>
            <a:r>
              <a:rPr lang="en-US" altLang="ko-KR" sz="2000" dirty="0"/>
              <a:t>(0)</a:t>
            </a:r>
          </a:p>
          <a:p>
            <a:pPr marL="0" indent="0">
              <a:buNone/>
            </a:pPr>
            <a:r>
              <a:rPr lang="en-US" altLang="ko-KR" sz="2000" dirty="0"/>
              <a:t>	- </a:t>
            </a:r>
            <a:r>
              <a:rPr lang="en-US" altLang="ko-KR" sz="2000" dirty="0" err="1"/>
              <a:t>SetLogNumber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logfile_num</a:t>
            </a:r>
            <a:r>
              <a:rPr lang="en-US" altLang="ko-KR" sz="2000" dirty="0"/>
              <a:t>)  : </a:t>
            </a:r>
            <a:r>
              <a:rPr lang="en-US" altLang="ko-KR" sz="2000" dirty="0" err="1"/>
              <a:t>Ealier</a:t>
            </a:r>
            <a:r>
              <a:rPr lang="en-US" altLang="ko-KR" sz="2000" dirty="0"/>
              <a:t> log no longer needed</a:t>
            </a:r>
          </a:p>
          <a:p>
            <a:pPr marL="0" indent="0">
              <a:buNone/>
            </a:pPr>
            <a:r>
              <a:rPr lang="en-US" altLang="ko-KR" sz="2000" dirty="0"/>
              <a:t>	- </a:t>
            </a:r>
            <a:r>
              <a:rPr lang="en-US" altLang="ko-KR" sz="2000" dirty="0" err="1"/>
              <a:t>LogAndApply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b="0" dirty="0">
              <a:effectLst/>
            </a:endParaRP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68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DB::Open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F6AE8B2A-6BF7-8D49-D6B3-588B557D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0" dirty="0">
                <a:solidFill>
                  <a:srgbClr val="000000"/>
                </a:solidFill>
                <a:effectLst/>
              </a:rPr>
              <a:t>1. </a:t>
            </a:r>
            <a:r>
              <a:rPr lang="en-US" altLang="ko-KR" sz="2200" b="0" dirty="0" err="1">
                <a:solidFill>
                  <a:srgbClr val="000000"/>
                </a:solidFill>
                <a:effectLst/>
              </a:rPr>
              <a:t>DBImpl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::Recover (</a:t>
            </a:r>
            <a:r>
              <a:rPr lang="en-US" altLang="ko-KR" sz="2200" b="0" dirty="0" err="1">
                <a:solidFill>
                  <a:srgbClr val="2B91AF"/>
                </a:solidFill>
                <a:effectLst/>
              </a:rPr>
              <a:t>VersionEdit</a:t>
            </a:r>
            <a:r>
              <a:rPr lang="en-US" altLang="ko-KR" sz="2200" b="0" dirty="0">
                <a:solidFill>
                  <a:srgbClr val="0000FF"/>
                </a:solidFill>
                <a:effectLst/>
              </a:rPr>
              <a:t>*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200" b="0" dirty="0">
                <a:solidFill>
                  <a:srgbClr val="808080"/>
                </a:solidFill>
                <a:effectLst/>
              </a:rPr>
              <a:t>edit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, </a:t>
            </a:r>
            <a:r>
              <a:rPr lang="en-US" altLang="ko-KR" sz="2200" b="0" dirty="0">
                <a:solidFill>
                  <a:srgbClr val="0000FF"/>
                </a:solidFill>
                <a:effectLst/>
              </a:rPr>
              <a:t>bool*</a:t>
            </a:r>
            <a:r>
              <a:rPr lang="en-US" altLang="ko-KR" sz="2200" b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200" b="0" dirty="0" err="1">
                <a:solidFill>
                  <a:srgbClr val="808080"/>
                </a:solidFill>
                <a:effectLst/>
              </a:rPr>
              <a:t>save_manifest</a:t>
            </a:r>
            <a:r>
              <a:rPr lang="en-US" altLang="ko-KR" sz="2200" b="0" dirty="0">
                <a:solidFill>
                  <a:srgbClr val="808080"/>
                </a:solidFill>
                <a:effectLst/>
              </a:rPr>
              <a:t> </a:t>
            </a:r>
            <a:r>
              <a:rPr lang="en-US" altLang="ko-KR" sz="2200" b="0" dirty="0">
                <a:solidFill>
                  <a:srgbClr val="FF0000"/>
                </a:solidFill>
                <a:effectLst/>
              </a:rPr>
              <a:t>(=false)</a:t>
            </a:r>
            <a:r>
              <a:rPr lang="en-US" altLang="ko-KR" sz="2200" b="0" dirty="0">
                <a:effectLst/>
              </a:rPr>
              <a:t>) 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	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D4F07B-247C-B0C8-B76E-8014F9B17AEB}"/>
              </a:ext>
            </a:extLst>
          </p:cNvPr>
          <p:cNvSpPr/>
          <p:nvPr/>
        </p:nvSpPr>
        <p:spPr>
          <a:xfrm>
            <a:off x="886408" y="2733869"/>
            <a:ext cx="1940768" cy="7931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Impl_mem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C8E0F6-9FC3-D4A4-1291-BBB68DEE585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27176" y="3116424"/>
            <a:ext cx="1026367" cy="1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3699ED-113F-C890-4ACE-81DDCBECB249}"/>
              </a:ext>
            </a:extLst>
          </p:cNvPr>
          <p:cNvSpPr txBox="1"/>
          <p:nvPr/>
        </p:nvSpPr>
        <p:spPr>
          <a:xfrm>
            <a:off x="2929812" y="2733869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C4CE5-06FA-6CD6-A5EE-A59726F43942}"/>
              </a:ext>
            </a:extLst>
          </p:cNvPr>
          <p:cNvSpPr txBox="1"/>
          <p:nvPr/>
        </p:nvSpPr>
        <p:spPr>
          <a:xfrm>
            <a:off x="3069506" y="2293086"/>
            <a:ext cx="389187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+mj-lt"/>
              </a:rPr>
              <a:t>Create new log and a corresponding </a:t>
            </a:r>
            <a:r>
              <a:rPr lang="en-US" altLang="ko-KR" sz="1400" b="0" dirty="0" err="1">
                <a:effectLst/>
                <a:latin typeface="+mj-lt"/>
              </a:rPr>
              <a:t>memtable</a:t>
            </a:r>
            <a:endParaRPr lang="en-US" altLang="ko-KR" sz="1400" b="0" dirty="0">
              <a:effectLst/>
              <a:latin typeface="+mj-lt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01C316-C76F-9505-2BCB-10BEBF7FA1E8}"/>
              </a:ext>
            </a:extLst>
          </p:cNvPr>
          <p:cNvSpPr/>
          <p:nvPr/>
        </p:nvSpPr>
        <p:spPr>
          <a:xfrm>
            <a:off x="3853543" y="2726871"/>
            <a:ext cx="2016157" cy="7931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NewFileNumber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BB53AE-989B-27DA-49CD-CDF19E0E5367}"/>
              </a:ext>
            </a:extLst>
          </p:cNvPr>
          <p:cNvCxnSpPr/>
          <p:nvPr/>
        </p:nvCxnSpPr>
        <p:spPr>
          <a:xfrm flipV="1">
            <a:off x="5869700" y="3121861"/>
            <a:ext cx="1091682" cy="1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574429A-C620-8ABF-711D-7E3C94FE3F98}"/>
              </a:ext>
            </a:extLst>
          </p:cNvPr>
          <p:cNvSpPr/>
          <p:nvPr/>
        </p:nvSpPr>
        <p:spPr>
          <a:xfrm>
            <a:off x="6961382" y="2706650"/>
            <a:ext cx="2203657" cy="7931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NewWritableFile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7EDEDE5-35BF-7B24-FD9F-20A784775B55}"/>
              </a:ext>
            </a:extLst>
          </p:cNvPr>
          <p:cNvSpPr/>
          <p:nvPr/>
        </p:nvSpPr>
        <p:spPr>
          <a:xfrm>
            <a:off x="886408" y="3909526"/>
            <a:ext cx="1940768" cy="7931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Save_manifest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DC2C51-35E2-A0CC-8D6A-097298D40FF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827176" y="4306077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2603E0-54AF-EE33-F3CC-4902782141F0}"/>
              </a:ext>
            </a:extLst>
          </p:cNvPr>
          <p:cNvSpPr txBox="1"/>
          <p:nvPr/>
        </p:nvSpPr>
        <p:spPr>
          <a:xfrm>
            <a:off x="2929812" y="388930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42CE58-651F-18E5-1F57-C1F8CA4E46D5}"/>
              </a:ext>
            </a:extLst>
          </p:cNvPr>
          <p:cNvSpPr/>
          <p:nvPr/>
        </p:nvSpPr>
        <p:spPr>
          <a:xfrm>
            <a:off x="3853543" y="3799180"/>
            <a:ext cx="2016157" cy="10417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SetPrevNumber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SetLogNumber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A88073-0268-6691-B53F-C1D00BE25857}"/>
              </a:ext>
            </a:extLst>
          </p:cNvPr>
          <p:cNvCxnSpPr/>
          <p:nvPr/>
        </p:nvCxnSpPr>
        <p:spPr>
          <a:xfrm flipV="1">
            <a:off x="5869700" y="4292081"/>
            <a:ext cx="1091682" cy="1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6249544-FF70-F2E6-0B9A-E7615D2C5A8B}"/>
              </a:ext>
            </a:extLst>
          </p:cNvPr>
          <p:cNvSpPr/>
          <p:nvPr/>
        </p:nvSpPr>
        <p:spPr>
          <a:xfrm>
            <a:off x="6961381" y="3862086"/>
            <a:ext cx="2203657" cy="7931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LogAndApply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E91818-8BB3-485C-F384-2207D8952F2C}"/>
              </a:ext>
            </a:extLst>
          </p:cNvPr>
          <p:cNvSpPr txBox="1"/>
          <p:nvPr/>
        </p:nvSpPr>
        <p:spPr>
          <a:xfrm>
            <a:off x="287188" y="250535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C6DEE-72D8-8AC2-5615-D92D651A1668}"/>
              </a:ext>
            </a:extLst>
          </p:cNvPr>
          <p:cNvSpPr txBox="1"/>
          <p:nvPr/>
        </p:nvSpPr>
        <p:spPr>
          <a:xfrm>
            <a:off x="287188" y="3677069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D4958-0D31-C10F-E0C7-1E9363BDB843}"/>
              </a:ext>
            </a:extLst>
          </p:cNvPr>
          <p:cNvSpPr txBox="1"/>
          <p:nvPr/>
        </p:nvSpPr>
        <p:spPr>
          <a:xfrm>
            <a:off x="287188" y="4763110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FB1DDE-4AE4-2E36-8152-ED1242C5D244}"/>
              </a:ext>
            </a:extLst>
          </p:cNvPr>
          <p:cNvSpPr/>
          <p:nvPr/>
        </p:nvSpPr>
        <p:spPr>
          <a:xfrm>
            <a:off x="886408" y="5037392"/>
            <a:ext cx="1940768" cy="7931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RemoveObsoleteFiles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C24C82-9400-9634-20AC-53797CEEC8F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827176" y="5447939"/>
            <a:ext cx="1026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794A91D-B5AE-0601-896B-D7371751BFB1}"/>
              </a:ext>
            </a:extLst>
          </p:cNvPr>
          <p:cNvSpPr/>
          <p:nvPr/>
        </p:nvSpPr>
        <p:spPr>
          <a:xfrm>
            <a:off x="3853544" y="5051388"/>
            <a:ext cx="2016156" cy="7931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MaybeScheduleCompaction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kumimoji="1" lang="en-US" altLang="ko-KR" sz="3400" dirty="0">
                <a:latin typeface="+mj-lt"/>
              </a:rPr>
              <a:t>Content</a:t>
            </a:r>
            <a:endParaRPr kumimoji="1" lang="ko-KR" altLang="en-US" sz="3400" dirty="0">
              <a:latin typeface="+mj-lt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WAL Testing with </a:t>
            </a:r>
            <a:r>
              <a:rPr kumimoji="1" lang="en-US" altLang="ko-KR" sz="2400" dirty="0" err="1"/>
              <a:t>RocksDB</a:t>
            </a:r>
            <a:endParaRPr kumimoji="1" lang="en-US" altLang="ko-KR" sz="2400" dirty="0"/>
          </a:p>
          <a:p>
            <a:pPr lvl="1"/>
            <a:r>
              <a:rPr kumimoji="1" lang="en-US" altLang="ko-KR" sz="2000" b="1" dirty="0"/>
              <a:t>WAL disabled </a:t>
            </a:r>
            <a:r>
              <a:rPr kumimoji="1" lang="en-US" altLang="ko-KR" sz="2000" dirty="0"/>
              <a:t>and abruptly shutting down</a:t>
            </a:r>
          </a:p>
          <a:p>
            <a:pPr lvl="1"/>
            <a:r>
              <a:rPr kumimoji="1" lang="en-US" altLang="ko-KR" sz="2000" b="1" dirty="0"/>
              <a:t>WAL enabled </a:t>
            </a:r>
            <a:r>
              <a:rPr kumimoji="1" lang="en-US" altLang="ko-KR" sz="2000" dirty="0"/>
              <a:t>and abruptly shutting down</a:t>
            </a:r>
          </a:p>
          <a:p>
            <a:pPr lvl="1"/>
            <a:r>
              <a:rPr kumimoji="1" lang="en-US" altLang="ko-KR" sz="2000" b="1" dirty="0"/>
              <a:t>Manual WAL flushing </a:t>
            </a:r>
            <a:r>
              <a:rPr kumimoji="1" lang="en-US" altLang="ko-KR" sz="2000" dirty="0"/>
              <a:t>and abruptly shutting down</a:t>
            </a:r>
          </a:p>
          <a:p>
            <a:pPr lvl="1"/>
            <a:r>
              <a:rPr kumimoji="1" lang="en-US" altLang="ko-KR" sz="2000" dirty="0"/>
              <a:t>Conclusion</a:t>
            </a:r>
          </a:p>
          <a:p>
            <a:r>
              <a:rPr kumimoji="1" lang="en-US" altLang="ko-KR" sz="24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A7B4C-3E92-757D-5523-8C69D574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30BFB3-D98A-0599-267E-6363F62E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pic>
        <p:nvPicPr>
          <p:cNvPr id="1028" name="Picture 4" descr="ㄹ">
            <a:extLst>
              <a:ext uri="{FF2B5EF4-FFF2-40B4-BE49-F238E27FC236}">
                <a16:creationId xmlns:a16="http://schemas.microsoft.com/office/drawing/2014/main" id="{FCAACE40-2267-0D2B-87C6-1089935DB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55" y="1732639"/>
            <a:ext cx="3680116" cy="418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6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4000" dirty="0"/>
              <a:t>WAL Testing with </a:t>
            </a:r>
            <a:r>
              <a:rPr kumimoji="1" lang="en-US" altLang="ko-KR" sz="4000" dirty="0" err="1"/>
              <a:t>RocksDB</a:t>
            </a:r>
            <a:endParaRPr kumimoji="1" lang="en-US" altLang="ko-KR" sz="4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Was interested in WAL’s real performance.</a:t>
            </a:r>
          </a:p>
          <a:p>
            <a:r>
              <a:rPr kumimoji="1" lang="en-US" altLang="ko-KR" dirty="0"/>
              <a:t>Tried making a --disable-</a:t>
            </a:r>
            <a:r>
              <a:rPr kumimoji="1" lang="en-US" altLang="ko-KR" dirty="0" err="1"/>
              <a:t>wal</a:t>
            </a:r>
            <a:r>
              <a:rPr kumimoji="1" lang="en-US" altLang="ko-KR" dirty="0"/>
              <a:t> option for </a:t>
            </a:r>
            <a:r>
              <a:rPr kumimoji="1" lang="en-US" altLang="ko-KR" dirty="0" err="1"/>
              <a:t>LevelDB</a:t>
            </a:r>
            <a:r>
              <a:rPr kumimoji="1" lang="en-US" altLang="ko-KR" dirty="0"/>
              <a:t>, but failed.</a:t>
            </a:r>
          </a:p>
          <a:p>
            <a:r>
              <a:rPr kumimoji="1" lang="en-US" altLang="ko-KR" dirty="0"/>
              <a:t>Thus, using </a:t>
            </a:r>
            <a:r>
              <a:rPr kumimoji="1" lang="en-US" altLang="ko-KR" dirty="0" err="1"/>
              <a:t>RocksDB</a:t>
            </a:r>
            <a:r>
              <a:rPr kumimoji="1" lang="en-US" altLang="ko-KR" dirty="0"/>
              <a:t> for WAL enabling and disabling.</a:t>
            </a:r>
          </a:p>
          <a:p>
            <a:r>
              <a:rPr kumimoji="1" lang="en-US" altLang="ko-KR" dirty="0"/>
              <a:t>Decided to make a simple C++ program that tests this topic.</a:t>
            </a:r>
          </a:p>
          <a:p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F2F20-9DCF-27DA-9414-F9CCB34EE456}"/>
              </a:ext>
            </a:extLst>
          </p:cNvPr>
          <p:cNvSpPr txBox="1"/>
          <p:nvPr/>
        </p:nvSpPr>
        <p:spPr>
          <a:xfrm>
            <a:off x="7038624" y="5417197"/>
            <a:ext cx="4634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Code can be found in the link below</a:t>
            </a:r>
          </a:p>
          <a:p>
            <a:r>
              <a:rPr lang="ko-KR" altLang="en-US" dirty="0">
                <a:hlinkClick r:id="rId2"/>
              </a:rPr>
              <a:t>https://github.com/gooday2die/WAL-Testing</a:t>
            </a:r>
            <a:r>
              <a:rPr lang="ko-KR" altLang="en-US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A00C92-1058-BB27-7C99-928DCD51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3" y="4072803"/>
            <a:ext cx="58197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572620" cy="831299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WAL Testing with </a:t>
            </a:r>
            <a:r>
              <a:rPr kumimoji="1" lang="en-US" altLang="ko-KR" sz="4000" dirty="0" err="1"/>
              <a:t>RocksDB</a:t>
            </a:r>
            <a:r>
              <a:rPr kumimoji="1" lang="en-US" altLang="ko-KR" sz="4000" dirty="0"/>
              <a:t> – Hypothesis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WAL Enabled </a:t>
            </a:r>
            <a:r>
              <a:rPr kumimoji="1" lang="en-US" altLang="ko-KR" i="1" dirty="0"/>
              <a:t>put</a:t>
            </a:r>
            <a:r>
              <a:rPr kumimoji="1" lang="en-US" altLang="ko-KR" dirty="0"/>
              <a:t> will be guaranteed and stored properly.</a:t>
            </a:r>
          </a:p>
          <a:p>
            <a:r>
              <a:rPr kumimoji="1" lang="en-US" altLang="ko-KR" dirty="0"/>
              <a:t>WAL Disabled </a:t>
            </a:r>
            <a:r>
              <a:rPr kumimoji="1" lang="en-US" altLang="ko-KR" i="1" dirty="0"/>
              <a:t>put</a:t>
            </a:r>
            <a:r>
              <a:rPr kumimoji="1" lang="en-US" altLang="ko-KR" dirty="0"/>
              <a:t> will have potential loss of data (or all).</a:t>
            </a:r>
          </a:p>
          <a:p>
            <a:r>
              <a:rPr kumimoji="1" lang="en-US" altLang="ko-KR" dirty="0"/>
              <a:t>With prior knowledge: 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B0D8FC-4E35-E8D4-26E1-B80C4085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0" y="3429000"/>
            <a:ext cx="10344539" cy="28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4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5B1C49-EECE-FD3B-C29D-B7F51E7DB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19"/>
          <a:stretch/>
        </p:blipFill>
        <p:spPr>
          <a:xfrm>
            <a:off x="9544732" y="2712099"/>
            <a:ext cx="2452236" cy="31732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572620" cy="831299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WAL Testing with </a:t>
            </a:r>
            <a:r>
              <a:rPr kumimoji="1" lang="en-US" altLang="ko-KR" sz="4000" dirty="0" err="1"/>
              <a:t>RocksDB</a:t>
            </a:r>
            <a:r>
              <a:rPr kumimoji="1" lang="en-US" altLang="ko-KR" sz="4000" dirty="0"/>
              <a:t> – Design (Put)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2400" b="1" dirty="0" err="1"/>
              <a:t>putRocksdb</a:t>
            </a:r>
            <a:endParaRPr kumimoji="1" lang="en-US" altLang="ko-KR" sz="2400" b="1" dirty="0"/>
          </a:p>
          <a:p>
            <a:pPr>
              <a:buFontTx/>
              <a:buChar char="-"/>
            </a:pPr>
            <a:r>
              <a:rPr kumimoji="1" lang="en-US" altLang="ko-KR" sz="2400" b="1" dirty="0"/>
              <a:t>Put</a:t>
            </a:r>
            <a:r>
              <a:rPr kumimoji="1" lang="en-US" altLang="ko-KR" sz="2400" dirty="0"/>
              <a:t> key - value pair into </a:t>
            </a:r>
            <a:r>
              <a:rPr kumimoji="1" lang="en-US" altLang="ko-KR" sz="2400" dirty="0" err="1"/>
              <a:t>RocksDB</a:t>
            </a:r>
            <a:r>
              <a:rPr kumimoji="1" lang="en-US" altLang="ko-KR" sz="24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Has option of enabling or disabling WAL.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Key represents iteration count.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Values are made up of randomly generated string length of 20.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Will put key – value pair 1,000,000 times.</a:t>
            </a:r>
          </a:p>
          <a:p>
            <a:pPr marL="0" indent="0">
              <a:buNone/>
            </a:pPr>
            <a:r>
              <a:rPr kumimoji="1" lang="en-US" altLang="ko-KR" sz="2400" b="1" dirty="0" err="1"/>
              <a:t>manualFlushPutRocksdb</a:t>
            </a:r>
            <a:endParaRPr kumimoji="1" lang="en-US" altLang="ko-KR" sz="2400" b="1" dirty="0"/>
          </a:p>
          <a:p>
            <a:pPr>
              <a:buFontTx/>
              <a:buChar char="-"/>
            </a:pPr>
            <a:r>
              <a:rPr kumimoji="1" lang="en-US" altLang="ko-KR" sz="2400" dirty="0"/>
              <a:t>Same as </a:t>
            </a:r>
            <a:r>
              <a:rPr kumimoji="1" lang="en-US" altLang="ko-KR" sz="2400" dirty="0" err="1"/>
              <a:t>putRocksdb</a:t>
            </a:r>
            <a:r>
              <a:rPr kumimoji="1" lang="en-US" altLang="ko-KR" sz="2400" dirty="0"/>
              <a:t> but will manually flush in every </a:t>
            </a:r>
          </a:p>
          <a:p>
            <a:pPr marL="0" indent="0">
              <a:buNone/>
            </a:pPr>
            <a:r>
              <a:rPr kumimoji="1" lang="en-US" altLang="ko-KR" sz="2400" dirty="0"/>
              <a:t>     1000 iterations.</a:t>
            </a:r>
          </a:p>
        </p:txBody>
      </p:sp>
    </p:spTree>
    <p:extLst>
      <p:ext uri="{BB962C8B-B14F-4D97-AF65-F5344CB8AC3E}">
        <p14:creationId xmlns:p14="http://schemas.microsoft.com/office/powerpoint/2010/main" val="90291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5B1C49-EECE-FD3B-C29D-B7F51E7DB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5" r="54667"/>
          <a:stretch/>
        </p:blipFill>
        <p:spPr>
          <a:xfrm>
            <a:off x="9143999" y="3016899"/>
            <a:ext cx="2419739" cy="31732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572620" cy="831299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WAL Testing with </a:t>
            </a:r>
            <a:r>
              <a:rPr kumimoji="1" lang="en-US" altLang="ko-KR" sz="4000" dirty="0" err="1"/>
              <a:t>RocksDB</a:t>
            </a:r>
            <a:r>
              <a:rPr kumimoji="1" lang="en-US" altLang="ko-KR" sz="4000" dirty="0"/>
              <a:t> – Design (Get)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2400" b="1" dirty="0" err="1"/>
              <a:t>getRocksdb</a:t>
            </a:r>
            <a:endParaRPr kumimoji="1" lang="en-US" altLang="ko-KR" sz="2400" b="1" dirty="0"/>
          </a:p>
          <a:p>
            <a:pPr>
              <a:buFontTx/>
              <a:buChar char="-"/>
            </a:pPr>
            <a:r>
              <a:rPr kumimoji="1" lang="en-US" altLang="ko-KR" sz="2400" dirty="0"/>
              <a:t>Opens generated </a:t>
            </a:r>
            <a:r>
              <a:rPr kumimoji="1" lang="en-US" altLang="ko-KR" sz="2400" dirty="0" err="1"/>
              <a:t>RocksDB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from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putRocksdb</a:t>
            </a:r>
            <a:r>
              <a:rPr kumimoji="1" lang="en-US" altLang="ko-KR" sz="24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2400" b="1" dirty="0"/>
              <a:t>Get</a:t>
            </a:r>
            <a:r>
              <a:rPr kumimoji="1" lang="en-US" altLang="ko-KR" sz="2400" dirty="0"/>
              <a:t> keys starting from 0 to a key that has empty value.</a:t>
            </a:r>
          </a:p>
          <a:p>
            <a:pPr marL="0" indent="0">
              <a:buNone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0782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572620" cy="831299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WAL Testing with </a:t>
            </a:r>
            <a:r>
              <a:rPr kumimoji="1" lang="en-US" altLang="ko-KR" sz="4000" dirty="0" err="1"/>
              <a:t>RocksDB</a:t>
            </a:r>
            <a:r>
              <a:rPr kumimoji="1" lang="en-US" altLang="ko-KR" sz="4000" dirty="0"/>
              <a:t> – Design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en-US" altLang="ko-KR" sz="2400" dirty="0"/>
              <a:t>Execute </a:t>
            </a:r>
            <a:r>
              <a:rPr kumimoji="1" lang="en-US" altLang="ko-KR" sz="2400" b="1" dirty="0" err="1"/>
              <a:t>putRocksdb</a:t>
            </a:r>
            <a:endParaRPr kumimoji="1" lang="en-US" altLang="ko-KR" sz="2400" b="1" dirty="0"/>
          </a:p>
          <a:p>
            <a:pPr>
              <a:buFontTx/>
              <a:buChar char="-"/>
            </a:pPr>
            <a:r>
              <a:rPr kumimoji="1" lang="en-US" altLang="ko-KR" sz="2400" dirty="0"/>
              <a:t>Kill </a:t>
            </a:r>
            <a:r>
              <a:rPr kumimoji="1" lang="en-US" altLang="ko-KR" sz="2400" dirty="0" err="1"/>
              <a:t>putRocksdb</a:t>
            </a:r>
            <a:r>
              <a:rPr kumimoji="1" lang="en-US" altLang="ko-KR" sz="2400" dirty="0"/>
              <a:t> using </a:t>
            </a:r>
            <a:r>
              <a:rPr kumimoji="1" lang="en-US" altLang="ko-KR" sz="2400" i="1" dirty="0"/>
              <a:t>CTRL + C</a:t>
            </a:r>
            <a:r>
              <a:rPr kumimoji="1" lang="en-US" altLang="ko-KR" sz="2400" dirty="0"/>
              <a:t> in Linux.</a:t>
            </a:r>
          </a:p>
          <a:p>
            <a:pPr>
              <a:buFontTx/>
              <a:buChar char="-"/>
            </a:pPr>
            <a:r>
              <a:rPr kumimoji="1" lang="en-US" altLang="ko-KR" sz="2400" b="1" dirty="0"/>
              <a:t>Get</a:t>
            </a:r>
            <a:r>
              <a:rPr kumimoji="1" lang="en-US" altLang="ko-KR" sz="2400" dirty="0"/>
              <a:t> stored values from </a:t>
            </a:r>
            <a:r>
              <a:rPr kumimoji="1" lang="en-US" altLang="ko-KR" sz="2400" dirty="0" err="1"/>
              <a:t>RocksDB</a:t>
            </a:r>
            <a:r>
              <a:rPr kumimoji="1" lang="en-US" altLang="ko-KR" sz="2400" dirty="0"/>
              <a:t> using </a:t>
            </a:r>
            <a:r>
              <a:rPr kumimoji="1" lang="en-US" altLang="ko-KR" sz="2400" b="1" dirty="0" err="1"/>
              <a:t>getRocksdb</a:t>
            </a:r>
            <a:r>
              <a:rPr kumimoji="1" lang="en-US" altLang="ko-KR" sz="2400" b="1" dirty="0"/>
              <a:t>.</a:t>
            </a:r>
          </a:p>
          <a:p>
            <a:pPr>
              <a:buFontTx/>
              <a:buChar char="-"/>
            </a:pPr>
            <a:endParaRPr kumimoji="1" lang="en-US" altLang="ko-KR" sz="2400" b="1" dirty="0"/>
          </a:p>
          <a:p>
            <a:pPr>
              <a:buFontTx/>
              <a:buChar char="-"/>
            </a:pPr>
            <a:endParaRPr kumimoji="1" lang="en-US" altLang="ko-KR" sz="2400" b="1" dirty="0"/>
          </a:p>
          <a:p>
            <a:pPr>
              <a:buFontTx/>
              <a:buChar char="-"/>
            </a:pPr>
            <a:endParaRPr kumimoji="1" lang="en-US" altLang="ko-KR" sz="2400" b="1" dirty="0"/>
          </a:p>
          <a:p>
            <a:pPr>
              <a:buFontTx/>
              <a:buChar char="-"/>
            </a:pPr>
            <a:r>
              <a:rPr kumimoji="1" lang="en-US" altLang="ko-KR" sz="2400" dirty="0"/>
              <a:t>Does have offset of 1 or 2 entries since </a:t>
            </a:r>
            <a:r>
              <a:rPr kumimoji="1" lang="en-US" altLang="ko-KR" sz="2400" i="1" dirty="0"/>
              <a:t>CTRL + C </a:t>
            </a:r>
            <a:r>
              <a:rPr kumimoji="1" lang="en-US" altLang="ko-KR" sz="2400" dirty="0"/>
              <a:t>has delay of killing process.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FF98BA-A4C0-3291-A50B-335A70E4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41" y="1509090"/>
            <a:ext cx="4423563" cy="10723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58F313E-DA88-409F-229C-1AC41331EA15}"/>
              </a:ext>
            </a:extLst>
          </p:cNvPr>
          <p:cNvSpPr/>
          <p:nvPr/>
        </p:nvSpPr>
        <p:spPr>
          <a:xfrm>
            <a:off x="7261541" y="2369976"/>
            <a:ext cx="283814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FA5829-AAE9-CA0F-504D-72E1D9CB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98" y="3118174"/>
            <a:ext cx="5114516" cy="15409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D85EAA-7559-8335-DD3D-9823FB833A19}"/>
              </a:ext>
            </a:extLst>
          </p:cNvPr>
          <p:cNvSpPr/>
          <p:nvPr/>
        </p:nvSpPr>
        <p:spPr>
          <a:xfrm>
            <a:off x="8427868" y="2155372"/>
            <a:ext cx="2812410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6B32A7-FBFA-E64E-483C-2B38906E150F}"/>
              </a:ext>
            </a:extLst>
          </p:cNvPr>
          <p:cNvSpPr/>
          <p:nvPr/>
        </p:nvSpPr>
        <p:spPr>
          <a:xfrm>
            <a:off x="2366079" y="3914940"/>
            <a:ext cx="3686377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572620" cy="831299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WAL Testing with </a:t>
            </a:r>
            <a:r>
              <a:rPr kumimoji="1" lang="en-US" altLang="ko-KR" sz="3000" dirty="0" err="1"/>
              <a:t>RocksDB</a:t>
            </a:r>
            <a:r>
              <a:rPr kumimoji="1" lang="en-US" altLang="ko-KR" sz="3000" dirty="0"/>
              <a:t> – Results : WAL Enabled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2400" b="1" dirty="0"/>
              <a:t>WAL Enabled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Could </a:t>
            </a:r>
            <a:r>
              <a:rPr kumimoji="1" lang="en-US" altLang="ko-KR" sz="2400" b="1" dirty="0"/>
              <a:t>get</a:t>
            </a:r>
            <a:r>
              <a:rPr kumimoji="1" lang="en-US" altLang="ko-KR" sz="2400" dirty="0"/>
              <a:t> all data that were </a:t>
            </a:r>
            <a:r>
              <a:rPr kumimoji="1" lang="en-US" altLang="ko-KR" sz="2400" b="1" dirty="0"/>
              <a:t>put</a:t>
            </a:r>
            <a:r>
              <a:rPr kumimoji="1" lang="en-US" altLang="ko-KR" sz="2400" dirty="0"/>
              <a:t> before into </a:t>
            </a:r>
            <a:r>
              <a:rPr kumimoji="1" lang="en-US" altLang="ko-KR" sz="2400" dirty="0" err="1"/>
              <a:t>RocksDB</a:t>
            </a: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WAL definitely guarantees </a:t>
            </a:r>
            <a:r>
              <a:rPr kumimoji="1" lang="en-US" altLang="ko-KR" sz="2400" b="1" dirty="0"/>
              <a:t>put</a:t>
            </a:r>
            <a:r>
              <a:rPr kumimoji="1" lang="en-US" altLang="ko-KR" sz="2400" dirty="0"/>
              <a:t> action into </a:t>
            </a:r>
            <a:r>
              <a:rPr kumimoji="1" lang="en-US" altLang="ko-KR" sz="2400" dirty="0" err="1"/>
              <a:t>RocksDB</a:t>
            </a:r>
            <a:r>
              <a:rPr kumimoji="1" lang="en-US" altLang="ko-KR" sz="2400" dirty="0"/>
              <a:t> and does not lose any data even if shutdown abruptly.</a:t>
            </a:r>
            <a:endParaRPr kumimoji="1" lang="en-US" altLang="ko-KR" sz="2400" b="1" dirty="0"/>
          </a:p>
          <a:p>
            <a:pPr>
              <a:buFontTx/>
              <a:buChar char="-"/>
            </a:pPr>
            <a:endParaRPr kumimoji="1" lang="en-US" altLang="ko-KR" sz="2400" b="1" dirty="0"/>
          </a:p>
          <a:p>
            <a:pPr marL="0" indent="0">
              <a:buNone/>
            </a:pPr>
            <a:endParaRPr kumimoji="1" lang="en-US" altLang="ko-KR" sz="2400" b="1" dirty="0"/>
          </a:p>
          <a:p>
            <a:pPr>
              <a:buFontTx/>
              <a:buChar char="-"/>
            </a:pPr>
            <a:endParaRPr kumimoji="1"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D06E4-91EC-AF79-F7CF-9E34695A9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4" y="2590800"/>
            <a:ext cx="7724775" cy="167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1CBA1D-6362-CFDB-2748-604C794EDD7C}"/>
              </a:ext>
            </a:extLst>
          </p:cNvPr>
          <p:cNvSpPr/>
          <p:nvPr/>
        </p:nvSpPr>
        <p:spPr>
          <a:xfrm>
            <a:off x="5361207" y="3927380"/>
            <a:ext cx="3104282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719F1E-81F5-FFC8-6AEE-D02F7ECB8B3C}"/>
              </a:ext>
            </a:extLst>
          </p:cNvPr>
          <p:cNvSpPr/>
          <p:nvPr/>
        </p:nvSpPr>
        <p:spPr>
          <a:xfrm>
            <a:off x="740714" y="3474099"/>
            <a:ext cx="2892004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2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11572620" cy="831299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WAL Testing with </a:t>
            </a:r>
            <a:r>
              <a:rPr kumimoji="1" lang="en-US" altLang="ko-KR" sz="3000" dirty="0" err="1"/>
              <a:t>RocksDB</a:t>
            </a:r>
            <a:r>
              <a:rPr kumimoji="1" lang="en-US" altLang="ko-KR" sz="3000" dirty="0"/>
              <a:t> – Results : WAL Disabled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2400" b="1" dirty="0"/>
              <a:t>WAL Disabled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Could not </a:t>
            </a:r>
            <a:r>
              <a:rPr kumimoji="1" lang="en-US" altLang="ko-KR" sz="2400" b="1" dirty="0"/>
              <a:t>get</a:t>
            </a:r>
            <a:r>
              <a:rPr kumimoji="1" lang="en-US" altLang="ko-KR" sz="2400" dirty="0"/>
              <a:t> any data that were </a:t>
            </a:r>
            <a:r>
              <a:rPr kumimoji="1" lang="en-US" altLang="ko-KR" sz="2400" b="1" dirty="0"/>
              <a:t>put</a:t>
            </a:r>
            <a:r>
              <a:rPr kumimoji="1" lang="en-US" altLang="ko-KR" sz="2400" dirty="0"/>
              <a:t> before into </a:t>
            </a:r>
            <a:r>
              <a:rPr kumimoji="1" lang="en-US" altLang="ko-KR" sz="2400" dirty="0" err="1"/>
              <a:t>RocksDB</a:t>
            </a: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/>
              <a:t>Something is strange! </a:t>
            </a:r>
          </a:p>
          <a:p>
            <a:pPr>
              <a:buFontTx/>
              <a:buChar char="-"/>
            </a:pPr>
            <a:r>
              <a:rPr kumimoji="1" lang="en-US" altLang="ko-KR" sz="2400" dirty="0"/>
              <a:t>Lost </a:t>
            </a:r>
            <a:r>
              <a:rPr kumimoji="1" lang="en-US" altLang="ko-KR" sz="2400" b="1" dirty="0"/>
              <a:t>all</a:t>
            </a:r>
            <a:r>
              <a:rPr kumimoji="1" lang="en-US" altLang="ko-KR" sz="2400" dirty="0"/>
              <a:t> data</a:t>
            </a:r>
          </a:p>
          <a:p>
            <a:pPr>
              <a:buFontTx/>
              <a:buChar char="-"/>
            </a:pPr>
            <a:endParaRPr kumimoji="1" lang="en-US" altLang="ko-KR" sz="2400" b="1" dirty="0"/>
          </a:p>
          <a:p>
            <a:pPr>
              <a:buFontTx/>
              <a:buChar char="-"/>
            </a:pPr>
            <a:endParaRPr kumimoji="1" lang="en-US" altLang="ko-KR" sz="2400" b="1" dirty="0"/>
          </a:p>
          <a:p>
            <a:pPr marL="0" indent="0">
              <a:buNone/>
            </a:pPr>
            <a:endParaRPr kumimoji="1" lang="en-US" altLang="ko-KR" sz="2400" b="1" dirty="0"/>
          </a:p>
          <a:p>
            <a:pPr>
              <a:buFontTx/>
              <a:buChar char="-"/>
            </a:pPr>
            <a:endParaRPr kumimoji="1" lang="en-US" altLang="ko-KR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4AE29A-68C3-96F5-B540-935A20AE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92" y="2604960"/>
            <a:ext cx="7915275" cy="1400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719F1E-81F5-FFC8-6AEE-D02F7ECB8B3C}"/>
              </a:ext>
            </a:extLst>
          </p:cNvPr>
          <p:cNvSpPr/>
          <p:nvPr/>
        </p:nvSpPr>
        <p:spPr>
          <a:xfrm>
            <a:off x="1049792" y="3351245"/>
            <a:ext cx="1034045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1CBA1D-6362-CFDB-2748-604C794EDD7C}"/>
              </a:ext>
            </a:extLst>
          </p:cNvPr>
          <p:cNvSpPr/>
          <p:nvPr/>
        </p:nvSpPr>
        <p:spPr>
          <a:xfrm>
            <a:off x="5710335" y="3673108"/>
            <a:ext cx="3147525" cy="15551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9F27EA-3437-9E79-1F9B-14D39B1095E0}"/>
              </a:ext>
            </a:extLst>
          </p:cNvPr>
          <p:cNvGrpSpPr/>
          <p:nvPr/>
        </p:nvGrpSpPr>
        <p:grpSpPr>
          <a:xfrm>
            <a:off x="3488192" y="4796790"/>
            <a:ext cx="6067425" cy="1524000"/>
            <a:chOff x="1049792" y="4896766"/>
            <a:chExt cx="6067425" cy="1524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ED659BC-0043-65A6-20AB-6DAB17A8B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792" y="4896766"/>
              <a:ext cx="6067425" cy="1524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66082D-6ED2-A4C5-FAEB-53C84AADD6AE}"/>
                </a:ext>
              </a:extLst>
            </p:cNvPr>
            <p:cNvSpPr/>
            <p:nvPr/>
          </p:nvSpPr>
          <p:spPr>
            <a:xfrm>
              <a:off x="3754017" y="5190950"/>
              <a:ext cx="2341983" cy="15551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17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1078</Words>
  <Application>Microsoft Office PowerPoint</Application>
  <PresentationFormat>와이드스크린</PresentationFormat>
  <Paragraphs>223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시스템 서체 일반체</vt:lpstr>
      <vt:lpstr>Arial</vt:lpstr>
      <vt:lpstr>Arial</vt:lpstr>
      <vt:lpstr>Poppins</vt:lpstr>
      <vt:lpstr>Times New Roman</vt:lpstr>
      <vt:lpstr>Wingdings</vt:lpstr>
      <vt:lpstr>Office 테마</vt:lpstr>
      <vt:lpstr>Week8 WAL / Manifest</vt:lpstr>
      <vt:lpstr>Content</vt:lpstr>
      <vt:lpstr>WAL Testing with RocksDB</vt:lpstr>
      <vt:lpstr>WAL Testing with RocksDB – Hypothesis</vt:lpstr>
      <vt:lpstr>WAL Testing with RocksDB – Design (Put)</vt:lpstr>
      <vt:lpstr>WAL Testing with RocksDB – Design (Get)</vt:lpstr>
      <vt:lpstr>WAL Testing with RocksDB – Design</vt:lpstr>
      <vt:lpstr>WAL Testing with RocksDB – Results : WAL Enabled</vt:lpstr>
      <vt:lpstr>WAL Testing with RocksDB – Results : WAL Disabled</vt:lpstr>
      <vt:lpstr>WAL Testing with RocksDB – Results : Manual WAL Flush</vt:lpstr>
      <vt:lpstr>WAL Testing with RocksDB – Results : Manual WAL Flush</vt:lpstr>
      <vt:lpstr>WAL Testing with RocksDB – Conclusion</vt:lpstr>
      <vt:lpstr>VersionSet</vt:lpstr>
      <vt:lpstr>VersionEdit</vt:lpstr>
      <vt:lpstr>NewDB</vt:lpstr>
      <vt:lpstr>Recover</vt:lpstr>
      <vt:lpstr>Recover</vt:lpstr>
      <vt:lpstr>CompactMemTable</vt:lpstr>
      <vt:lpstr>DB::Open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동훈 신</cp:lastModifiedBy>
  <cp:revision>19</cp:revision>
  <cp:lastPrinted>2019-08-20T01:06:00Z</cp:lastPrinted>
  <dcterms:created xsi:type="dcterms:W3CDTF">2019-06-24T08:20:15Z</dcterms:created>
  <dcterms:modified xsi:type="dcterms:W3CDTF">2022-08-23T01:51:44Z</dcterms:modified>
</cp:coreProperties>
</file>