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95" r:id="rId2"/>
    <p:sldId id="394" r:id="rId3"/>
    <p:sldId id="39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0B2C87"/>
    <a:srgbClr val="FFDBD1"/>
    <a:srgbClr val="FFAFAF"/>
    <a:srgbClr val="DCC4EE"/>
    <a:srgbClr val="F3DDDA"/>
    <a:srgbClr val="7030A0"/>
    <a:srgbClr val="DBD6E6"/>
    <a:srgbClr val="D1B2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00716-A740-4F4B-83A7-40B83B3870E9}" v="39" dt="2022-07-01T11:05:17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 autoAdjust="0"/>
    <p:restoredTop sz="94383" autoAdjust="0"/>
  </p:normalViewPr>
  <p:slideViewPr>
    <p:cSldViewPr snapToGrid="0">
      <p:cViewPr varScale="1">
        <p:scale>
          <a:sx n="102" d="100"/>
          <a:sy n="102" d="100"/>
        </p:scale>
        <p:origin x="4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2022. 7. 1.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2022. 7. 1.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770" y="2416690"/>
            <a:ext cx="9014460" cy="202462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103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1280160"/>
            <a:ext cx="4903470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102008" cy="481170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B45E5-D3F2-E61B-03F6-942F1976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BF32D-4A17-AD9B-86C8-D3537329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796CC-C8B6-BAF5-5CBE-434E18B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9262E-DAA9-D93F-6198-EEDC91F58559}"/>
              </a:ext>
            </a:extLst>
          </p:cNvPr>
          <p:cNvSpPr/>
          <p:nvPr userDrawn="1"/>
        </p:nvSpPr>
        <p:spPr>
          <a:xfrm>
            <a:off x="0" y="0"/>
            <a:ext cx="3459480" cy="4950209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C6B600-8E5E-F030-CF0C-8843F36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68036"/>
            <a:ext cx="3154680" cy="461413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04F3F5-0D22-27DF-F88A-39732F6F4C88}"/>
              </a:ext>
            </a:extLst>
          </p:cNvPr>
          <p:cNvSpPr/>
          <p:nvPr userDrawn="1"/>
        </p:nvSpPr>
        <p:spPr>
          <a:xfrm>
            <a:off x="4229100" y="1115060"/>
            <a:ext cx="7512049" cy="4841240"/>
          </a:xfrm>
          <a:prstGeom prst="rect">
            <a:avLst/>
          </a:prstGeom>
          <a:noFill/>
          <a:ln w="28575">
            <a:solidFill>
              <a:srgbClr val="0B2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D03928D-9E39-5450-EE19-445A22A1B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2450" y="1236663"/>
            <a:ext cx="7189217" cy="4608164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50000"/>
              </a:lnSpc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50000"/>
              </a:lnSpc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8556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27E24-377B-BC40-B952-DF8E1F4C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Made by </a:t>
            </a:r>
            <a:r>
              <a:rPr lang="en" altLang="ko-KR" dirty="0">
                <a:solidFill>
                  <a:srgbClr val="1F2025"/>
                </a:solidFill>
                <a:latin typeface="Poppins" pitchFamily="2" charset="0"/>
              </a:rPr>
              <a:t>Jeyeon Lee</a:t>
            </a:r>
          </a:p>
          <a:p>
            <a:r>
              <a:rPr lang="en" altLang="ko-KR" dirty="0"/>
              <a:t>E-Mail: 2reenact@dankook.ac.kr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316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F0E99F-C6A3-C547-AFCE-891B8C2B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7BADB0-1628-114C-95D8-D6EADE17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0ED87-DE43-804F-8D88-BABE7EC4D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20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770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15</Words>
  <Application>Microsoft Macintosh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시스템 서체 일반체</vt:lpstr>
      <vt:lpstr>Arial</vt:lpstr>
      <vt:lpstr>Arial</vt:lpstr>
      <vt:lpstr>Poppins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최민국</cp:lastModifiedBy>
  <cp:revision>15</cp:revision>
  <cp:lastPrinted>2019-08-20T01:06:00Z</cp:lastPrinted>
  <dcterms:created xsi:type="dcterms:W3CDTF">2019-06-24T08:20:15Z</dcterms:created>
  <dcterms:modified xsi:type="dcterms:W3CDTF">2022-07-01T11:06:53Z</dcterms:modified>
</cp:coreProperties>
</file>