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9" r:id="rId9"/>
    <p:sldId id="270" r:id="rId10"/>
    <p:sldId id="263" r:id="rId11"/>
    <p:sldId id="262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AED"/>
    <a:srgbClr val="3B5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94660"/>
  </p:normalViewPr>
  <p:slideViewPr>
    <p:cSldViewPr>
      <p:cViewPr varScale="1">
        <p:scale>
          <a:sx n="86" d="100"/>
          <a:sy n="86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7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5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3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3BB5-735A-420D-829C-6084D4257B8A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E5EC-5E1C-4AEA-A083-3EEB9688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192.168.20.21:8080/bitmem/auth/main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8" y="905518"/>
            <a:ext cx="4320544" cy="27027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09825" y="4306044"/>
            <a:ext cx="4324350" cy="419100"/>
          </a:xfrm>
          <a:prstGeom prst="rect">
            <a:avLst/>
          </a:prstGeom>
          <a:solidFill>
            <a:srgbClr val="223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7044" y="43309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Log In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9825" y="3129706"/>
            <a:ext cx="43243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9378" y="3154590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Java77_Najincheol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9825" y="3687855"/>
            <a:ext cx="43243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73932" y="3712739"/>
            <a:ext cx="2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●●●●●●●●●●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10838" y="5737038"/>
            <a:ext cx="1922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Sign up for Made in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연결고리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0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마치며</a:t>
                </a:r>
                <a:endParaRPr lang="ko-KR" alt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24846" y="1268760"/>
            <a:ext cx="26693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 smtClean="0">
                <a:latin typeface="HanS Calli" pitchFamily="2" charset="-127"/>
                <a:ea typeface="HanS Calli" pitchFamily="2" charset="-127"/>
              </a:rPr>
              <a:t>역</a:t>
            </a:r>
            <a:r>
              <a:rPr lang="ko-KR" altLang="en-US" sz="13800" dirty="0">
                <a:latin typeface="HanS Calli" pitchFamily="2" charset="-127"/>
                <a:ea typeface="HanS Calli" pitchFamily="2" charset="-127"/>
              </a:rPr>
              <a:t>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797" y="4221088"/>
            <a:ext cx="79464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anS Calli" pitchFamily="2" charset="-127"/>
                <a:ea typeface="HanS Calli" pitchFamily="2" charset="-127"/>
              </a:rPr>
              <a:t>현재 </a:t>
            </a:r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역풍이 불고 있습니다</a:t>
            </a:r>
            <a:r>
              <a:rPr lang="en-US" altLang="ko-KR" sz="2000" dirty="0">
                <a:latin typeface="HanS Calli" pitchFamily="2" charset="-127"/>
                <a:ea typeface="HanS Calli" pitchFamily="2" charset="-127"/>
              </a:rPr>
              <a:t>.</a:t>
            </a:r>
          </a:p>
          <a:p>
            <a:r>
              <a:rPr lang="ko-KR" altLang="en-US" sz="2000" dirty="0" smtClean="0">
                <a:latin typeface="HanS Calli" pitchFamily="2" charset="-127"/>
                <a:ea typeface="HanS Calli" pitchFamily="2" charset="-127"/>
              </a:rPr>
              <a:t>  역풍은 </a:t>
            </a:r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반대바람이라는 뜻으로 앞길이 험난하다라는 뜻을 가지고 있습니다</a:t>
            </a:r>
            <a:r>
              <a:rPr lang="en-US" altLang="ko-KR" sz="2000" dirty="0">
                <a:latin typeface="HanS Calli" pitchFamily="2" charset="-127"/>
                <a:ea typeface="HanS Calli" pitchFamily="2" charset="-127"/>
              </a:rPr>
              <a:t>.</a:t>
            </a:r>
          </a:p>
          <a:p>
            <a:r>
              <a:rPr lang="ko-KR" altLang="en-US" sz="2000" dirty="0" smtClean="0">
                <a:latin typeface="HanS Calli" pitchFamily="2" charset="-127"/>
                <a:ea typeface="HanS Calli" pitchFamily="2" charset="-127"/>
              </a:rPr>
              <a:t>    하지만 </a:t>
            </a:r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연은 </a:t>
            </a:r>
            <a:r>
              <a:rPr lang="ko-KR" altLang="en-US" sz="2000" dirty="0" err="1">
                <a:latin typeface="HanS Calli" pitchFamily="2" charset="-127"/>
                <a:ea typeface="HanS Calli" pitchFamily="2" charset="-127"/>
              </a:rPr>
              <a:t>숭풍이</a:t>
            </a:r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 아니라 역풍에 가장 높이 난다라는 말이 있습니다</a:t>
            </a:r>
            <a:r>
              <a:rPr lang="en-US" altLang="ko-KR" sz="2000" dirty="0" smtClean="0">
                <a:latin typeface="HanS Calli" pitchFamily="2" charset="-127"/>
                <a:ea typeface="HanS Calli" pitchFamily="2" charset="-127"/>
              </a:rPr>
              <a:t>.</a:t>
            </a:r>
          </a:p>
          <a:p>
            <a:endParaRPr lang="en-US" altLang="ko-KR" sz="2000" dirty="0">
              <a:latin typeface="HanS Calli" pitchFamily="2" charset="-127"/>
              <a:ea typeface="HanS Calli" pitchFamily="2" charset="-127"/>
            </a:endParaRPr>
          </a:p>
          <a:p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인생을 살면서 도전이나 험난한 고비가 생기면 피하지 </a:t>
            </a:r>
            <a:r>
              <a:rPr lang="ko-KR" altLang="en-US" sz="2000" dirty="0" smtClean="0">
                <a:latin typeface="HanS Calli" pitchFamily="2" charset="-127"/>
                <a:ea typeface="HanS Calli" pitchFamily="2" charset="-127"/>
              </a:rPr>
              <a:t>말고</a:t>
            </a:r>
            <a:endParaRPr lang="en-US" altLang="ko-KR" sz="2000" dirty="0" smtClean="0">
              <a:latin typeface="HanS Calli" pitchFamily="2" charset="-127"/>
              <a:ea typeface="HanS Calli" pitchFamily="2" charset="-127"/>
            </a:endParaRPr>
          </a:p>
          <a:p>
            <a:r>
              <a:rPr lang="en-US" altLang="ko-KR" sz="2000" dirty="0">
                <a:latin typeface="HanS Calli" pitchFamily="2" charset="-127"/>
                <a:ea typeface="HanS Calli" pitchFamily="2" charset="-127"/>
              </a:rPr>
              <a:t> </a:t>
            </a:r>
            <a:r>
              <a:rPr lang="en-US" altLang="ko-KR" sz="2000" dirty="0" smtClean="0">
                <a:latin typeface="HanS Calli" pitchFamily="2" charset="-127"/>
                <a:ea typeface="HanS Calli" pitchFamily="2" charset="-127"/>
              </a:rPr>
              <a:t>                            </a:t>
            </a:r>
            <a:r>
              <a:rPr lang="ko-KR" altLang="en-US" sz="2000" dirty="0" smtClean="0">
                <a:latin typeface="HanS Calli" pitchFamily="2" charset="-127"/>
                <a:ea typeface="HanS Calli" pitchFamily="2" charset="-127"/>
              </a:rPr>
              <a:t>정면으로 </a:t>
            </a:r>
            <a:r>
              <a:rPr lang="ko-KR" altLang="en-US" sz="2000" dirty="0">
                <a:latin typeface="HanS Calli" pitchFamily="2" charset="-127"/>
                <a:ea typeface="HanS Calli" pitchFamily="2" charset="-127"/>
              </a:rPr>
              <a:t>부딪히라는 뜻의 명언입니다</a:t>
            </a:r>
            <a:r>
              <a:rPr lang="en-US" altLang="ko-KR" sz="2000" dirty="0">
                <a:latin typeface="HanS Calli" pitchFamily="2" charset="-127"/>
                <a:ea typeface="HanS Calli" pitchFamily="2" charset="-127"/>
              </a:rPr>
              <a:t>.</a:t>
            </a:r>
            <a:endParaRPr lang="ko-KR" altLang="en-US" sz="2000" dirty="0">
              <a:latin typeface="HanS Calli" pitchFamily="2" charset="-127"/>
              <a:ea typeface="HanS Calli" pitchFamily="2" charset="-127"/>
            </a:endParaRPr>
          </a:p>
        </p:txBody>
      </p:sp>
      <p:pic>
        <p:nvPicPr>
          <p:cNvPr id="1026" name="Picture 2" descr="C:\Users\cheonok\Desktop\새 폴더\146ECA2F4CAC50B0159B0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90" y="725926"/>
            <a:ext cx="4186525" cy="37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Q &amp; A</a:t>
                </a:r>
                <a:endParaRPr lang="ko-KR" alt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852872" y="2828835"/>
            <a:ext cx="7438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>
                <a:latin typeface="+mn-ea"/>
              </a:rPr>
              <a:t>질문 받습니다</a:t>
            </a:r>
            <a:r>
              <a:rPr lang="en-US" altLang="ko-KR" sz="8000" b="1" dirty="0" smtClean="0">
                <a:latin typeface="+mn-ea"/>
              </a:rPr>
              <a:t>~</a:t>
            </a:r>
            <a:endParaRPr lang="ko-KR" altLang="en-US" sz="8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423335" y="2551837"/>
            <a:ext cx="4297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T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HANK YOU</a:t>
            </a:r>
          </a:p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감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사합니다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5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36589" y="1973943"/>
            <a:ext cx="3470822" cy="4009316"/>
            <a:chOff x="4360589" y="1973943"/>
            <a:chExt cx="3470822" cy="4009316"/>
          </a:xfrm>
        </p:grpSpPr>
        <p:sp>
          <p:nvSpPr>
            <p:cNvPr id="23" name="TextBox 22"/>
            <p:cNvSpPr txBox="1"/>
            <p:nvPr/>
          </p:nvSpPr>
          <p:spPr>
            <a:xfrm>
              <a:off x="4360589" y="3326351"/>
              <a:ext cx="3470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로그인 중입니다</a:t>
              </a:r>
              <a:r>
                <a:rPr lang="en-US" altLang="ko-KR" sz="3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...</a:t>
              </a:r>
              <a:endPara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659" y="1973943"/>
              <a:ext cx="1320681" cy="176090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134838" y="5737038"/>
              <a:ext cx="1922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Sign up for Made in 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연결고리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8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5209" y="692696"/>
            <a:ext cx="8470576" cy="5805574"/>
            <a:chOff x="3794504" y="1155700"/>
            <a:chExt cx="3378144" cy="3403600"/>
          </a:xfrm>
        </p:grpSpPr>
        <p:grpSp>
          <p:nvGrpSpPr>
            <p:cNvPr id="22" name="그룹 21"/>
            <p:cNvGrpSpPr/>
            <p:nvPr/>
          </p:nvGrpSpPr>
          <p:grpSpPr>
            <a:xfrm>
              <a:off x="3794504" y="1155700"/>
              <a:ext cx="3378144" cy="3403600"/>
              <a:chOff x="3474208" y="1155700"/>
              <a:chExt cx="3378144" cy="34036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474208" y="1155700"/>
                <a:ext cx="3378144" cy="340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474208" y="1155700"/>
                <a:ext cx="3378144" cy="495300"/>
              </a:xfrm>
              <a:prstGeom prst="rect">
                <a:avLst/>
              </a:prstGeom>
              <a:solidFill>
                <a:srgbClr val="E9EAE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870704" y="1231933"/>
              <a:ext cx="589432" cy="3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목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차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25209" y="1952880"/>
            <a:ext cx="96175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8937" y="1963017"/>
            <a:ext cx="172835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01.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개요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02.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기능 소개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03.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시연 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서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04.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05.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마무리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06. Q &amp; A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5" name="직사각형 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이등변 삼각형 1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97774" y="6021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목차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40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1.38889E-6 0.4488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개요</a:t>
                </a:r>
                <a:endParaRPr lang="ko-KR" altLang="en-US" dirty="0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325209" y="692696"/>
            <a:ext cx="8470576" cy="5805574"/>
            <a:chOff x="3794504" y="1155700"/>
            <a:chExt cx="3378144" cy="3403600"/>
          </a:xfrm>
        </p:grpSpPr>
        <p:sp>
          <p:nvSpPr>
            <p:cNvPr id="48" name="직사각형 47"/>
            <p:cNvSpPr/>
            <p:nvPr/>
          </p:nvSpPr>
          <p:spPr>
            <a:xfrm>
              <a:off x="3794504" y="1155700"/>
              <a:ext cx="3378144" cy="340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8444" y="1231933"/>
              <a:ext cx="638781" cy="3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개요는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?</a:t>
              </a:r>
              <a:endPara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325207" y="6021288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846" y="822728"/>
            <a:ext cx="830422" cy="83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/>
          <p:cNvCxnSpPr/>
          <p:nvPr/>
        </p:nvCxnSpPr>
        <p:spPr>
          <a:xfrm>
            <a:off x="325207" y="1844824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814" y="1988840"/>
            <a:ext cx="4438650" cy="4032448"/>
            <a:chOff x="4309814" y="1988840"/>
            <a:chExt cx="4438650" cy="4032448"/>
          </a:xfrm>
        </p:grpSpPr>
        <p:pic>
          <p:nvPicPr>
            <p:cNvPr id="1029" name="Picture 5" descr="C:\Users\cheonok\Desktop\events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2"/>
            <a:stretch/>
          </p:blipFill>
          <p:spPr bwMode="auto">
            <a:xfrm>
              <a:off x="4309814" y="1988840"/>
              <a:ext cx="4438650" cy="274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cheonok\Desktop\새 폴더\images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5241751" y="4509120"/>
              <a:ext cx="2714625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467544" y="2060848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B5999"/>
                </a:solidFill>
              </a:rPr>
              <a:t>1. </a:t>
            </a:r>
            <a:r>
              <a:rPr lang="ko-KR" altLang="en-US" sz="2000" b="1" dirty="0" smtClean="0">
                <a:solidFill>
                  <a:srgbClr val="3B5999"/>
                </a:solidFill>
              </a:rPr>
              <a:t>비트캠프 </a:t>
            </a:r>
            <a:r>
              <a:rPr lang="ko-KR" altLang="en-US" sz="2000" b="1" dirty="0" err="1" smtClean="0">
                <a:solidFill>
                  <a:srgbClr val="3B5999"/>
                </a:solidFill>
              </a:rPr>
              <a:t>맴버쉽</a:t>
            </a:r>
            <a:endParaRPr lang="ko-KR" altLang="en-US" sz="2000" b="1" dirty="0">
              <a:solidFill>
                <a:srgbClr val="3B59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7544" y="2825681"/>
            <a:ext cx="427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B5999"/>
                </a:solidFill>
              </a:rPr>
              <a:t>2. </a:t>
            </a:r>
            <a:r>
              <a:rPr lang="ko-KR" altLang="en-US" sz="2000" b="1" dirty="0" smtClean="0">
                <a:solidFill>
                  <a:srgbClr val="3B5999"/>
                </a:solidFill>
              </a:rPr>
              <a:t>회원과 소통 </a:t>
            </a:r>
            <a:r>
              <a:rPr lang="ko-KR" altLang="en-US" sz="2000" b="1" dirty="0">
                <a:solidFill>
                  <a:srgbClr val="3B5999"/>
                </a:solidFill>
              </a:rPr>
              <a:t>할 수 있는 연결고리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3590514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B5999"/>
                </a:solidFill>
              </a:rPr>
              <a:t>3. </a:t>
            </a:r>
            <a:r>
              <a:rPr lang="ko-KR" altLang="en-US" sz="2000" b="1" dirty="0">
                <a:solidFill>
                  <a:srgbClr val="3B5999"/>
                </a:solidFill>
              </a:rPr>
              <a:t>교육용 </a:t>
            </a:r>
            <a:r>
              <a:rPr lang="ko-KR" altLang="en-US" sz="2000" b="1" dirty="0" err="1">
                <a:solidFill>
                  <a:srgbClr val="3B5999"/>
                </a:solidFill>
              </a:rPr>
              <a:t>콘텐츠</a:t>
            </a:r>
            <a:r>
              <a:rPr lang="ko-KR" altLang="en-US" sz="2000" b="1" dirty="0">
                <a:solidFill>
                  <a:srgbClr val="3B5999"/>
                </a:solidFill>
              </a:rPr>
              <a:t> 제공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7544" y="4355348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B5999"/>
                </a:solidFill>
              </a:rPr>
              <a:t>4. </a:t>
            </a:r>
            <a:r>
              <a:rPr lang="ko-KR" altLang="en-US" sz="2000" b="1" dirty="0" smtClean="0">
                <a:solidFill>
                  <a:srgbClr val="3B5999"/>
                </a:solidFill>
              </a:rPr>
              <a:t>팀 프로젝트</a:t>
            </a:r>
            <a:endParaRPr lang="ko-KR" altLang="en-US" sz="2000" b="1" dirty="0">
              <a:solidFill>
                <a:srgbClr val="3B5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기능 소개 </a:t>
                </a:r>
                <a:r>
                  <a:rPr lang="en-US" altLang="ko-KR" dirty="0" smtClean="0"/>
                  <a:t>- 1</a:t>
                </a:r>
                <a:endParaRPr lang="ko-KR" altLang="en-US" dirty="0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637439" y="1414139"/>
            <a:ext cx="2021707" cy="4391125"/>
            <a:chOff x="637439" y="1414139"/>
            <a:chExt cx="2021707" cy="4391125"/>
          </a:xfrm>
        </p:grpSpPr>
        <p:pic>
          <p:nvPicPr>
            <p:cNvPr id="3080" name="Picture 8" descr="C:\Users\cheonok\Desktop\회원가입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19" y="1414139"/>
              <a:ext cx="1680691" cy="168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52976" y="414708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3B5999"/>
                  </a:solidFill>
                </a:rPr>
                <a:t>회원 관리</a:t>
              </a:r>
              <a:endParaRPr lang="ko-KR" altLang="en-US" sz="2400" b="1" dirty="0">
                <a:solidFill>
                  <a:srgbClr val="3B5999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7439" y="4604935"/>
              <a:ext cx="20217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회원 가입</a:t>
              </a: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로그인</a:t>
              </a: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회원 정보 </a:t>
              </a:r>
              <a:r>
                <a:rPr lang="ko-KR" altLang="en-US" dirty="0" smtClean="0"/>
                <a:t>수정</a:t>
              </a: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회원 관리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94075" y="1417500"/>
            <a:ext cx="1839699" cy="4448739"/>
            <a:chOff x="3594075" y="1417500"/>
            <a:chExt cx="1839699" cy="4448739"/>
          </a:xfrm>
        </p:grpSpPr>
        <p:pic>
          <p:nvPicPr>
            <p:cNvPr id="55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31655" y="1417500"/>
              <a:ext cx="1680691" cy="168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/>
            <p:cNvGrpSpPr/>
            <p:nvPr/>
          </p:nvGrpSpPr>
          <p:grpSpPr>
            <a:xfrm>
              <a:off x="3594075" y="4147082"/>
              <a:ext cx="1839699" cy="1719157"/>
              <a:chOff x="3594075" y="4147082"/>
              <a:chExt cx="1839699" cy="1719157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710225" y="4147082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3B5999"/>
                    </a:solidFill>
                  </a:rPr>
                  <a:t>자유게시판</a:t>
                </a:r>
                <a:endParaRPr lang="ko-KR" altLang="en-US" sz="2400" b="1" dirty="0">
                  <a:solidFill>
                    <a:srgbClr val="3B599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94075" y="4665910"/>
                <a:ext cx="14782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/>
                  <a:t>글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작</a:t>
                </a:r>
                <a:r>
                  <a:rPr lang="ko-KR" altLang="en-US" dirty="0"/>
                  <a:t>성</a:t>
                </a:r>
                <a:endParaRPr lang="en-US" altLang="ko-K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/>
                  <a:t>글 수정</a:t>
                </a:r>
                <a:endParaRPr lang="en-US" altLang="ko-K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/>
                  <a:t>글 삭제</a:t>
                </a:r>
                <a:endParaRPr lang="en-US" altLang="ko-K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err="1" smtClean="0"/>
                  <a:t>덧글</a:t>
                </a:r>
                <a:r>
                  <a:rPr lang="ko-KR" altLang="en-US" dirty="0" smtClean="0"/>
                  <a:t> 작성</a:t>
                </a:r>
                <a:endParaRPr lang="ko-KR" altLang="en-US" dirty="0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6451258" y="1417500"/>
            <a:ext cx="2154757" cy="4171740"/>
            <a:chOff x="6451258" y="1417500"/>
            <a:chExt cx="2154757" cy="4171740"/>
          </a:xfrm>
        </p:grpSpPr>
        <p:pic>
          <p:nvPicPr>
            <p:cNvPr id="59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688292" y="1417500"/>
              <a:ext cx="1680691" cy="168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6451258" y="4147082"/>
              <a:ext cx="2154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3B5999"/>
                  </a:solidFill>
                </a:rPr>
                <a:t>Q &amp; A </a:t>
              </a:r>
              <a:r>
                <a:rPr lang="ko-KR" altLang="en-US" sz="2400" b="1" dirty="0" smtClean="0">
                  <a:solidFill>
                    <a:srgbClr val="3B5999"/>
                  </a:solidFill>
                </a:rPr>
                <a:t>게시판</a:t>
              </a:r>
              <a:endParaRPr lang="ko-KR" altLang="en-US" sz="2400" b="1" dirty="0">
                <a:solidFill>
                  <a:srgbClr val="3B5999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50712" y="4665910"/>
              <a:ext cx="12474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/>
                <a:t>글 작성</a:t>
              </a:r>
              <a:endParaRPr lang="en-US" altLang="ko-KR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/>
                <a:t>글 수정</a:t>
              </a:r>
              <a:endParaRPr lang="en-US" altLang="ko-KR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/>
                <a:t>글 </a:t>
              </a:r>
              <a:r>
                <a:rPr lang="ko-KR" altLang="en-US" dirty="0" smtClean="0"/>
                <a:t>삭제</a:t>
              </a:r>
              <a:endParaRPr lang="en-US" altLang="ko-KR" dirty="0"/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325207" y="3573016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기능 소개 </a:t>
                </a:r>
                <a:r>
                  <a:rPr lang="en-US" altLang="ko-KR" dirty="0" smtClean="0"/>
                  <a:t>- 2</a:t>
                </a:r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37439" y="1417500"/>
            <a:ext cx="1818271" cy="4171740"/>
            <a:chOff x="637439" y="1417500"/>
            <a:chExt cx="1818271" cy="4171740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5019" y="1417500"/>
              <a:ext cx="1680691" cy="168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61366" y="414708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3B5999"/>
                  </a:solidFill>
                </a:rPr>
                <a:t>쪽지함</a:t>
              </a:r>
              <a:endParaRPr lang="ko-KR" altLang="en-US" sz="2400" b="1" dirty="0">
                <a:solidFill>
                  <a:srgbClr val="3B5999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7439" y="4665910"/>
              <a:ext cx="17091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보낸 </a:t>
              </a:r>
              <a:r>
                <a:rPr lang="ko-KR" altLang="en-US" dirty="0" err="1" smtClean="0"/>
                <a:t>쪽지함</a:t>
              </a: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받은 </a:t>
              </a:r>
              <a:r>
                <a:rPr lang="ko-KR" altLang="en-US" dirty="0" err="1" smtClean="0"/>
                <a:t>쪽지함</a:t>
              </a: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쪽지 보내기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50712" y="1417500"/>
            <a:ext cx="1910331" cy="3617742"/>
            <a:chOff x="6550712" y="1417500"/>
            <a:chExt cx="1910331" cy="3617742"/>
          </a:xfrm>
        </p:grpSpPr>
        <p:pic>
          <p:nvPicPr>
            <p:cNvPr id="59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688292" y="1417500"/>
              <a:ext cx="1680691" cy="168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6820751" y="41470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3B5999"/>
                  </a:solidFill>
                </a:rPr>
                <a:t>알고리즘</a:t>
              </a:r>
              <a:endParaRPr lang="ko-KR" altLang="en-US" sz="2400" b="1" dirty="0">
                <a:solidFill>
                  <a:srgbClr val="3B5999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50712" y="4665910"/>
              <a:ext cx="1910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 smtClean="0"/>
                <a:t>Sort </a:t>
              </a:r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7947" y="1417500"/>
            <a:ext cx="2448106" cy="3617742"/>
            <a:chOff x="3347947" y="1417500"/>
            <a:chExt cx="2448106" cy="3617742"/>
          </a:xfrm>
        </p:grpSpPr>
        <p:sp>
          <p:nvSpPr>
            <p:cNvPr id="56" name="TextBox 55"/>
            <p:cNvSpPr txBox="1"/>
            <p:nvPr/>
          </p:nvSpPr>
          <p:spPr>
            <a:xfrm>
              <a:off x="3347947" y="4147082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3B5999"/>
                  </a:solidFill>
                </a:rPr>
                <a:t>프로젝트 동영상</a:t>
              </a:r>
              <a:endParaRPr lang="ko-KR" altLang="en-US" sz="2400" b="1" dirty="0">
                <a:solidFill>
                  <a:srgbClr val="3B5999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4075" y="4665910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/>
                <a:t>동영상 게시판</a:t>
              </a:r>
              <a:endParaRPr lang="en-US" altLang="ko-KR" dirty="0" smtClean="0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734976" y="1417500"/>
              <a:ext cx="1674047" cy="1680691"/>
              <a:chOff x="723322" y="2886943"/>
              <a:chExt cx="1674047" cy="1680691"/>
            </a:xfrm>
          </p:grpSpPr>
          <p:pic>
            <p:nvPicPr>
              <p:cNvPr id="64" name="Picture 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3322" y="2886943"/>
                <a:ext cx="1674047" cy="1680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그룹 64"/>
              <p:cNvGrpSpPr/>
              <p:nvPr/>
            </p:nvGrpSpPr>
            <p:grpSpPr>
              <a:xfrm>
                <a:off x="1344321" y="3429000"/>
                <a:ext cx="432048" cy="432048"/>
                <a:chOff x="3846333" y="2492896"/>
                <a:chExt cx="432048" cy="432048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46333" y="2492896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/>
                <p:cNvSpPr/>
                <p:nvPr/>
              </p:nvSpPr>
              <p:spPr>
                <a:xfrm rot="5400000">
                  <a:off x="3882338" y="2553731"/>
                  <a:ext cx="360038" cy="310378"/>
                </a:xfrm>
                <a:prstGeom prst="triangl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44" name="직선 연결선 43"/>
          <p:cNvCxnSpPr/>
          <p:nvPr/>
        </p:nvCxnSpPr>
        <p:spPr>
          <a:xfrm>
            <a:off x="325207" y="3573016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시연 순서</a:t>
                </a:r>
                <a:endParaRPr lang="ko-KR" altLang="en-US" dirty="0"/>
              </a:p>
            </p:txBody>
          </p:sp>
        </p:grpSp>
      </p:grpSp>
      <p:pic>
        <p:nvPicPr>
          <p:cNvPr id="43" name="Picture 8" descr="C:\Users\cheonok\Desktop\회원가입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8" y="1080899"/>
            <a:ext cx="1680691" cy="16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1654" y="1084261"/>
            <a:ext cx="1680691" cy="16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8291" y="1084261"/>
            <a:ext cx="1680691" cy="16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018" y="4096409"/>
            <a:ext cx="1680691" cy="16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8291" y="4096409"/>
            <a:ext cx="1680691" cy="16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3734975" y="4096409"/>
            <a:ext cx="1674047" cy="1680691"/>
            <a:chOff x="723322" y="2886943"/>
            <a:chExt cx="1674047" cy="1680691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3322" y="2886943"/>
              <a:ext cx="1674047" cy="168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그룹 49"/>
            <p:cNvGrpSpPr/>
            <p:nvPr/>
          </p:nvGrpSpPr>
          <p:grpSpPr>
            <a:xfrm>
              <a:off x="1344321" y="3429000"/>
              <a:ext cx="432048" cy="432048"/>
              <a:chOff x="3846333" y="2492896"/>
              <a:chExt cx="432048" cy="43204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46333" y="2492896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 rot="5400000">
                <a:off x="3882338" y="2553731"/>
                <a:ext cx="360038" cy="310378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오른쪽 화살표 9"/>
          <p:cNvSpPr/>
          <p:nvPr/>
        </p:nvSpPr>
        <p:spPr>
          <a:xfrm>
            <a:off x="2805650" y="1564566"/>
            <a:ext cx="576064" cy="720080"/>
          </a:xfrm>
          <a:prstGeom prst="rightArrow">
            <a:avLst/>
          </a:prstGeom>
          <a:solidFill>
            <a:srgbClr val="3B5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5762286" y="1564566"/>
            <a:ext cx="576064" cy="720080"/>
          </a:xfrm>
          <a:prstGeom prst="rightArrow">
            <a:avLst/>
          </a:prstGeom>
          <a:solidFill>
            <a:srgbClr val="3B5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 rot="10800000">
            <a:off x="2807310" y="4576714"/>
            <a:ext cx="576064" cy="720080"/>
          </a:xfrm>
          <a:prstGeom prst="rightArrow">
            <a:avLst/>
          </a:prstGeom>
          <a:solidFill>
            <a:srgbClr val="3B5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10800000">
            <a:off x="5762286" y="4576714"/>
            <a:ext cx="576064" cy="720080"/>
          </a:xfrm>
          <a:prstGeom prst="rightArrow">
            <a:avLst/>
          </a:prstGeom>
          <a:solidFill>
            <a:srgbClr val="3B5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7240604" y="3070641"/>
            <a:ext cx="576064" cy="720080"/>
          </a:xfrm>
          <a:prstGeom prst="rightArrow">
            <a:avLst/>
          </a:prstGeom>
          <a:solidFill>
            <a:srgbClr val="3B5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1365" y="2764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B5999"/>
                </a:solidFill>
              </a:rPr>
              <a:t>회원가입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02585" y="2764952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B5999"/>
                </a:solidFill>
              </a:rPr>
              <a:t>자유게시판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0596" y="276495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B5999"/>
                </a:solidFill>
              </a:rPr>
              <a:t>Q&amp;A</a:t>
            </a:r>
            <a:r>
              <a:rPr lang="ko-KR" altLang="en-US" b="1" dirty="0" smtClean="0">
                <a:solidFill>
                  <a:srgbClr val="3B5999"/>
                </a:solidFill>
              </a:rPr>
              <a:t>게시판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1366" y="57771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B5999"/>
                </a:solidFill>
              </a:rPr>
              <a:t>알고리즘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0877" y="57771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B5999"/>
                </a:solidFill>
              </a:rPr>
              <a:t>프로젝트 동영상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89901" y="5777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3B5999"/>
                </a:solidFill>
              </a:rPr>
              <a:t>쪽지함</a:t>
            </a:r>
            <a:endParaRPr lang="ko-KR" altLang="en-US" b="1" dirty="0">
              <a:solidFill>
                <a:srgbClr val="3B5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1678"/>
            <a:ext cx="9144000" cy="474994"/>
            <a:chOff x="0" y="1678"/>
            <a:chExt cx="9144000" cy="474994"/>
          </a:xfrm>
        </p:grpSpPr>
        <p:sp>
          <p:nvSpPr>
            <p:cNvPr id="25" name="직사각형 24"/>
            <p:cNvSpPr/>
            <p:nvPr/>
          </p:nvSpPr>
          <p:spPr>
            <a:xfrm>
              <a:off x="0" y="1678"/>
              <a:ext cx="9144000" cy="474994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 t="6421" r="4841" b="6421"/>
            <a:stretch/>
          </p:blipFill>
          <p:spPr>
            <a:xfrm>
              <a:off x="131794" y="121545"/>
              <a:ext cx="265980" cy="2566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638964" y="150181"/>
              <a:ext cx="185122" cy="177988"/>
              <a:chOff x="3728909" y="1467430"/>
              <a:chExt cx="385762" cy="37089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76918" y="10067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 결 고 리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9" name="그림 28" descr="화면 캡처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38" y="155361"/>
              <a:ext cx="172632" cy="167628"/>
            </a:xfrm>
            <a:prstGeom prst="rect">
              <a:avLst/>
            </a:prstGeom>
          </p:spPr>
        </p:pic>
        <p:pic>
          <p:nvPicPr>
            <p:cNvPr id="31" name="그림 30" descr="화면 캡처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3" y="152903"/>
              <a:ext cx="246360" cy="172544"/>
            </a:xfrm>
            <a:prstGeom prst="rect">
              <a:avLst/>
            </a:prstGeom>
          </p:spPr>
        </p:pic>
        <p:pic>
          <p:nvPicPr>
            <p:cNvPr id="32" name="그림 31" descr="화면 캡처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92" y="151140"/>
              <a:ext cx="196823" cy="176070"/>
            </a:xfrm>
            <a:prstGeom prst="rect">
              <a:avLst/>
            </a:prstGeom>
          </p:spPr>
        </p:pic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845" y="114269"/>
              <a:ext cx="233158" cy="24981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316863" y="10837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283849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269312" y="143925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/>
            <p:cNvSpPr/>
            <p:nvPr/>
          </p:nvSpPr>
          <p:spPr>
            <a:xfrm rot="10800000">
              <a:off x="8858030" y="189908"/>
              <a:ext cx="114300" cy="98534"/>
            </a:xfrm>
            <a:prstGeom prst="triangle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97774" y="54509"/>
              <a:ext cx="3814186" cy="369332"/>
              <a:chOff x="397774" y="60214"/>
              <a:chExt cx="3814186" cy="3693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424846" y="90981"/>
                <a:ext cx="3787114" cy="307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7774" y="6021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시연에 앞서</a:t>
                </a:r>
                <a:endParaRPr lang="ko-KR" altLang="en-US" dirty="0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61529" y="692696"/>
            <a:ext cx="8470576" cy="580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25207" y="6021288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7774" y="908720"/>
            <a:ext cx="6068806" cy="369332"/>
            <a:chOff x="870943" y="1512244"/>
            <a:chExt cx="6068806" cy="369332"/>
          </a:xfrm>
        </p:grpSpPr>
        <p:pic>
          <p:nvPicPr>
            <p:cNvPr id="1026" name="Picture 2" descr="C:\Users\cheonok\Desktop\00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43" y="1595310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heonok\Desktop\00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503" y="1595310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heonok\Desktop\00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067" y="1595310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4143" y="151224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상태 업데이트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61703" y="1512244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동영상 추가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88335" y="151224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사진첩 만들기</a:t>
              </a:r>
              <a:endParaRPr lang="ko-KR" altLang="en-US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325207" y="1556792"/>
            <a:ext cx="8470577" cy="0"/>
          </a:xfrm>
          <a:prstGeom prst="line">
            <a:avLst/>
          </a:prstGeom>
          <a:ln w="19050">
            <a:solidFill>
              <a:srgbClr val="E9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hlinkClick r:id="rId11"/>
          </p:cNvPr>
          <p:cNvSpPr txBox="1"/>
          <p:nvPr/>
        </p:nvSpPr>
        <p:spPr>
          <a:xfrm>
            <a:off x="346804" y="2780928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http://</a:t>
            </a:r>
            <a:r>
              <a:rPr lang="en-US" altLang="ko-KR" sz="2800" dirty="0" smtClean="0"/>
              <a:t>192.168.20.21:8080/bitmem/auth/main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968" y="1700808"/>
            <a:ext cx="4873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모두 다같이 저희 홈페이지에</a:t>
            </a:r>
            <a:endParaRPr lang="en-US" altLang="ko-KR" sz="2800" dirty="0" smtClean="0"/>
          </a:p>
          <a:p>
            <a:r>
              <a:rPr lang="ko-KR" altLang="en-US" sz="2800" dirty="0" smtClean="0"/>
              <a:t>접속해 </a:t>
            </a:r>
            <a:r>
              <a:rPr lang="ko-KR" altLang="en-US" sz="2800" dirty="0"/>
              <a:t>볼까요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39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9638" y="1973943"/>
            <a:ext cx="3204723" cy="4009316"/>
            <a:chOff x="4493638" y="1973943"/>
            <a:chExt cx="3204723" cy="4009316"/>
          </a:xfrm>
        </p:grpSpPr>
        <p:sp>
          <p:nvSpPr>
            <p:cNvPr id="23" name="TextBox 22"/>
            <p:cNvSpPr txBox="1"/>
            <p:nvPr/>
          </p:nvSpPr>
          <p:spPr>
            <a:xfrm>
              <a:off x="4493638" y="3326351"/>
              <a:ext cx="3204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시연 중 입니다</a:t>
              </a:r>
              <a:r>
                <a:rPr lang="en-US" altLang="ko-KR" sz="3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...</a:t>
              </a:r>
              <a:endPara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659" y="1973943"/>
              <a:ext cx="1320681" cy="176090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134838" y="5737038"/>
              <a:ext cx="1922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Sign up for Made in 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연결고리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7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250</Words>
  <Application>Microsoft Office PowerPoint</Application>
  <PresentationFormat>화면 슬라이드 쇼(4:3)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cheonok</dc:creator>
  <cp:lastModifiedBy>cheonok</cp:lastModifiedBy>
  <cp:revision>39</cp:revision>
  <dcterms:created xsi:type="dcterms:W3CDTF">2016-01-13T08:37:57Z</dcterms:created>
  <dcterms:modified xsi:type="dcterms:W3CDTF">2016-01-14T08:43:59Z</dcterms:modified>
</cp:coreProperties>
</file>