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81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9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9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3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94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2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00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04BA2-3FE6-4221-8EAD-10CE0B6FD447}" type="datetimeFigureOut">
              <a:rPr kumimoji="1" lang="ja-JP" altLang="en-US" smtClean="0"/>
              <a:t>2019/10/2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EE39D-FCA6-43B2-B931-A8631B689F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3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113397" y="91755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アンケート</a:t>
            </a:r>
            <a:endParaRPr kumimoji="1" lang="ja-JP" altLang="en-US" sz="2800" dirty="0"/>
          </a:p>
        </p:txBody>
      </p:sp>
      <p:sp>
        <p:nvSpPr>
          <p:cNvPr id="6" name="角丸四角形 5"/>
          <p:cNvSpPr/>
          <p:nvPr/>
        </p:nvSpPr>
        <p:spPr>
          <a:xfrm>
            <a:off x="3113397" y="1849900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7" name="角丸四角形 6"/>
          <p:cNvSpPr/>
          <p:nvPr/>
        </p:nvSpPr>
        <p:spPr>
          <a:xfrm>
            <a:off x="3113397" y="2782242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8" name="角丸四角形 7"/>
          <p:cNvSpPr/>
          <p:nvPr/>
        </p:nvSpPr>
        <p:spPr>
          <a:xfrm>
            <a:off x="3113397" y="3714584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</a:t>
            </a:r>
            <a:r>
              <a:rPr lang="ja-JP" altLang="en-US" sz="2800" dirty="0" smtClean="0"/>
              <a:t>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113397" y="4646926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113397" y="5579268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</a:t>
            </a:r>
            <a:r>
              <a:rPr lang="ja-JP" altLang="en-US" sz="2800" dirty="0" smtClean="0"/>
              <a:t>課題</a:t>
            </a:r>
            <a:endParaRPr kumimoji="1" lang="ja-JP" altLang="en-US" sz="2800" dirty="0"/>
          </a:p>
        </p:txBody>
      </p:sp>
      <p:sp>
        <p:nvSpPr>
          <p:cNvPr id="3" name="下矢印 2"/>
          <p:cNvSpPr/>
          <p:nvPr/>
        </p:nvSpPr>
        <p:spPr>
          <a:xfrm>
            <a:off x="8280000" y="1476000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8280000" y="24276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280000" y="332944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8280000" y="424521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80000" y="516099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87271" y="183353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</a:t>
            </a:r>
            <a:r>
              <a:rPr lang="ja-JP" altLang="en-US" sz="2800" dirty="0" smtClean="0"/>
              <a:t>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87271" y="276587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87271" y="369821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</a:t>
            </a:r>
            <a:r>
              <a:rPr lang="ja-JP" altLang="en-US" sz="2800" dirty="0" smtClean="0"/>
              <a:t>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53874" y="2364166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53874" y="3279941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5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81301" y="31588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＜本日の実験の流れ＞</a:t>
            </a:r>
            <a:endParaRPr kumimoji="1" lang="en-US" altLang="ja-JP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061145" y="1493899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</a:t>
            </a:r>
            <a:r>
              <a:rPr lang="ja-JP" altLang="en-US" sz="2800" dirty="0" smtClean="0"/>
              <a:t>課題</a:t>
            </a:r>
            <a:endParaRPr kumimoji="1" lang="ja-JP" altLang="en-US" sz="2800" dirty="0"/>
          </a:p>
        </p:txBody>
      </p:sp>
      <p:sp>
        <p:nvSpPr>
          <p:cNvPr id="9" name="角丸四角形 8"/>
          <p:cNvSpPr/>
          <p:nvPr/>
        </p:nvSpPr>
        <p:spPr>
          <a:xfrm>
            <a:off x="3061145" y="2426241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トレーニング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3061145" y="3358583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運動イメージ</a:t>
            </a:r>
            <a:r>
              <a:rPr lang="ja-JP" altLang="en-US" sz="2800" dirty="0" smtClean="0"/>
              <a:t>課題</a:t>
            </a:r>
            <a:endParaRPr kumimoji="1" lang="ja-JP" altLang="en-US" sz="2800" dirty="0"/>
          </a:p>
        </p:txBody>
      </p:sp>
      <p:sp>
        <p:nvSpPr>
          <p:cNvPr id="13" name="下矢印 12"/>
          <p:cNvSpPr/>
          <p:nvPr/>
        </p:nvSpPr>
        <p:spPr>
          <a:xfrm>
            <a:off x="8227748" y="2024532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8227748" y="294030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3061145" y="4290925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運動パフォーマンステスト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>
          <a:xfrm>
            <a:off x="3061145" y="5223267"/>
            <a:ext cx="5911200" cy="67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認知課題（２種類）</a:t>
            </a:r>
            <a:endParaRPr kumimoji="1" lang="ja-JP" altLang="en-US" sz="2800" dirty="0"/>
          </a:p>
        </p:txBody>
      </p:sp>
      <p:sp>
        <p:nvSpPr>
          <p:cNvPr id="15" name="下矢印 14"/>
          <p:cNvSpPr/>
          <p:nvPr/>
        </p:nvSpPr>
        <p:spPr>
          <a:xfrm>
            <a:off x="8227748" y="3917025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227748" y="4868657"/>
            <a:ext cx="482400" cy="5472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9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/>
          <p:cNvGrpSpPr/>
          <p:nvPr/>
        </p:nvGrpSpPr>
        <p:grpSpPr>
          <a:xfrm>
            <a:off x="609600" y="2895600"/>
            <a:ext cx="2883951" cy="1905000"/>
            <a:chOff x="3390900" y="1630680"/>
            <a:chExt cx="4389120" cy="2659380"/>
          </a:xfrm>
        </p:grpSpPr>
        <p:sp>
          <p:nvSpPr>
            <p:cNvPr id="50" name="正方形/長方形 49"/>
            <p:cNvSpPr/>
            <p:nvPr/>
          </p:nvSpPr>
          <p:spPr>
            <a:xfrm>
              <a:off x="3390900" y="3505200"/>
              <a:ext cx="2103120" cy="7848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676900" y="3505200"/>
              <a:ext cx="2103120" cy="7848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5494020" y="2171700"/>
              <a:ext cx="182880" cy="2118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494020" y="1630680"/>
              <a:ext cx="182878" cy="5410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ローチャート: 手操作入力 53"/>
            <p:cNvSpPr/>
            <p:nvPr/>
          </p:nvSpPr>
          <p:spPr>
            <a:xfrm rot="5400000">
              <a:off x="6252209" y="1977390"/>
              <a:ext cx="952499" cy="210312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ローチャート: 手操作入力 54"/>
            <p:cNvSpPr/>
            <p:nvPr/>
          </p:nvSpPr>
          <p:spPr>
            <a:xfrm rot="16200000" flipH="1">
              <a:off x="3966211" y="1977391"/>
              <a:ext cx="952499" cy="210312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フローチャート: 手操作入力 55"/>
            <p:cNvSpPr/>
            <p:nvPr/>
          </p:nvSpPr>
          <p:spPr>
            <a:xfrm rot="16200000" flipH="1">
              <a:off x="4021455" y="2065019"/>
              <a:ext cx="842011" cy="1927861"/>
            </a:xfrm>
            <a:prstGeom prst="flowChartManualInpu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ローチャート: 手操作入力 56"/>
            <p:cNvSpPr/>
            <p:nvPr/>
          </p:nvSpPr>
          <p:spPr>
            <a:xfrm rot="5400000">
              <a:off x="6303641" y="2065020"/>
              <a:ext cx="842011" cy="1927861"/>
            </a:xfrm>
            <a:prstGeom prst="flowChartManualInpu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3878580" y="2606042"/>
              <a:ext cx="1523998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760715" y="2606042"/>
              <a:ext cx="1523998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/>
            <p:cNvCxnSpPr/>
            <p:nvPr/>
          </p:nvCxnSpPr>
          <p:spPr>
            <a:xfrm flipH="1">
              <a:off x="3695700" y="3048002"/>
              <a:ext cx="182880" cy="40195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7284714" y="3048002"/>
              <a:ext cx="182876" cy="4095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楕円 64"/>
            <p:cNvSpPr/>
            <p:nvPr/>
          </p:nvSpPr>
          <p:spPr>
            <a:xfrm>
              <a:off x="6195060" y="2926080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6347460" y="3078480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5871210" y="2987043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/>
            <p:cNvSpPr/>
            <p:nvPr/>
          </p:nvSpPr>
          <p:spPr>
            <a:xfrm>
              <a:off x="6953239" y="2987041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/>
            <p:cNvSpPr/>
            <p:nvPr/>
          </p:nvSpPr>
          <p:spPr>
            <a:xfrm>
              <a:off x="6717031" y="3102296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4428175" y="2895600"/>
            <a:ext cx="2879406" cy="1905000"/>
            <a:chOff x="3390900" y="1482090"/>
            <a:chExt cx="4389120" cy="2807970"/>
          </a:xfrm>
        </p:grpSpPr>
        <p:sp>
          <p:nvSpPr>
            <p:cNvPr id="74" name="正方形/長方形 73"/>
            <p:cNvSpPr/>
            <p:nvPr/>
          </p:nvSpPr>
          <p:spPr>
            <a:xfrm>
              <a:off x="3390900" y="3505200"/>
              <a:ext cx="2103120" cy="7848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5676900" y="3505200"/>
              <a:ext cx="2103120" cy="7848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5494020" y="2171700"/>
              <a:ext cx="182880" cy="21183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5494020" y="1630680"/>
              <a:ext cx="182878" cy="5410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フローチャート: 手操作入力 77"/>
            <p:cNvSpPr/>
            <p:nvPr/>
          </p:nvSpPr>
          <p:spPr>
            <a:xfrm rot="5400000">
              <a:off x="6252209" y="1977390"/>
              <a:ext cx="952499" cy="210312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フローチャート: 手操作入力 78"/>
            <p:cNvSpPr/>
            <p:nvPr/>
          </p:nvSpPr>
          <p:spPr>
            <a:xfrm rot="16200000" flipH="1">
              <a:off x="3966211" y="1977391"/>
              <a:ext cx="952499" cy="2103120"/>
            </a:xfrm>
            <a:prstGeom prst="flowChartManualInpu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フローチャート: 手操作入力 79"/>
            <p:cNvSpPr/>
            <p:nvPr/>
          </p:nvSpPr>
          <p:spPr>
            <a:xfrm rot="16200000" flipH="1">
              <a:off x="4021455" y="2065019"/>
              <a:ext cx="842011" cy="1927861"/>
            </a:xfrm>
            <a:prstGeom prst="flowChartManualInpu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フローチャート: 手操作入力 80"/>
            <p:cNvSpPr/>
            <p:nvPr/>
          </p:nvSpPr>
          <p:spPr>
            <a:xfrm rot="5400000">
              <a:off x="6303641" y="2065020"/>
              <a:ext cx="842011" cy="1927861"/>
            </a:xfrm>
            <a:prstGeom prst="flowChartManualInpu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3878580" y="2606042"/>
              <a:ext cx="1523998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760715" y="2606042"/>
              <a:ext cx="1523998" cy="4419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4" name="直線コネクタ 83"/>
            <p:cNvCxnSpPr/>
            <p:nvPr/>
          </p:nvCxnSpPr>
          <p:spPr>
            <a:xfrm flipH="1">
              <a:off x="3695700" y="3048002"/>
              <a:ext cx="182880" cy="40195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>
              <a:off x="7284714" y="3048002"/>
              <a:ext cx="182876" cy="409572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6195060" y="2926080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楕円 86"/>
            <p:cNvSpPr/>
            <p:nvPr/>
          </p:nvSpPr>
          <p:spPr>
            <a:xfrm>
              <a:off x="6057900" y="1482090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/>
            <p:cNvSpPr/>
            <p:nvPr/>
          </p:nvSpPr>
          <p:spPr>
            <a:xfrm>
              <a:off x="5871210" y="2987043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/>
            <p:cNvSpPr/>
            <p:nvPr/>
          </p:nvSpPr>
          <p:spPr>
            <a:xfrm>
              <a:off x="6953239" y="2987041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/>
            <p:cNvSpPr/>
            <p:nvPr/>
          </p:nvSpPr>
          <p:spPr>
            <a:xfrm>
              <a:off x="6717031" y="3102296"/>
              <a:ext cx="297180" cy="2971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2" name="正方形/長方形 91"/>
          <p:cNvSpPr/>
          <p:nvPr/>
        </p:nvSpPr>
        <p:spPr>
          <a:xfrm>
            <a:off x="8242205" y="4268131"/>
            <a:ext cx="1379715" cy="532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9741896" y="4268131"/>
            <a:ext cx="1379715" cy="5324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9621920" y="3363449"/>
            <a:ext cx="119975" cy="14371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9621920" y="2996407"/>
            <a:ext cx="119974" cy="3670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ローチャート: 手操作入力 95"/>
          <p:cNvSpPr/>
          <p:nvPr/>
        </p:nvSpPr>
        <p:spPr>
          <a:xfrm rot="5400000">
            <a:off x="10108652" y="3255172"/>
            <a:ext cx="646200" cy="1379715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ローチャート: 手操作入力 96"/>
          <p:cNvSpPr/>
          <p:nvPr/>
        </p:nvSpPr>
        <p:spPr>
          <a:xfrm rot="16200000" flipH="1">
            <a:off x="8608963" y="3255173"/>
            <a:ext cx="646200" cy="1379715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ローチャート: 手操作入力 97"/>
          <p:cNvSpPr/>
          <p:nvPr/>
        </p:nvSpPr>
        <p:spPr>
          <a:xfrm rot="16200000" flipH="1">
            <a:off x="8646442" y="3312660"/>
            <a:ext cx="571242" cy="1264740"/>
          </a:xfrm>
          <a:prstGeom prst="flowChartManualIn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ローチャート: 手操作入力 98"/>
          <p:cNvSpPr/>
          <p:nvPr/>
        </p:nvSpPr>
        <p:spPr>
          <a:xfrm rot="5400000">
            <a:off x="10143630" y="3312661"/>
            <a:ext cx="571242" cy="1264740"/>
          </a:xfrm>
          <a:prstGeom prst="flowChartManualInp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8562139" y="3658118"/>
            <a:ext cx="999792" cy="299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9796881" y="3658118"/>
            <a:ext cx="999792" cy="2998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/>
          <p:cNvCxnSpPr/>
          <p:nvPr/>
        </p:nvCxnSpPr>
        <p:spPr>
          <a:xfrm flipH="1">
            <a:off x="8442164" y="3957955"/>
            <a:ext cx="119975" cy="27269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10796674" y="3957955"/>
            <a:ext cx="119973" cy="277864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楕円 103"/>
          <p:cNvSpPr/>
          <p:nvPr/>
        </p:nvSpPr>
        <p:spPr>
          <a:xfrm>
            <a:off x="10081826" y="3875240"/>
            <a:ext cx="194960" cy="201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楕円 104"/>
          <p:cNvSpPr/>
          <p:nvPr/>
        </p:nvSpPr>
        <p:spPr>
          <a:xfrm>
            <a:off x="8959648" y="3588410"/>
            <a:ext cx="194960" cy="201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楕円 105"/>
          <p:cNvSpPr/>
          <p:nvPr/>
        </p:nvSpPr>
        <p:spPr>
          <a:xfrm>
            <a:off x="9869369" y="3916599"/>
            <a:ext cx="194960" cy="201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106"/>
          <p:cNvSpPr/>
          <p:nvPr/>
        </p:nvSpPr>
        <p:spPr>
          <a:xfrm>
            <a:off x="10579216" y="3916598"/>
            <a:ext cx="194960" cy="201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/>
          <p:cNvSpPr/>
          <p:nvPr/>
        </p:nvSpPr>
        <p:spPr>
          <a:xfrm>
            <a:off x="10424256" y="3994790"/>
            <a:ext cx="194960" cy="2016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59</Words>
  <Application>Microsoft Office PowerPoint</Application>
  <PresentationFormat>ワイド画面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OKAMOTO_LAB</dc:creator>
  <cp:lastModifiedBy>Sha Chosei</cp:lastModifiedBy>
  <cp:revision>9</cp:revision>
  <dcterms:created xsi:type="dcterms:W3CDTF">2019-09-28T11:52:04Z</dcterms:created>
  <dcterms:modified xsi:type="dcterms:W3CDTF">2019-10-01T16:15:51Z</dcterms:modified>
</cp:coreProperties>
</file>