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</a:t>
            </a:r>
            <a:r>
              <a:rPr kumimoji="1" lang="ja-JP" altLang="en-US" sz="2000" dirty="0" smtClean="0"/>
              <a:t>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</a:t>
            </a:r>
            <a:r>
              <a:rPr kumimoji="1" lang="ja-JP" altLang="en-US" sz="2000" dirty="0" smtClean="0"/>
              <a:t>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</a:t>
            </a:r>
            <a:r>
              <a:rPr kumimoji="1" lang="ja-JP" altLang="en-US" sz="2000" dirty="0" smtClean="0"/>
              <a:t>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</a:t>
            </a:r>
            <a:r>
              <a:rPr kumimoji="1" lang="ja-JP" altLang="en-US" sz="2000" dirty="0" smtClean="0"/>
              <a:t>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</a:t>
            </a:r>
            <a:r>
              <a:rPr kumimoji="1" lang="ja-JP" altLang="en-US" sz="2000" dirty="0" smtClean="0"/>
              <a:t>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</a:t>
            </a:r>
            <a:r>
              <a:rPr kumimoji="1" lang="ja-JP" altLang="en-US" sz="2000" dirty="0" smtClean="0"/>
              <a:t>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</a:t>
            </a:r>
            <a:r>
              <a:rPr kumimoji="1" lang="ja-JP" altLang="en-US" sz="2000" dirty="0" smtClean="0"/>
              <a:t>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/>
          <p:cNvGrpSpPr/>
          <p:nvPr/>
        </p:nvGrpSpPr>
        <p:grpSpPr>
          <a:xfrm>
            <a:off x="609600" y="2895600"/>
            <a:ext cx="2883951" cy="1905000"/>
            <a:chOff x="3390900" y="1630680"/>
            <a:chExt cx="4389120" cy="2659380"/>
          </a:xfrm>
        </p:grpSpPr>
        <p:sp>
          <p:nvSpPr>
            <p:cNvPr id="50" name="正方形/長方形 49"/>
            <p:cNvSpPr/>
            <p:nvPr/>
          </p:nvSpPr>
          <p:spPr>
            <a:xfrm>
              <a:off x="3390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676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494020" y="2171700"/>
              <a:ext cx="182880" cy="2118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494020" y="1630680"/>
              <a:ext cx="182878" cy="541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ローチャート: 手操作入力 53"/>
            <p:cNvSpPr/>
            <p:nvPr/>
          </p:nvSpPr>
          <p:spPr>
            <a:xfrm rot="5400000">
              <a:off x="6252209" y="1977390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手操作入力 54"/>
            <p:cNvSpPr/>
            <p:nvPr/>
          </p:nvSpPr>
          <p:spPr>
            <a:xfrm rot="16200000" flipH="1">
              <a:off x="3966211" y="1977391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ローチャート: 手操作入力 55"/>
            <p:cNvSpPr/>
            <p:nvPr/>
          </p:nvSpPr>
          <p:spPr>
            <a:xfrm rot="16200000" flipH="1">
              <a:off x="4021455" y="2065019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ローチャート: 手操作入力 56"/>
            <p:cNvSpPr/>
            <p:nvPr/>
          </p:nvSpPr>
          <p:spPr>
            <a:xfrm rot="5400000">
              <a:off x="6303641" y="2065020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878580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760715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 flipH="1">
              <a:off x="3695700" y="3048002"/>
              <a:ext cx="182880" cy="40195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7284714" y="3048002"/>
              <a:ext cx="182876" cy="4095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楕円 64"/>
            <p:cNvSpPr/>
            <p:nvPr/>
          </p:nvSpPr>
          <p:spPr>
            <a:xfrm>
              <a:off x="6195060" y="29260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6347460" y="30784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5871210" y="2987043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/>
            <p:cNvSpPr/>
            <p:nvPr/>
          </p:nvSpPr>
          <p:spPr>
            <a:xfrm>
              <a:off x="6953239" y="2987041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6717031" y="3102296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4428175" y="2895600"/>
            <a:ext cx="2879406" cy="1905000"/>
            <a:chOff x="3390900" y="1482090"/>
            <a:chExt cx="4389120" cy="2807970"/>
          </a:xfrm>
        </p:grpSpPr>
        <p:sp>
          <p:nvSpPr>
            <p:cNvPr id="74" name="正方形/長方形 73"/>
            <p:cNvSpPr/>
            <p:nvPr/>
          </p:nvSpPr>
          <p:spPr>
            <a:xfrm>
              <a:off x="3390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676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494020" y="2171700"/>
              <a:ext cx="182880" cy="2118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494020" y="1630680"/>
              <a:ext cx="182878" cy="541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ローチャート: 手操作入力 77"/>
            <p:cNvSpPr/>
            <p:nvPr/>
          </p:nvSpPr>
          <p:spPr>
            <a:xfrm rot="5400000">
              <a:off x="6252209" y="1977390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フローチャート: 手操作入力 78"/>
            <p:cNvSpPr/>
            <p:nvPr/>
          </p:nvSpPr>
          <p:spPr>
            <a:xfrm rot="16200000" flipH="1">
              <a:off x="3966211" y="1977391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フローチャート: 手操作入力 79"/>
            <p:cNvSpPr/>
            <p:nvPr/>
          </p:nvSpPr>
          <p:spPr>
            <a:xfrm rot="16200000" flipH="1">
              <a:off x="4021455" y="2065019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ローチャート: 手操作入力 80"/>
            <p:cNvSpPr/>
            <p:nvPr/>
          </p:nvSpPr>
          <p:spPr>
            <a:xfrm rot="5400000">
              <a:off x="6303641" y="2065020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78580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760715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/>
            <p:cNvCxnSpPr/>
            <p:nvPr/>
          </p:nvCxnSpPr>
          <p:spPr>
            <a:xfrm flipH="1">
              <a:off x="3695700" y="3048002"/>
              <a:ext cx="182880" cy="40195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7284714" y="3048002"/>
              <a:ext cx="182876" cy="4095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6195060" y="29260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/>
            <p:cNvSpPr/>
            <p:nvPr/>
          </p:nvSpPr>
          <p:spPr>
            <a:xfrm>
              <a:off x="6057900" y="148209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/>
            <p:cNvSpPr/>
            <p:nvPr/>
          </p:nvSpPr>
          <p:spPr>
            <a:xfrm>
              <a:off x="5871210" y="2987043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/>
            <p:cNvSpPr/>
            <p:nvPr/>
          </p:nvSpPr>
          <p:spPr>
            <a:xfrm>
              <a:off x="6953239" y="2987041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/>
            <p:cNvSpPr/>
            <p:nvPr/>
          </p:nvSpPr>
          <p:spPr>
            <a:xfrm>
              <a:off x="6717031" y="3102296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正方形/長方形 91"/>
          <p:cNvSpPr/>
          <p:nvPr/>
        </p:nvSpPr>
        <p:spPr>
          <a:xfrm>
            <a:off x="8242205" y="4268131"/>
            <a:ext cx="1379715" cy="532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9741896" y="4268131"/>
            <a:ext cx="1379715" cy="532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9621920" y="3363449"/>
            <a:ext cx="119975" cy="1437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621920" y="2996407"/>
            <a:ext cx="119974" cy="367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ローチャート: 手操作入力 95"/>
          <p:cNvSpPr/>
          <p:nvPr/>
        </p:nvSpPr>
        <p:spPr>
          <a:xfrm rot="5400000">
            <a:off x="10108652" y="3255172"/>
            <a:ext cx="646200" cy="1379715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ローチャート: 手操作入力 96"/>
          <p:cNvSpPr/>
          <p:nvPr/>
        </p:nvSpPr>
        <p:spPr>
          <a:xfrm rot="16200000" flipH="1">
            <a:off x="8608963" y="3255173"/>
            <a:ext cx="646200" cy="1379715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: 手操作入力 97"/>
          <p:cNvSpPr/>
          <p:nvPr/>
        </p:nvSpPr>
        <p:spPr>
          <a:xfrm rot="16200000" flipH="1">
            <a:off x="8646442" y="3312660"/>
            <a:ext cx="571242" cy="1264740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ローチャート: 手操作入力 98"/>
          <p:cNvSpPr/>
          <p:nvPr/>
        </p:nvSpPr>
        <p:spPr>
          <a:xfrm rot="5400000">
            <a:off x="10143630" y="3312661"/>
            <a:ext cx="571242" cy="1264740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8562139" y="3658118"/>
            <a:ext cx="999792" cy="299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796881" y="3658118"/>
            <a:ext cx="999792" cy="299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/>
          <p:nvPr/>
        </p:nvCxnSpPr>
        <p:spPr>
          <a:xfrm flipH="1">
            <a:off x="8442164" y="3957955"/>
            <a:ext cx="119975" cy="2726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0796674" y="3957955"/>
            <a:ext cx="119973" cy="2778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/>
          <p:cNvSpPr/>
          <p:nvPr/>
        </p:nvSpPr>
        <p:spPr>
          <a:xfrm>
            <a:off x="10081826" y="387524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/>
          <p:cNvSpPr/>
          <p:nvPr/>
        </p:nvSpPr>
        <p:spPr>
          <a:xfrm>
            <a:off x="8959648" y="358841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/>
          <p:cNvSpPr/>
          <p:nvPr/>
        </p:nvSpPr>
        <p:spPr>
          <a:xfrm>
            <a:off x="9869369" y="3916599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/>
          <p:cNvSpPr/>
          <p:nvPr/>
        </p:nvSpPr>
        <p:spPr>
          <a:xfrm>
            <a:off x="10579216" y="3916598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/>
          <p:cNvSpPr/>
          <p:nvPr/>
        </p:nvSpPr>
        <p:spPr>
          <a:xfrm>
            <a:off x="10424256" y="399479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12</cp:revision>
  <dcterms:created xsi:type="dcterms:W3CDTF">2019-09-28T11:52:04Z</dcterms:created>
  <dcterms:modified xsi:type="dcterms:W3CDTF">2019-10-02T05:08:22Z</dcterms:modified>
</cp:coreProperties>
</file>