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81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9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29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3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7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94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24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00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0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4BA2-3FE6-4221-8EAD-10CE0B6FD44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3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113397" y="148675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アンケート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3113397" y="244349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113397" y="3375839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113397" y="4308181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12" name="下矢印 11"/>
          <p:cNvSpPr/>
          <p:nvPr/>
        </p:nvSpPr>
        <p:spPr>
          <a:xfrm>
            <a:off x="8280000" y="2058355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8280000" y="2974130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80000" y="3889905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5445053" y="-23193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 rot="-4260000">
            <a:off x="5706048" y="733927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環状矢印 121"/>
          <p:cNvSpPr/>
          <p:nvPr/>
        </p:nvSpPr>
        <p:spPr>
          <a:xfrm rot="5400000" flipH="1">
            <a:off x="5687262" y="71217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環状矢印 122"/>
          <p:cNvSpPr/>
          <p:nvPr/>
        </p:nvSpPr>
        <p:spPr>
          <a:xfrm rot="15720128" flipH="1">
            <a:off x="5103202" y="68095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5442655" y="526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5" name="円柱 124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5445053" y="1002095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 rot="-4260000">
            <a:off x="5782238" y="1801113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環状矢印 120"/>
          <p:cNvSpPr/>
          <p:nvPr/>
        </p:nvSpPr>
        <p:spPr>
          <a:xfrm rot="5400000" flipH="1">
            <a:off x="5763452" y="177936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環状矢印 121"/>
          <p:cNvSpPr/>
          <p:nvPr/>
        </p:nvSpPr>
        <p:spPr>
          <a:xfrm rot="15720128" flipH="1">
            <a:off x="5179392" y="174814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5518845" y="1594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4" name="円柱 123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柱 124"/>
          <p:cNvSpPr/>
          <p:nvPr/>
        </p:nvSpPr>
        <p:spPr>
          <a:xfrm>
            <a:off x="4400426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柱 125"/>
          <p:cNvSpPr/>
          <p:nvPr/>
        </p:nvSpPr>
        <p:spPr>
          <a:xfrm>
            <a:off x="4400426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柱 126"/>
          <p:cNvSpPr/>
          <p:nvPr/>
        </p:nvSpPr>
        <p:spPr>
          <a:xfrm>
            <a:off x="4400426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右カーブ矢印 127"/>
          <p:cNvSpPr/>
          <p:nvPr/>
        </p:nvSpPr>
        <p:spPr>
          <a:xfrm rot="5400000">
            <a:off x="5428921" y="2733782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9" name="円柱 128"/>
          <p:cNvSpPr/>
          <p:nvPr/>
        </p:nvSpPr>
        <p:spPr>
          <a:xfrm rot="-4260000">
            <a:off x="5766106" y="353280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環状矢印 129"/>
          <p:cNvSpPr/>
          <p:nvPr/>
        </p:nvSpPr>
        <p:spPr>
          <a:xfrm rot="5400000" flipH="1">
            <a:off x="5747320" y="351105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環状矢印 130"/>
          <p:cNvSpPr/>
          <p:nvPr/>
        </p:nvSpPr>
        <p:spPr>
          <a:xfrm rot="15720128" flipH="1">
            <a:off x="5163260" y="347983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502713" y="332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3" name="右カーブ矢印 132"/>
          <p:cNvSpPr/>
          <p:nvPr/>
        </p:nvSpPr>
        <p:spPr>
          <a:xfrm rot="5400000">
            <a:off x="5403968" y="1810768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4" name="円柱 133"/>
          <p:cNvSpPr/>
          <p:nvPr/>
        </p:nvSpPr>
        <p:spPr>
          <a:xfrm rot="-4260000">
            <a:off x="5741153" y="2609786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環状矢印 134"/>
          <p:cNvSpPr/>
          <p:nvPr/>
        </p:nvSpPr>
        <p:spPr>
          <a:xfrm rot="5400000" flipH="1">
            <a:off x="5722367" y="258803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6" name="環状矢印 135"/>
          <p:cNvSpPr/>
          <p:nvPr/>
        </p:nvSpPr>
        <p:spPr>
          <a:xfrm rot="15720128" flipH="1">
            <a:off x="5138307" y="255681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477760" y="2402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8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3" grpId="0" animBg="1"/>
      <p:bldP spid="1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5400000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5400000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6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25" y="304438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60641" y="1773881"/>
            <a:ext cx="1354349" cy="1069936"/>
          </a:xfrm>
          <a:prstGeom prst="rect">
            <a:avLst/>
          </a:prstGeom>
        </p:spPr>
      </p:pic>
      <p:sp>
        <p:nvSpPr>
          <p:cNvPr id="121" name="テキスト ボックス 120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6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2" grpId="0" animBg="1"/>
      <p:bldP spid="123" grpId="0" animBg="1"/>
      <p:bldP spid="1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16200000" flipH="1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16200000" flipH="1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16200000" flipH="1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16200000" flipH="1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363058" y="5871477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lang="en-US" altLang="ja-JP" sz="2800" b="1" dirty="0" smtClean="0">
                <a:solidFill>
                  <a:schemeClr val="bg1"/>
                </a:solidFill>
              </a:rPr>
              <a:t>Lef</a:t>
            </a:r>
            <a:r>
              <a:rPr lang="en-US" altLang="ja-JP" sz="2800" b="1" dirty="0">
                <a:solidFill>
                  <a:schemeClr val="bg1"/>
                </a:solidFill>
              </a:rPr>
              <a:t>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右カーブ矢印 117"/>
          <p:cNvSpPr/>
          <p:nvPr/>
        </p:nvSpPr>
        <p:spPr>
          <a:xfrm rot="16200000" flipH="1">
            <a:off x="5445053" y="1002095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円柱 118"/>
          <p:cNvSpPr/>
          <p:nvPr/>
        </p:nvSpPr>
        <p:spPr>
          <a:xfrm rot="-4260000">
            <a:off x="5782238" y="1801113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環状矢印 119"/>
          <p:cNvSpPr/>
          <p:nvPr/>
        </p:nvSpPr>
        <p:spPr>
          <a:xfrm rot="5400000" flipH="1">
            <a:off x="5763452" y="177936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1" name="環状矢印 120"/>
          <p:cNvSpPr/>
          <p:nvPr/>
        </p:nvSpPr>
        <p:spPr>
          <a:xfrm rot="15720128" flipH="1">
            <a:off x="5179392" y="174814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18845" y="1594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3" name="円柱 122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4400426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柱 124"/>
          <p:cNvSpPr/>
          <p:nvPr/>
        </p:nvSpPr>
        <p:spPr>
          <a:xfrm>
            <a:off x="4400426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柱 125"/>
          <p:cNvSpPr/>
          <p:nvPr/>
        </p:nvSpPr>
        <p:spPr>
          <a:xfrm>
            <a:off x="4400426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右カーブ矢印 126"/>
          <p:cNvSpPr/>
          <p:nvPr/>
        </p:nvSpPr>
        <p:spPr>
          <a:xfrm rot="16200000" flipH="1">
            <a:off x="5428921" y="2733782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8" name="円柱 127"/>
          <p:cNvSpPr/>
          <p:nvPr/>
        </p:nvSpPr>
        <p:spPr>
          <a:xfrm rot="-4260000">
            <a:off x="5766106" y="353280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環状矢印 128"/>
          <p:cNvSpPr/>
          <p:nvPr/>
        </p:nvSpPr>
        <p:spPr>
          <a:xfrm rot="5400000" flipH="1">
            <a:off x="5747320" y="351105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0" name="環状矢印 129"/>
          <p:cNvSpPr/>
          <p:nvPr/>
        </p:nvSpPr>
        <p:spPr>
          <a:xfrm rot="15720128" flipH="1">
            <a:off x="5163260" y="347983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5502713" y="332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2" name="右カーブ矢印 131"/>
          <p:cNvSpPr/>
          <p:nvPr/>
        </p:nvSpPr>
        <p:spPr>
          <a:xfrm rot="16200000" flipH="1">
            <a:off x="5403968" y="1810768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3" name="円柱 132"/>
          <p:cNvSpPr/>
          <p:nvPr/>
        </p:nvSpPr>
        <p:spPr>
          <a:xfrm rot="-4260000">
            <a:off x="5741153" y="2609786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環状矢印 133"/>
          <p:cNvSpPr/>
          <p:nvPr/>
        </p:nvSpPr>
        <p:spPr>
          <a:xfrm rot="5400000" flipH="1">
            <a:off x="5722367" y="258803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5" name="環状矢印 134"/>
          <p:cNvSpPr/>
          <p:nvPr/>
        </p:nvSpPr>
        <p:spPr>
          <a:xfrm rot="15720128" flipH="1">
            <a:off x="5138307" y="255681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477760" y="2402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7" name="円柱 136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右カーブ矢印 137"/>
          <p:cNvSpPr/>
          <p:nvPr/>
        </p:nvSpPr>
        <p:spPr>
          <a:xfrm rot="16200000" flipH="1">
            <a:off x="5445053" y="-23193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9" name="円柱 138"/>
          <p:cNvSpPr/>
          <p:nvPr/>
        </p:nvSpPr>
        <p:spPr>
          <a:xfrm rot="-4260000">
            <a:off x="5706048" y="733927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環状矢印 139"/>
          <p:cNvSpPr/>
          <p:nvPr/>
        </p:nvSpPr>
        <p:spPr>
          <a:xfrm rot="5400000" flipH="1">
            <a:off x="5687262" y="71217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1" name="環状矢印 140"/>
          <p:cNvSpPr/>
          <p:nvPr/>
        </p:nvSpPr>
        <p:spPr>
          <a:xfrm rot="15720128" flipH="1">
            <a:off x="5103202" y="68095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442655" y="526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6225201" y="7507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6228891" y="15954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249821" y="24500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6261685" y="34193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3363058" y="5871477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lang="en-US" altLang="ja-JP" sz="2800" b="1" dirty="0" smtClean="0">
                <a:solidFill>
                  <a:schemeClr val="bg1"/>
                </a:solidFill>
              </a:rPr>
              <a:t>Lef</a:t>
            </a:r>
            <a:r>
              <a:rPr lang="en-US" altLang="ja-JP" sz="2800" b="1" dirty="0">
                <a:solidFill>
                  <a:schemeClr val="bg1"/>
                </a:solidFill>
              </a:rPr>
              <a:t>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8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2" grpId="0" animBg="1"/>
      <p:bldP spid="133" grpId="0" animBg="1"/>
      <p:bldP spid="137" grpId="0" animBg="1"/>
      <p:bldP spid="138" grpId="0" animBg="1"/>
      <p:bldP spid="1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21" y="0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42629" y="2093479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60853" y="291825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60853" y="373839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60853" y="4627593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16200000" flipH="1">
            <a:off x="7504902" y="1011766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8095544" y="360467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16200000" flipH="1">
            <a:off x="7540827" y="1945436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8131469" y="453834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8074443" y="180433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8110368" y="273800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16200000" flipH="1">
            <a:off x="7524732" y="2823273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16200000" flipH="1">
            <a:off x="7560657" y="3756943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995167" y="1542133"/>
            <a:ext cx="1354349" cy="1069936"/>
          </a:xfrm>
          <a:prstGeom prst="rect">
            <a:avLst/>
          </a:prstGeom>
        </p:spPr>
      </p:pic>
      <p:sp>
        <p:nvSpPr>
          <p:cNvPr id="129" name="テキスト ボックス 128"/>
          <p:cNvSpPr txBox="1"/>
          <p:nvPr/>
        </p:nvSpPr>
        <p:spPr>
          <a:xfrm>
            <a:off x="7358651" y="11260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7362341" y="19706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7383271" y="28253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7395135" y="37946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3363058" y="5871477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lang="en-US" altLang="ja-JP" sz="2800" b="1" dirty="0" smtClean="0">
                <a:solidFill>
                  <a:schemeClr val="bg1"/>
                </a:solidFill>
              </a:rPr>
              <a:t>Lef</a:t>
            </a:r>
            <a:r>
              <a:rPr lang="en-US" altLang="ja-JP" sz="2800" b="1" dirty="0">
                <a:solidFill>
                  <a:schemeClr val="bg1"/>
                </a:solidFill>
              </a:rPr>
              <a:t>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25" y="304438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5400000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5400000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60641" y="1773881"/>
            <a:ext cx="1354349" cy="1069936"/>
          </a:xfrm>
          <a:prstGeom prst="rect">
            <a:avLst/>
          </a:prstGeom>
        </p:spPr>
      </p:pic>
      <p:sp>
        <p:nvSpPr>
          <p:cNvPr id="129" name="テキスト ボックス 128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柱 130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柱 131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柱 132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円柱 133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1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3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0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2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矢印 6"/>
          <p:cNvSpPr/>
          <p:nvPr/>
        </p:nvSpPr>
        <p:spPr>
          <a:xfrm>
            <a:off x="3825551" y="1324947"/>
            <a:ext cx="4074255" cy="833987"/>
          </a:xfrm>
          <a:prstGeom prst="leftArrow">
            <a:avLst>
              <a:gd name="adj1" fmla="val 53351"/>
              <a:gd name="adj2" fmla="val 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3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87271" y="183353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087271" y="2765875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087271" y="369821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8253874" y="2364166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53874" y="3279941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矢印 4"/>
          <p:cNvSpPr/>
          <p:nvPr/>
        </p:nvSpPr>
        <p:spPr>
          <a:xfrm flipH="1">
            <a:off x="3825551" y="1324947"/>
            <a:ext cx="4074255" cy="833987"/>
          </a:xfrm>
          <a:prstGeom prst="leftArrow">
            <a:avLst>
              <a:gd name="adj1" fmla="val 53351"/>
              <a:gd name="adj2" fmla="val 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0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2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9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840" y="277578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30" y="277578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85929" y="4302896"/>
            <a:ext cx="1354349" cy="106993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875497" y="4302896"/>
            <a:ext cx="1354349" cy="1069936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133968" y="1447194"/>
            <a:ext cx="2949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</a:rPr>
              <a:t>Right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51903" y="1447194"/>
            <a:ext cx="2949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</a:rPr>
              <a:t>Left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51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4439" y="2731245"/>
            <a:ext cx="2122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 smtClean="0">
                <a:solidFill>
                  <a:schemeClr val="bg1"/>
                </a:solidFill>
              </a:rPr>
              <a:t>Rela</a:t>
            </a:r>
            <a:r>
              <a:rPr lang="en-US" altLang="ja-JP" sz="5400" b="1" dirty="0">
                <a:solidFill>
                  <a:schemeClr val="bg1"/>
                </a:solidFill>
              </a:rPr>
              <a:t>x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14167" y="2011398"/>
            <a:ext cx="2949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 dirty="0" smtClean="0">
                <a:solidFill>
                  <a:schemeClr val="bg1"/>
                </a:solidFill>
              </a:rPr>
              <a:t>Left</a:t>
            </a:r>
          </a:p>
          <a:p>
            <a:pPr algn="ctr"/>
            <a:r>
              <a:rPr lang="en-US" altLang="ja-JP" sz="5400" b="1" dirty="0">
                <a:solidFill>
                  <a:schemeClr val="bg1"/>
                </a:solidFill>
              </a:rPr>
              <a:t>o</a:t>
            </a:r>
            <a:r>
              <a:rPr kumimoji="1" lang="en-US" altLang="ja-JP" sz="5400" b="1" dirty="0" smtClean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altLang="ja-JP" sz="5400" b="1" dirty="0" smtClean="0">
                <a:solidFill>
                  <a:schemeClr val="bg1"/>
                </a:solidFill>
              </a:rPr>
              <a:t>Right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54246" y="1418927"/>
            <a:ext cx="240482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00" dirty="0" smtClean="0"/>
              <a:t>+</a:t>
            </a:r>
            <a:endParaRPr kumimoji="1" lang="ja-JP" altLang="en-US" sz="23900" dirty="0"/>
          </a:p>
        </p:txBody>
      </p:sp>
      <p:sp>
        <p:nvSpPr>
          <p:cNvPr id="7" name="右矢印 6"/>
          <p:cNvSpPr/>
          <p:nvPr/>
        </p:nvSpPr>
        <p:spPr>
          <a:xfrm>
            <a:off x="3703650" y="2900170"/>
            <a:ext cx="506538" cy="585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7974139" y="2901863"/>
            <a:ext cx="506538" cy="585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185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84027" y="2731245"/>
            <a:ext cx="2122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 smtClean="0">
                <a:solidFill>
                  <a:schemeClr val="bg1"/>
                </a:solidFill>
              </a:rPr>
              <a:t>Rela</a:t>
            </a:r>
            <a:r>
              <a:rPr lang="en-US" altLang="ja-JP" sz="5400" b="1" dirty="0">
                <a:solidFill>
                  <a:schemeClr val="bg1"/>
                </a:solidFill>
              </a:rPr>
              <a:t>x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97394" y="1307778"/>
            <a:ext cx="240482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00" dirty="0" smtClean="0"/>
              <a:t>+</a:t>
            </a:r>
            <a:endParaRPr kumimoji="1" lang="ja-JP" altLang="en-US" sz="23900" dirty="0"/>
          </a:p>
        </p:txBody>
      </p:sp>
      <p:sp>
        <p:nvSpPr>
          <p:cNvPr id="8" name="右矢印 7"/>
          <p:cNvSpPr/>
          <p:nvPr/>
        </p:nvSpPr>
        <p:spPr>
          <a:xfrm>
            <a:off x="5901991" y="2900170"/>
            <a:ext cx="506538" cy="585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36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 16"/>
          <p:cNvSpPr/>
          <p:nvPr/>
        </p:nvSpPr>
        <p:spPr>
          <a:xfrm>
            <a:off x="3061145" y="522326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運動パフォーマンステスト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61145" y="1493899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061145" y="2426241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061145" y="335858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8227748" y="202453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27748" y="294030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3061145" y="4290925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アンケート</a:t>
            </a:r>
            <a:endParaRPr kumimoji="1" lang="ja-JP" altLang="en-US" sz="2800" dirty="0"/>
          </a:p>
        </p:txBody>
      </p:sp>
      <p:sp>
        <p:nvSpPr>
          <p:cNvPr id="19" name="下矢印 18"/>
          <p:cNvSpPr/>
          <p:nvPr/>
        </p:nvSpPr>
        <p:spPr>
          <a:xfrm>
            <a:off x="8227748" y="4827696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8227748" y="3917025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9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583728" y="1256222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運動イメ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ジ課題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10127054" y="1256221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運動イメ</a:t>
            </a:r>
            <a:r>
              <a:rPr kumimoji="1" lang="ja-JP" altLang="en-US" sz="2000" smtClean="0"/>
              <a:t>ｌジ</a:t>
            </a:r>
            <a:r>
              <a:rPr kumimoji="1" lang="ja-JP" altLang="en-US" sz="2000" dirty="0" smtClean="0"/>
              <a:t>課題</a:t>
            </a:r>
            <a:endParaRPr kumimoji="1" lang="ja-JP" altLang="en-US" sz="2000" dirty="0"/>
          </a:p>
        </p:txBody>
      </p:sp>
      <p:sp>
        <p:nvSpPr>
          <p:cNvPr id="6" name="角丸四角形 5"/>
          <p:cNvSpPr/>
          <p:nvPr/>
        </p:nvSpPr>
        <p:spPr>
          <a:xfrm>
            <a:off x="3414756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第１ブロック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4633969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第２ブロック</a:t>
            </a:r>
            <a:endParaRPr kumimoji="1" lang="ja-JP" altLang="en-US" sz="2000" dirty="0"/>
          </a:p>
        </p:txBody>
      </p:sp>
      <p:sp>
        <p:nvSpPr>
          <p:cNvPr id="8" name="角丸四角形 7"/>
          <p:cNvSpPr/>
          <p:nvPr/>
        </p:nvSpPr>
        <p:spPr>
          <a:xfrm>
            <a:off x="5855391" y="1256225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第３ブロック</a:t>
            </a:r>
            <a:endParaRPr kumimoji="1" lang="ja-JP" altLang="en-US" sz="2000" dirty="0"/>
          </a:p>
        </p:txBody>
      </p:sp>
      <p:sp>
        <p:nvSpPr>
          <p:cNvPr id="9" name="角丸四角形 8"/>
          <p:cNvSpPr/>
          <p:nvPr/>
        </p:nvSpPr>
        <p:spPr>
          <a:xfrm>
            <a:off x="7076813" y="1256224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第４ブロック</a:t>
            </a:r>
            <a:endParaRPr kumimoji="1" lang="ja-JP" altLang="en-US" sz="2000" dirty="0"/>
          </a:p>
        </p:txBody>
      </p:sp>
      <p:sp>
        <p:nvSpPr>
          <p:cNvPr id="10" name="角丸四角形 9"/>
          <p:cNvSpPr/>
          <p:nvPr/>
        </p:nvSpPr>
        <p:spPr>
          <a:xfrm>
            <a:off x="8296026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第５ブロック</a:t>
            </a:r>
            <a:endParaRPr kumimoji="1" lang="ja-JP" altLang="en-US" sz="2000" dirty="0"/>
          </a:p>
        </p:txBody>
      </p:sp>
      <p:sp>
        <p:nvSpPr>
          <p:cNvPr id="11" name="右矢印 10"/>
          <p:cNvSpPr/>
          <p:nvPr/>
        </p:nvSpPr>
        <p:spPr>
          <a:xfrm>
            <a:off x="2753115" y="2993923"/>
            <a:ext cx="289774" cy="30234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9428987" y="2993923"/>
            <a:ext cx="289774" cy="30234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262664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5447326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6680787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7910000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57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60" name="正方形/長方形 59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70" name="テキスト ボックス 69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6" name="グループ化 11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117" name="テキスト ボックス 11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9" name="テキスト ボックス 11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0" name="テキスト ボックス 11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1" name="テキスト ボックス 12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2" name="テキスト ボックス 12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3" name="テキスト ボックス 12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4" name="テキスト ボックス 12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5" name="テキスト ボックス 12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6" name="テキスト ボックス 12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7" name="グループ化 12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128" name="テキスト ボックス 127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9" name="テキスト ボックス 128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0" name="テキスト ボックス 129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1" name="テキスト ボックス 130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2" name="テキスト ボックス 131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3" name="テキスト ボックス 132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4" name="テキスト ボックス 133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5" name="テキスト ボックス 134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6" name="テキスト ボックス 135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7" name="テキスト ボックス 136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8" name="グループ化 13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139" name="テキスト ボックス 138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0" name="テキスト ボックス 139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1" name="テキスト ボックス 140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2" name="テキスト ボックス 141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3" name="テキスト ボックス 142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4" name="テキスト ボックス 143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5" name="テキスト ボックス 144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6" name="テキスト ボックス 145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7" name="テキスト ボックス 146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8" name="テキスト ボックス 147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9" name="グループ化 14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150" name="テキスト ボックス 149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3" name="テキスト ボックス 152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4" name="テキスト ボックス 153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5" name="テキスト ボックス 154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6" name="テキスト ボックス 155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7" name="テキスト ボックス 156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8" name="テキスト ボックス 157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9" name="テキスト ボックス 158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60" name="グループ化 15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161" name="テキスト ボックス 160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2" name="テキスト ボックス 161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3" name="テキスト ボックス 162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4" name="テキスト ボックス 163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5" name="テキスト ボックス 164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6" name="テキスト ボックス 165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0" name="テキスト ボックス 169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71" name="グループ化 17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172" name="テキスト ボックス 171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3" name="テキスト ボックス 172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4" name="テキスト ボックス 173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5" name="テキスト ボックス 174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6" name="テキスト ボックス 175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7" name="テキスト ボックス 176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8" name="テキスト ボックス 177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9" name="テキスト ボックス 178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0" name="テキスト ボックス 179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1" name="テキスト ボックス 180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82" name="グループ化 18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183" name="テキスト ボックス 182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5" name="テキスト ボックス 184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6" name="テキスト ボックス 185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7" name="テキスト ボックス 186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8" name="テキスト ボックス 187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9" name="テキスト ボックス 188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0" name="テキスト ボックス 189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1" name="テキスト ボックス 190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2" name="テキスト ボックス 191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93" name="グループ化 19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194" name="テキスト ボックス 193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6" name="テキスト ボックス 195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7" name="テキスト ボックス 196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8" name="テキスト ボックス 197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9" name="テキスト ボックス 198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0" name="テキスト ボックス 199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1" name="テキスト ボックス 200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2" name="テキスト ボックス 201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3" name="テキスト ボックス 202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204" name="グループ化 20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205" name="テキスト ボックス 2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6" name="テキスト ボックス 2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7" name="テキスト ボックス 2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8" name="テキスト ボックス 2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9" name="テキスト ボックス 2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0" name="テキスト ボックス 2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1" name="テキスト ボックス 2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2" name="テキスト ボックス 2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3" name="テキスト ボックス 2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4" name="テキスト ボックス 2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218" name="円柱 217"/>
          <p:cNvSpPr/>
          <p:nvPr/>
        </p:nvSpPr>
        <p:spPr>
          <a:xfrm>
            <a:off x="8092733" y="20797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柱 224"/>
          <p:cNvSpPr/>
          <p:nvPr/>
        </p:nvSpPr>
        <p:spPr>
          <a:xfrm>
            <a:off x="8245133" y="22321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柱 225"/>
          <p:cNvSpPr/>
          <p:nvPr/>
        </p:nvSpPr>
        <p:spPr>
          <a:xfrm>
            <a:off x="8397533" y="23845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柱 226"/>
          <p:cNvSpPr/>
          <p:nvPr/>
        </p:nvSpPr>
        <p:spPr>
          <a:xfrm>
            <a:off x="8549933" y="25369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9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25" grpId="0" animBg="1"/>
      <p:bldP spid="226" grpId="0" animBg="1"/>
      <p:bldP spid="2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5" name="正方形/長方形 4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7" name="テキスト ボックス 10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6" name="テキスト ボックス 11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7" name="テキスト ボックス 9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5" name="テキスト ボックス 10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7" name="テキスト ボックス 8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5" name="テキスト ボックス 9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7" name="テキスト ボックス 7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5" name="テキスト ボックス 8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7" name="テキスト ボックス 6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7" name="テキスト ボックス 5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7" name="テキスト ボックス 4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7" name="テキスト ボックス 3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7" name="テキスト ボックス 2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7" name="テキスト ボックス 1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20" name="円柱 119"/>
          <p:cNvSpPr/>
          <p:nvPr/>
        </p:nvSpPr>
        <p:spPr>
          <a:xfrm>
            <a:off x="8415649" y="2346015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右カーブ矢印 115"/>
          <p:cNvSpPr/>
          <p:nvPr/>
        </p:nvSpPr>
        <p:spPr>
          <a:xfrm rot="5400000">
            <a:off x="7544395" y="1029895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8" name="円柱 117"/>
          <p:cNvSpPr/>
          <p:nvPr/>
        </p:nvSpPr>
        <p:spPr>
          <a:xfrm>
            <a:off x="8160907" y="2006929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柱 118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右カーブ矢印 115"/>
          <p:cNvSpPr/>
          <p:nvPr/>
        </p:nvSpPr>
        <p:spPr>
          <a:xfrm rot="5400000">
            <a:off x="7530390" y="1987687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円柱 118"/>
          <p:cNvSpPr/>
          <p:nvPr/>
        </p:nvSpPr>
        <p:spPr>
          <a:xfrm>
            <a:off x="8146902" y="296472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柱 119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柱 120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9" grpId="0" animBg="1"/>
      <p:bldP spid="120" grpId="0" animBg="1"/>
      <p:bldP spid="1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7511522" y="2770050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8128034" y="3747084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7547447" y="3703720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8163959" y="4680754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229371" y="5871219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＜「</a:t>
            </a:r>
            <a:r>
              <a:rPr kumimoji="1" lang="en-US" altLang="ja-JP" sz="2800" b="1" dirty="0" smtClean="0">
                <a:solidFill>
                  <a:schemeClr val="bg1"/>
                </a:solidFill>
              </a:rPr>
              <a:t>Right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」が表示された場合＞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3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1625</Words>
  <Application>Microsoft Office PowerPoint</Application>
  <PresentationFormat>ワイド画面</PresentationFormat>
  <Paragraphs>1472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OKAMOTO_LAB</dc:creator>
  <cp:lastModifiedBy>Sha Chosei</cp:lastModifiedBy>
  <cp:revision>29</cp:revision>
  <dcterms:created xsi:type="dcterms:W3CDTF">2019-09-28T11:52:04Z</dcterms:created>
  <dcterms:modified xsi:type="dcterms:W3CDTF">2019-12-10T09:21:46Z</dcterms:modified>
</cp:coreProperties>
</file>