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1" y="0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矢印 6"/>
          <p:cNvSpPr/>
          <p:nvPr/>
        </p:nvSpPr>
        <p:spPr>
          <a:xfrm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矢印 4"/>
          <p:cNvSpPr/>
          <p:nvPr/>
        </p:nvSpPr>
        <p:spPr>
          <a:xfrm flipH="1"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1512</Words>
  <Application>Microsoft Office PowerPoint</Application>
  <PresentationFormat>ワイド画面</PresentationFormat>
  <Paragraphs>1452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OKAMOTO_LAB</cp:lastModifiedBy>
  <cp:revision>20</cp:revision>
  <dcterms:created xsi:type="dcterms:W3CDTF">2019-09-28T11:52:04Z</dcterms:created>
  <dcterms:modified xsi:type="dcterms:W3CDTF">2019-10-08T07:59:29Z</dcterms:modified>
</cp:coreProperties>
</file>