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E38F1-193B-432E-BE07-52B4173ED3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00A9FF3-262F-4CEF-806E-3347EEC3D5FD}">
      <dgm:prSet phldrT="[テキスト]"/>
      <dgm:spPr/>
      <dgm:t>
        <a:bodyPr/>
        <a:lstStyle/>
        <a:p>
          <a:r>
            <a:rPr kumimoji="1" lang="ja-JP" altLang="en-US" dirty="0" smtClean="0"/>
            <a:t>アンケート（２種類）</a:t>
          </a:r>
          <a:endParaRPr kumimoji="1" lang="ja-JP" altLang="en-US" dirty="0"/>
        </a:p>
      </dgm:t>
    </dgm:pt>
    <dgm:pt modelId="{DE2F4A92-3217-4E59-BE27-89BB92647898}" type="par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3E0D5904-44CB-4B01-B90C-CAFDE56DBFE9}" type="sib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A175C43A-B372-40F3-99DA-661EE67FC992}">
      <dgm:prSet phldrT="[テキスト]"/>
      <dgm:spPr/>
      <dgm:t>
        <a:bodyPr/>
        <a:lstStyle/>
        <a:p>
          <a:r>
            <a:rPr kumimoji="1" lang="ja-JP" altLang="en-US" dirty="0" smtClean="0"/>
            <a:t>運動パフォーマンステスト</a:t>
          </a:r>
          <a:endParaRPr kumimoji="1" lang="ja-JP" altLang="en-US" dirty="0"/>
        </a:p>
      </dgm:t>
    </dgm:pt>
    <dgm:pt modelId="{4EF1F5AC-1236-4064-976F-154B4224D53E}" type="parTrans" cxnId="{21E9DEEB-7D2B-41FE-BDB6-CF20290092C7}">
      <dgm:prSet/>
      <dgm:spPr/>
      <dgm:t>
        <a:bodyPr/>
        <a:lstStyle/>
        <a:p>
          <a:endParaRPr kumimoji="1" lang="ja-JP" altLang="en-US"/>
        </a:p>
      </dgm:t>
    </dgm:pt>
    <dgm:pt modelId="{96335BC9-C960-4527-B179-35535C6A1630}" type="sibTrans" cxnId="{21E9DEEB-7D2B-41FE-BDB6-CF20290092C7}">
      <dgm:prSet/>
      <dgm:spPr/>
      <dgm:t>
        <a:bodyPr/>
        <a:lstStyle/>
        <a:p>
          <a:endParaRPr kumimoji="1" lang="ja-JP" altLang="en-US"/>
        </a:p>
      </dgm:t>
    </dgm:pt>
    <dgm:pt modelId="{FBECFECA-079D-4DCD-B616-BA73C0F46E0F}">
      <dgm:prSet phldrT="[テキスト]"/>
      <dgm:spPr/>
      <dgm:t>
        <a:bodyPr/>
        <a:lstStyle/>
        <a:p>
          <a:r>
            <a:rPr kumimoji="1" lang="ja-JP" altLang="en-US" dirty="0" smtClean="0"/>
            <a:t>トレーニング</a:t>
          </a:r>
          <a:endParaRPr kumimoji="1" lang="ja-JP" altLang="en-US" dirty="0"/>
        </a:p>
      </dgm:t>
    </dgm:pt>
    <dgm:pt modelId="{75BBEBAE-CB23-4D60-8AB8-7272C642E525}" type="parTrans" cxnId="{7692F0AB-8AFE-4D12-84FE-9F16D9BA8995}">
      <dgm:prSet/>
      <dgm:spPr/>
      <dgm:t>
        <a:bodyPr/>
        <a:lstStyle/>
        <a:p>
          <a:endParaRPr kumimoji="1" lang="ja-JP" altLang="en-US"/>
        </a:p>
      </dgm:t>
    </dgm:pt>
    <dgm:pt modelId="{A19DB560-9FF2-4B93-8623-DBE2F4207BE6}" type="sibTrans" cxnId="{7692F0AB-8AFE-4D12-84FE-9F16D9BA8995}">
      <dgm:prSet/>
      <dgm:spPr/>
      <dgm:t>
        <a:bodyPr/>
        <a:lstStyle/>
        <a:p>
          <a:endParaRPr kumimoji="1" lang="ja-JP" altLang="en-US"/>
        </a:p>
      </dgm:t>
    </dgm:pt>
    <dgm:pt modelId="{8D7FE583-88A1-494D-919B-93F1FC2C3EFD}">
      <dgm:prSet phldrT="[テキスト]"/>
      <dgm:spPr/>
      <dgm:t>
        <a:bodyPr/>
        <a:lstStyle/>
        <a:p>
          <a:r>
            <a:rPr kumimoji="1" lang="ja-JP" altLang="en-US" dirty="0" smtClean="0"/>
            <a:t>認知課題（２種類）</a:t>
          </a:r>
          <a:endParaRPr kumimoji="1" lang="ja-JP" altLang="en-US" dirty="0"/>
        </a:p>
      </dgm:t>
    </dgm:pt>
    <dgm:pt modelId="{C598860D-19BF-47F0-8170-33C6649D1BD4}" type="parTrans" cxnId="{7F4C57E7-ED36-44B2-BA75-A09AC104CC1C}">
      <dgm:prSet/>
      <dgm:spPr/>
      <dgm:t>
        <a:bodyPr/>
        <a:lstStyle/>
        <a:p>
          <a:endParaRPr kumimoji="1" lang="ja-JP" altLang="en-US"/>
        </a:p>
      </dgm:t>
    </dgm:pt>
    <dgm:pt modelId="{F93B884E-915E-47F1-8184-2D1978296D1E}" type="sibTrans" cxnId="{7F4C57E7-ED36-44B2-BA75-A09AC104CC1C}">
      <dgm:prSet/>
      <dgm:spPr/>
      <dgm:t>
        <a:bodyPr/>
        <a:lstStyle/>
        <a:p>
          <a:endParaRPr kumimoji="1" lang="ja-JP" altLang="en-US"/>
        </a:p>
      </dgm:t>
    </dgm:pt>
    <dgm:pt modelId="{323C8E72-068A-4C47-BB13-D1B9A8860AF9}">
      <dgm:prSet phldrT="[テキスト]"/>
      <dgm:spPr/>
      <dgm:t>
        <a:bodyPr/>
        <a:lstStyle/>
        <a:p>
          <a:r>
            <a:rPr kumimoji="1" lang="ja-JP" altLang="en-US" dirty="0" smtClean="0"/>
            <a:t>イメージ課題</a:t>
          </a:r>
          <a:endParaRPr kumimoji="1" lang="ja-JP" altLang="en-US" dirty="0"/>
        </a:p>
      </dgm:t>
    </dgm:pt>
    <dgm:pt modelId="{5E7AEF53-66C8-4C2C-9ACA-E4068AE63619}" type="par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A96CCDCD-C584-4D9C-97A9-451A91FA2B3E}" type="sib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BF9E7262-40BB-44BA-88CA-470DA443928C}" type="pres">
      <dgm:prSet presAssocID="{38FE38F1-193B-432E-BE07-52B4173ED343}" presName="outerComposite" presStyleCnt="0">
        <dgm:presLayoutVars>
          <dgm:chMax val="5"/>
          <dgm:dir/>
          <dgm:resizeHandles val="exact"/>
        </dgm:presLayoutVars>
      </dgm:prSet>
      <dgm:spPr/>
    </dgm:pt>
    <dgm:pt modelId="{5B8F8CB9-8F80-4906-8C7D-46E23D60C7BB}" type="pres">
      <dgm:prSet presAssocID="{38FE38F1-193B-432E-BE07-52B4173ED343}" presName="dummyMaxCanvas" presStyleCnt="0">
        <dgm:presLayoutVars/>
      </dgm:prSet>
      <dgm:spPr/>
    </dgm:pt>
    <dgm:pt modelId="{7E773DCB-7C9C-468A-92C1-ECDBE727A489}" type="pres">
      <dgm:prSet presAssocID="{38FE38F1-193B-432E-BE07-52B4173ED343}" presName="FiveNodes_1" presStyleLbl="node1" presStyleIdx="0" presStyleCnt="5">
        <dgm:presLayoutVars>
          <dgm:bulletEnabled val="1"/>
        </dgm:presLayoutVars>
      </dgm:prSet>
      <dgm:spPr/>
    </dgm:pt>
    <dgm:pt modelId="{27A53A90-1D4A-4DEA-9488-5DF60B815936}" type="pres">
      <dgm:prSet presAssocID="{38FE38F1-193B-432E-BE07-52B4173ED343}" presName="FiveNodes_2" presStyleLbl="node1" presStyleIdx="1" presStyleCnt="5">
        <dgm:presLayoutVars>
          <dgm:bulletEnabled val="1"/>
        </dgm:presLayoutVars>
      </dgm:prSet>
      <dgm:spPr/>
    </dgm:pt>
    <dgm:pt modelId="{ECB2FFAD-993C-4664-91CA-A10BDBF7EE1D}" type="pres">
      <dgm:prSet presAssocID="{38FE38F1-193B-432E-BE07-52B4173ED343}" presName="FiveNodes_3" presStyleLbl="node1" presStyleIdx="2" presStyleCnt="5">
        <dgm:presLayoutVars>
          <dgm:bulletEnabled val="1"/>
        </dgm:presLayoutVars>
      </dgm:prSet>
      <dgm:spPr/>
    </dgm:pt>
    <dgm:pt modelId="{E8650FE4-8525-409F-83DD-7C7F225D6E4B}" type="pres">
      <dgm:prSet presAssocID="{38FE38F1-193B-432E-BE07-52B4173ED34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0B129EB-7D1F-4FE9-958A-E1DA182628A0}" type="pres">
      <dgm:prSet presAssocID="{38FE38F1-193B-432E-BE07-52B4173ED34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2EC649-EDC7-4A14-A3E5-586FF3793ABA}" type="pres">
      <dgm:prSet presAssocID="{38FE38F1-193B-432E-BE07-52B4173ED343}" presName="FiveConn_1-2" presStyleLbl="fgAccFollowNode1" presStyleIdx="0" presStyleCnt="4">
        <dgm:presLayoutVars>
          <dgm:bulletEnabled val="1"/>
        </dgm:presLayoutVars>
      </dgm:prSet>
      <dgm:spPr/>
    </dgm:pt>
    <dgm:pt modelId="{EA220EFA-7317-4081-A261-143BE8535683}" type="pres">
      <dgm:prSet presAssocID="{38FE38F1-193B-432E-BE07-52B4173ED343}" presName="FiveConn_2-3" presStyleLbl="fgAccFollowNode1" presStyleIdx="1" presStyleCnt="4">
        <dgm:presLayoutVars>
          <dgm:bulletEnabled val="1"/>
        </dgm:presLayoutVars>
      </dgm:prSet>
      <dgm:spPr/>
    </dgm:pt>
    <dgm:pt modelId="{85B8A006-BCF6-4DBF-86A4-58AFCA029AC0}" type="pres">
      <dgm:prSet presAssocID="{38FE38F1-193B-432E-BE07-52B4173ED343}" presName="FiveConn_3-4" presStyleLbl="fgAccFollowNode1" presStyleIdx="2" presStyleCnt="4">
        <dgm:presLayoutVars>
          <dgm:bulletEnabled val="1"/>
        </dgm:presLayoutVars>
      </dgm:prSet>
      <dgm:spPr/>
    </dgm:pt>
    <dgm:pt modelId="{B6868ED1-8014-489C-A7CE-8F78EFA5853D}" type="pres">
      <dgm:prSet presAssocID="{38FE38F1-193B-432E-BE07-52B4173ED343}" presName="FiveConn_4-5" presStyleLbl="fgAccFollowNode1" presStyleIdx="3" presStyleCnt="4">
        <dgm:presLayoutVars>
          <dgm:bulletEnabled val="1"/>
        </dgm:presLayoutVars>
      </dgm:prSet>
      <dgm:spPr/>
    </dgm:pt>
    <dgm:pt modelId="{A918CD3D-B015-4DF4-9E59-FCD8A1616B1A}" type="pres">
      <dgm:prSet presAssocID="{38FE38F1-193B-432E-BE07-52B4173ED343}" presName="FiveNodes_1_text" presStyleLbl="node1" presStyleIdx="4" presStyleCnt="5">
        <dgm:presLayoutVars>
          <dgm:bulletEnabled val="1"/>
        </dgm:presLayoutVars>
      </dgm:prSet>
      <dgm:spPr/>
    </dgm:pt>
    <dgm:pt modelId="{2828F516-7AD6-4D31-B459-B64EA22F3C18}" type="pres">
      <dgm:prSet presAssocID="{38FE38F1-193B-432E-BE07-52B4173ED343}" presName="FiveNodes_2_text" presStyleLbl="node1" presStyleIdx="4" presStyleCnt="5">
        <dgm:presLayoutVars>
          <dgm:bulletEnabled val="1"/>
        </dgm:presLayoutVars>
      </dgm:prSet>
      <dgm:spPr/>
    </dgm:pt>
    <dgm:pt modelId="{E6553CC2-8984-4032-B19E-816AE0C4828A}" type="pres">
      <dgm:prSet presAssocID="{38FE38F1-193B-432E-BE07-52B4173ED343}" presName="FiveNodes_3_text" presStyleLbl="node1" presStyleIdx="4" presStyleCnt="5">
        <dgm:presLayoutVars>
          <dgm:bulletEnabled val="1"/>
        </dgm:presLayoutVars>
      </dgm:prSet>
      <dgm:spPr/>
    </dgm:pt>
    <dgm:pt modelId="{59AB4A96-6052-444E-97AC-D7A4A757D4D6}" type="pres">
      <dgm:prSet presAssocID="{38FE38F1-193B-432E-BE07-52B4173ED34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8E8A0F-8416-4A1E-8F94-07D80B893FF3}" type="pres">
      <dgm:prSet presAssocID="{38FE38F1-193B-432E-BE07-52B4173ED34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58CBCD0-4614-4666-ACE6-FDA912D0E477}" type="presOf" srcId="{200A9FF3-262F-4CEF-806E-3347EEC3D5FD}" destId="{A918CD3D-B015-4DF4-9E59-FCD8A1616B1A}" srcOrd="1" destOrd="0" presId="urn:microsoft.com/office/officeart/2005/8/layout/vProcess5"/>
    <dgm:cxn modelId="{408F7598-2E1A-46F8-8427-38A321FB8107}" type="presOf" srcId="{A175C43A-B372-40F3-99DA-661EE67FC992}" destId="{ECB2FFAD-993C-4664-91CA-A10BDBF7EE1D}" srcOrd="0" destOrd="0" presId="urn:microsoft.com/office/officeart/2005/8/layout/vProcess5"/>
    <dgm:cxn modelId="{728C0574-EAF6-4A77-9D1C-7EBA00636FFC}" type="presOf" srcId="{FBECFECA-079D-4DCD-B616-BA73C0F46E0F}" destId="{E8650FE4-8525-409F-83DD-7C7F225D6E4B}" srcOrd="0" destOrd="0" presId="urn:microsoft.com/office/officeart/2005/8/layout/vProcess5"/>
    <dgm:cxn modelId="{21E9DEEB-7D2B-41FE-BDB6-CF20290092C7}" srcId="{38FE38F1-193B-432E-BE07-52B4173ED343}" destId="{A175C43A-B372-40F3-99DA-661EE67FC992}" srcOrd="2" destOrd="0" parTransId="{4EF1F5AC-1236-4064-976F-154B4224D53E}" sibTransId="{96335BC9-C960-4527-B179-35535C6A1630}"/>
    <dgm:cxn modelId="{3354E659-0644-4EDC-9DC2-ACC90572D318}" type="presOf" srcId="{8D7FE583-88A1-494D-919B-93F1FC2C3EFD}" destId="{2828F516-7AD6-4D31-B459-B64EA22F3C18}" srcOrd="1" destOrd="0" presId="urn:microsoft.com/office/officeart/2005/8/layout/vProcess5"/>
    <dgm:cxn modelId="{C193A9CE-D176-4971-ABB8-6F47BD33EE22}" type="presOf" srcId="{38FE38F1-193B-432E-BE07-52B4173ED343}" destId="{BF9E7262-40BB-44BA-88CA-470DA443928C}" srcOrd="0" destOrd="0" presId="urn:microsoft.com/office/officeart/2005/8/layout/vProcess5"/>
    <dgm:cxn modelId="{8E7FC26D-5817-46E4-A3AA-A8A257516DBD}" type="presOf" srcId="{323C8E72-068A-4C47-BB13-D1B9A8860AF9}" destId="{908E8A0F-8416-4A1E-8F94-07D80B893FF3}" srcOrd="1" destOrd="0" presId="urn:microsoft.com/office/officeart/2005/8/layout/vProcess5"/>
    <dgm:cxn modelId="{4BDD4E4C-F36E-4CDD-868F-8FA99C512D5B}" srcId="{38FE38F1-193B-432E-BE07-52B4173ED343}" destId="{323C8E72-068A-4C47-BB13-D1B9A8860AF9}" srcOrd="4" destOrd="0" parTransId="{5E7AEF53-66C8-4C2C-9ACA-E4068AE63619}" sibTransId="{A96CCDCD-C584-4D9C-97A9-451A91FA2B3E}"/>
    <dgm:cxn modelId="{773C74D8-0186-4154-A28A-5CAFDCA5A80D}" type="presOf" srcId="{3E0D5904-44CB-4B01-B90C-CAFDE56DBFE9}" destId="{4D2EC649-EDC7-4A14-A3E5-586FF3793ABA}" srcOrd="0" destOrd="0" presId="urn:microsoft.com/office/officeart/2005/8/layout/vProcess5"/>
    <dgm:cxn modelId="{E5675D7F-511B-4FC8-A0DD-C7BA76BFEA43}" type="presOf" srcId="{F93B884E-915E-47F1-8184-2D1978296D1E}" destId="{EA220EFA-7317-4081-A261-143BE8535683}" srcOrd="0" destOrd="0" presId="urn:microsoft.com/office/officeart/2005/8/layout/vProcess5"/>
    <dgm:cxn modelId="{FA2A1939-59BE-4C35-8CF7-E65C078C41B1}" type="presOf" srcId="{A175C43A-B372-40F3-99DA-661EE67FC992}" destId="{E6553CC2-8984-4032-B19E-816AE0C4828A}" srcOrd="1" destOrd="0" presId="urn:microsoft.com/office/officeart/2005/8/layout/vProcess5"/>
    <dgm:cxn modelId="{6752E750-9492-4325-8776-F76CB2E5F7DF}" type="presOf" srcId="{96335BC9-C960-4527-B179-35535C6A1630}" destId="{85B8A006-BCF6-4DBF-86A4-58AFCA029AC0}" srcOrd="0" destOrd="0" presId="urn:microsoft.com/office/officeart/2005/8/layout/vProcess5"/>
    <dgm:cxn modelId="{E7B3B023-4B68-4C8E-8E81-2EEB5140C5C8}" type="presOf" srcId="{FBECFECA-079D-4DCD-B616-BA73C0F46E0F}" destId="{59AB4A96-6052-444E-97AC-D7A4A757D4D6}" srcOrd="1" destOrd="0" presId="urn:microsoft.com/office/officeart/2005/8/layout/vProcess5"/>
    <dgm:cxn modelId="{2E5C93E0-A1B9-4532-8F05-69EE1E2C3BEF}" type="presOf" srcId="{A19DB560-9FF2-4B93-8623-DBE2F4207BE6}" destId="{B6868ED1-8014-489C-A7CE-8F78EFA5853D}" srcOrd="0" destOrd="0" presId="urn:microsoft.com/office/officeart/2005/8/layout/vProcess5"/>
    <dgm:cxn modelId="{67909EC5-C352-4E17-B794-D5746CADB4CB}" type="presOf" srcId="{323C8E72-068A-4C47-BB13-D1B9A8860AF9}" destId="{30B129EB-7D1F-4FE9-958A-E1DA182628A0}" srcOrd="0" destOrd="0" presId="urn:microsoft.com/office/officeart/2005/8/layout/vProcess5"/>
    <dgm:cxn modelId="{7F4C57E7-ED36-44B2-BA75-A09AC104CC1C}" srcId="{38FE38F1-193B-432E-BE07-52B4173ED343}" destId="{8D7FE583-88A1-494D-919B-93F1FC2C3EFD}" srcOrd="1" destOrd="0" parTransId="{C598860D-19BF-47F0-8170-33C6649D1BD4}" sibTransId="{F93B884E-915E-47F1-8184-2D1978296D1E}"/>
    <dgm:cxn modelId="{1C18AEF3-14B3-4C18-9C4A-B3C79B3EF945}" srcId="{38FE38F1-193B-432E-BE07-52B4173ED343}" destId="{200A9FF3-262F-4CEF-806E-3347EEC3D5FD}" srcOrd="0" destOrd="0" parTransId="{DE2F4A92-3217-4E59-BE27-89BB92647898}" sibTransId="{3E0D5904-44CB-4B01-B90C-CAFDE56DBFE9}"/>
    <dgm:cxn modelId="{7692F0AB-8AFE-4D12-84FE-9F16D9BA8995}" srcId="{38FE38F1-193B-432E-BE07-52B4173ED343}" destId="{FBECFECA-079D-4DCD-B616-BA73C0F46E0F}" srcOrd="3" destOrd="0" parTransId="{75BBEBAE-CB23-4D60-8AB8-7272C642E525}" sibTransId="{A19DB560-9FF2-4B93-8623-DBE2F4207BE6}"/>
    <dgm:cxn modelId="{6D6AF7BB-9868-4FB0-8193-3F71F0BDA9EC}" type="presOf" srcId="{8D7FE583-88A1-494D-919B-93F1FC2C3EFD}" destId="{27A53A90-1D4A-4DEA-9488-5DF60B815936}" srcOrd="0" destOrd="0" presId="urn:microsoft.com/office/officeart/2005/8/layout/vProcess5"/>
    <dgm:cxn modelId="{F57F1963-CB5A-4B28-994C-7A7CAD7A1827}" type="presOf" srcId="{200A9FF3-262F-4CEF-806E-3347EEC3D5FD}" destId="{7E773DCB-7C9C-468A-92C1-ECDBE727A489}" srcOrd="0" destOrd="0" presId="urn:microsoft.com/office/officeart/2005/8/layout/vProcess5"/>
    <dgm:cxn modelId="{56905B39-4CB1-4F8B-B38B-97F282B7DBB7}" type="presParOf" srcId="{BF9E7262-40BB-44BA-88CA-470DA443928C}" destId="{5B8F8CB9-8F80-4906-8C7D-46E23D60C7BB}" srcOrd="0" destOrd="0" presId="urn:microsoft.com/office/officeart/2005/8/layout/vProcess5"/>
    <dgm:cxn modelId="{CC5FE05F-A7BE-4261-8327-ED8E0B7206E4}" type="presParOf" srcId="{BF9E7262-40BB-44BA-88CA-470DA443928C}" destId="{7E773DCB-7C9C-468A-92C1-ECDBE727A489}" srcOrd="1" destOrd="0" presId="urn:microsoft.com/office/officeart/2005/8/layout/vProcess5"/>
    <dgm:cxn modelId="{853D9420-271B-4B53-9F03-2B6AA97C96D1}" type="presParOf" srcId="{BF9E7262-40BB-44BA-88CA-470DA443928C}" destId="{27A53A90-1D4A-4DEA-9488-5DF60B815936}" srcOrd="2" destOrd="0" presId="urn:microsoft.com/office/officeart/2005/8/layout/vProcess5"/>
    <dgm:cxn modelId="{BE3106B0-0599-4D53-BA56-419E354D29DC}" type="presParOf" srcId="{BF9E7262-40BB-44BA-88CA-470DA443928C}" destId="{ECB2FFAD-993C-4664-91CA-A10BDBF7EE1D}" srcOrd="3" destOrd="0" presId="urn:microsoft.com/office/officeart/2005/8/layout/vProcess5"/>
    <dgm:cxn modelId="{2B096019-3B30-4970-AB2A-F5D32DE677BB}" type="presParOf" srcId="{BF9E7262-40BB-44BA-88CA-470DA443928C}" destId="{E8650FE4-8525-409F-83DD-7C7F225D6E4B}" srcOrd="4" destOrd="0" presId="urn:microsoft.com/office/officeart/2005/8/layout/vProcess5"/>
    <dgm:cxn modelId="{3BA63CCB-B1B3-4DBC-90C5-AE2D8EAFF39F}" type="presParOf" srcId="{BF9E7262-40BB-44BA-88CA-470DA443928C}" destId="{30B129EB-7D1F-4FE9-958A-E1DA182628A0}" srcOrd="5" destOrd="0" presId="urn:microsoft.com/office/officeart/2005/8/layout/vProcess5"/>
    <dgm:cxn modelId="{08366BF4-187F-4E5C-9525-2553626B52EE}" type="presParOf" srcId="{BF9E7262-40BB-44BA-88CA-470DA443928C}" destId="{4D2EC649-EDC7-4A14-A3E5-586FF3793ABA}" srcOrd="6" destOrd="0" presId="urn:microsoft.com/office/officeart/2005/8/layout/vProcess5"/>
    <dgm:cxn modelId="{F8968AF1-4772-4E29-85C7-B9BF6E5894F8}" type="presParOf" srcId="{BF9E7262-40BB-44BA-88CA-470DA443928C}" destId="{EA220EFA-7317-4081-A261-143BE8535683}" srcOrd="7" destOrd="0" presId="urn:microsoft.com/office/officeart/2005/8/layout/vProcess5"/>
    <dgm:cxn modelId="{5DB500E1-619F-4DB8-B2C9-D08DA3856977}" type="presParOf" srcId="{BF9E7262-40BB-44BA-88CA-470DA443928C}" destId="{85B8A006-BCF6-4DBF-86A4-58AFCA029AC0}" srcOrd="8" destOrd="0" presId="urn:microsoft.com/office/officeart/2005/8/layout/vProcess5"/>
    <dgm:cxn modelId="{6E52703C-A2F0-4E7F-AEBE-0A91D5D8525A}" type="presParOf" srcId="{BF9E7262-40BB-44BA-88CA-470DA443928C}" destId="{B6868ED1-8014-489C-A7CE-8F78EFA5853D}" srcOrd="9" destOrd="0" presId="urn:microsoft.com/office/officeart/2005/8/layout/vProcess5"/>
    <dgm:cxn modelId="{0197055E-893A-4606-9A38-BD826288175B}" type="presParOf" srcId="{BF9E7262-40BB-44BA-88CA-470DA443928C}" destId="{A918CD3D-B015-4DF4-9E59-FCD8A1616B1A}" srcOrd="10" destOrd="0" presId="urn:microsoft.com/office/officeart/2005/8/layout/vProcess5"/>
    <dgm:cxn modelId="{310F3D76-7B61-448F-90FB-B1ED7FF1D060}" type="presParOf" srcId="{BF9E7262-40BB-44BA-88CA-470DA443928C}" destId="{2828F516-7AD6-4D31-B459-B64EA22F3C18}" srcOrd="11" destOrd="0" presId="urn:microsoft.com/office/officeart/2005/8/layout/vProcess5"/>
    <dgm:cxn modelId="{311D8940-6CDA-4F75-8C79-984377A9803D}" type="presParOf" srcId="{BF9E7262-40BB-44BA-88CA-470DA443928C}" destId="{E6553CC2-8984-4032-B19E-816AE0C4828A}" srcOrd="12" destOrd="0" presId="urn:microsoft.com/office/officeart/2005/8/layout/vProcess5"/>
    <dgm:cxn modelId="{2D852464-D70D-440B-BA70-AC06B0D8DE58}" type="presParOf" srcId="{BF9E7262-40BB-44BA-88CA-470DA443928C}" destId="{59AB4A96-6052-444E-97AC-D7A4A757D4D6}" srcOrd="13" destOrd="0" presId="urn:microsoft.com/office/officeart/2005/8/layout/vProcess5"/>
    <dgm:cxn modelId="{3C2A7FC2-C04D-466B-95D8-D2F208BB43DA}" type="presParOf" srcId="{BF9E7262-40BB-44BA-88CA-470DA443928C}" destId="{908E8A0F-8416-4A1E-8F94-07D80B893FF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E38F1-193B-432E-BE07-52B4173ED3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00A9FF3-262F-4CEF-806E-3347EEC3D5FD}">
      <dgm:prSet phldrT="[テキスト]"/>
      <dgm:spPr/>
      <dgm:t>
        <a:bodyPr/>
        <a:lstStyle/>
        <a:p>
          <a:r>
            <a:rPr kumimoji="1" lang="ja-JP" altLang="en-US" dirty="0" smtClean="0"/>
            <a:t>トレーニング</a:t>
          </a:r>
          <a:endParaRPr kumimoji="1" lang="ja-JP" altLang="en-US" dirty="0"/>
        </a:p>
      </dgm:t>
    </dgm:pt>
    <dgm:pt modelId="{DE2F4A92-3217-4E59-BE27-89BB92647898}" type="par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3E0D5904-44CB-4B01-B90C-CAFDE56DBFE9}" type="sib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323C8E72-068A-4C47-BB13-D1B9A8860AF9}">
      <dgm:prSet phldrT="[テキスト]"/>
      <dgm:spPr/>
      <dgm:t>
        <a:bodyPr/>
        <a:lstStyle/>
        <a:p>
          <a:r>
            <a:rPr kumimoji="1" lang="ja-JP" altLang="en-US" dirty="0" smtClean="0"/>
            <a:t>イメージ課題</a:t>
          </a:r>
          <a:endParaRPr kumimoji="1" lang="ja-JP" altLang="en-US" dirty="0"/>
        </a:p>
      </dgm:t>
    </dgm:pt>
    <dgm:pt modelId="{5E7AEF53-66C8-4C2C-9ACA-E4068AE63619}" type="par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A96CCDCD-C584-4D9C-97A9-451A91FA2B3E}" type="sib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BF9E7262-40BB-44BA-88CA-470DA443928C}" type="pres">
      <dgm:prSet presAssocID="{38FE38F1-193B-432E-BE07-52B4173ED343}" presName="outerComposite" presStyleCnt="0">
        <dgm:presLayoutVars>
          <dgm:chMax val="5"/>
          <dgm:dir/>
          <dgm:resizeHandles val="exact"/>
        </dgm:presLayoutVars>
      </dgm:prSet>
      <dgm:spPr/>
    </dgm:pt>
    <dgm:pt modelId="{5B8F8CB9-8F80-4906-8C7D-46E23D60C7BB}" type="pres">
      <dgm:prSet presAssocID="{38FE38F1-193B-432E-BE07-52B4173ED343}" presName="dummyMaxCanvas" presStyleCnt="0">
        <dgm:presLayoutVars/>
      </dgm:prSet>
      <dgm:spPr/>
    </dgm:pt>
    <dgm:pt modelId="{06338724-91A9-47EC-99E4-CB0429DF853B}" type="pres">
      <dgm:prSet presAssocID="{38FE38F1-193B-432E-BE07-52B4173ED343}" presName="TwoNodes_1" presStyleLbl="node1" presStyleIdx="0" presStyleCnt="2">
        <dgm:presLayoutVars>
          <dgm:bulletEnabled val="1"/>
        </dgm:presLayoutVars>
      </dgm:prSet>
      <dgm:spPr/>
    </dgm:pt>
    <dgm:pt modelId="{2CEE60EF-95D9-4429-8B91-73E176336AF5}" type="pres">
      <dgm:prSet presAssocID="{38FE38F1-193B-432E-BE07-52B4173ED343}" presName="TwoNodes_2" presStyleLbl="node1" presStyleIdx="1" presStyleCnt="2">
        <dgm:presLayoutVars>
          <dgm:bulletEnabled val="1"/>
        </dgm:presLayoutVars>
      </dgm:prSet>
      <dgm:spPr/>
    </dgm:pt>
    <dgm:pt modelId="{73661CE3-0ED8-4801-9D5F-5BB9D9AE72A8}" type="pres">
      <dgm:prSet presAssocID="{38FE38F1-193B-432E-BE07-52B4173ED343}" presName="TwoConn_1-2" presStyleLbl="fgAccFollowNode1" presStyleIdx="0" presStyleCnt="1">
        <dgm:presLayoutVars>
          <dgm:bulletEnabled val="1"/>
        </dgm:presLayoutVars>
      </dgm:prSet>
      <dgm:spPr/>
    </dgm:pt>
    <dgm:pt modelId="{708B8003-B288-4286-93EE-7C302974BE68}" type="pres">
      <dgm:prSet presAssocID="{38FE38F1-193B-432E-BE07-52B4173ED343}" presName="TwoNodes_1_text" presStyleLbl="node1" presStyleIdx="1" presStyleCnt="2">
        <dgm:presLayoutVars>
          <dgm:bulletEnabled val="1"/>
        </dgm:presLayoutVars>
      </dgm:prSet>
      <dgm:spPr/>
    </dgm:pt>
    <dgm:pt modelId="{FFD8FD4B-FA79-4191-9B34-A70B93E69EB5}" type="pres">
      <dgm:prSet presAssocID="{38FE38F1-193B-432E-BE07-52B4173ED34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13A5C05-DA3B-44F4-A19E-F6B2D0983CF2}" type="presOf" srcId="{323C8E72-068A-4C47-BB13-D1B9A8860AF9}" destId="{2CEE60EF-95D9-4429-8B91-73E176336AF5}" srcOrd="0" destOrd="0" presId="urn:microsoft.com/office/officeart/2005/8/layout/vProcess5"/>
    <dgm:cxn modelId="{02406F8B-914B-40AA-A5D0-E0596EF874CB}" type="presOf" srcId="{323C8E72-068A-4C47-BB13-D1B9A8860AF9}" destId="{FFD8FD4B-FA79-4191-9B34-A70B93E69EB5}" srcOrd="1" destOrd="0" presId="urn:microsoft.com/office/officeart/2005/8/layout/vProcess5"/>
    <dgm:cxn modelId="{1C18AEF3-14B3-4C18-9C4A-B3C79B3EF945}" srcId="{38FE38F1-193B-432E-BE07-52B4173ED343}" destId="{200A9FF3-262F-4CEF-806E-3347EEC3D5FD}" srcOrd="0" destOrd="0" parTransId="{DE2F4A92-3217-4E59-BE27-89BB92647898}" sibTransId="{3E0D5904-44CB-4B01-B90C-CAFDE56DBFE9}"/>
    <dgm:cxn modelId="{4BDD4E4C-F36E-4CDD-868F-8FA99C512D5B}" srcId="{38FE38F1-193B-432E-BE07-52B4173ED343}" destId="{323C8E72-068A-4C47-BB13-D1B9A8860AF9}" srcOrd="1" destOrd="0" parTransId="{5E7AEF53-66C8-4C2C-9ACA-E4068AE63619}" sibTransId="{A96CCDCD-C584-4D9C-97A9-451A91FA2B3E}"/>
    <dgm:cxn modelId="{77BB7C4C-FB36-4482-B61A-2BCDD22E2980}" type="presOf" srcId="{3E0D5904-44CB-4B01-B90C-CAFDE56DBFE9}" destId="{73661CE3-0ED8-4801-9D5F-5BB9D9AE72A8}" srcOrd="0" destOrd="0" presId="urn:microsoft.com/office/officeart/2005/8/layout/vProcess5"/>
    <dgm:cxn modelId="{C193A9CE-D176-4971-ABB8-6F47BD33EE22}" type="presOf" srcId="{38FE38F1-193B-432E-BE07-52B4173ED343}" destId="{BF9E7262-40BB-44BA-88CA-470DA443928C}" srcOrd="0" destOrd="0" presId="urn:microsoft.com/office/officeart/2005/8/layout/vProcess5"/>
    <dgm:cxn modelId="{FDF129A3-9342-41B7-8552-A080EE51B1F0}" type="presOf" srcId="{200A9FF3-262F-4CEF-806E-3347EEC3D5FD}" destId="{06338724-91A9-47EC-99E4-CB0429DF853B}" srcOrd="0" destOrd="0" presId="urn:microsoft.com/office/officeart/2005/8/layout/vProcess5"/>
    <dgm:cxn modelId="{CBF48DC5-72E7-4B50-979D-56AB7B5D0F47}" type="presOf" srcId="{200A9FF3-262F-4CEF-806E-3347EEC3D5FD}" destId="{708B8003-B288-4286-93EE-7C302974BE68}" srcOrd="1" destOrd="0" presId="urn:microsoft.com/office/officeart/2005/8/layout/vProcess5"/>
    <dgm:cxn modelId="{56905B39-4CB1-4F8B-B38B-97F282B7DBB7}" type="presParOf" srcId="{BF9E7262-40BB-44BA-88CA-470DA443928C}" destId="{5B8F8CB9-8F80-4906-8C7D-46E23D60C7BB}" srcOrd="0" destOrd="0" presId="urn:microsoft.com/office/officeart/2005/8/layout/vProcess5"/>
    <dgm:cxn modelId="{AD276DE7-FD40-4AB7-8104-D8593D973792}" type="presParOf" srcId="{BF9E7262-40BB-44BA-88CA-470DA443928C}" destId="{06338724-91A9-47EC-99E4-CB0429DF853B}" srcOrd="1" destOrd="0" presId="urn:microsoft.com/office/officeart/2005/8/layout/vProcess5"/>
    <dgm:cxn modelId="{E9CC769C-F94E-4EBB-8558-7F83B7CD9993}" type="presParOf" srcId="{BF9E7262-40BB-44BA-88CA-470DA443928C}" destId="{2CEE60EF-95D9-4429-8B91-73E176336AF5}" srcOrd="2" destOrd="0" presId="urn:microsoft.com/office/officeart/2005/8/layout/vProcess5"/>
    <dgm:cxn modelId="{6BE4A339-0FC6-4E7E-B1D2-9BB80E1A5E3E}" type="presParOf" srcId="{BF9E7262-40BB-44BA-88CA-470DA443928C}" destId="{73661CE3-0ED8-4801-9D5F-5BB9D9AE72A8}" srcOrd="3" destOrd="0" presId="urn:microsoft.com/office/officeart/2005/8/layout/vProcess5"/>
    <dgm:cxn modelId="{E59FA223-4818-49DE-8B1E-0859A7194ED8}" type="presParOf" srcId="{BF9E7262-40BB-44BA-88CA-470DA443928C}" destId="{708B8003-B288-4286-93EE-7C302974BE68}" srcOrd="4" destOrd="0" presId="urn:microsoft.com/office/officeart/2005/8/layout/vProcess5"/>
    <dgm:cxn modelId="{748C7BD6-28B8-43FA-A186-FE60245D42D0}" type="presParOf" srcId="{BF9E7262-40BB-44BA-88CA-470DA443928C}" destId="{FFD8FD4B-FA79-4191-9B34-A70B93E69E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E38F1-193B-432E-BE07-52B4173ED3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00A9FF3-262F-4CEF-806E-3347EEC3D5FD}">
      <dgm:prSet phldrT="[テキスト]"/>
      <dgm:spPr/>
      <dgm:t>
        <a:bodyPr/>
        <a:lstStyle/>
        <a:p>
          <a:r>
            <a:rPr kumimoji="1" lang="ja-JP" altLang="en-US" dirty="0" smtClean="0"/>
            <a:t>トレーニング</a:t>
          </a:r>
          <a:endParaRPr kumimoji="1" lang="ja-JP" altLang="en-US" dirty="0"/>
        </a:p>
      </dgm:t>
    </dgm:pt>
    <dgm:pt modelId="{DE2F4A92-3217-4E59-BE27-89BB92647898}" type="par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3E0D5904-44CB-4B01-B90C-CAFDE56DBFE9}" type="sibTrans" cxnId="{1C18AEF3-14B3-4C18-9C4A-B3C79B3EF945}">
      <dgm:prSet/>
      <dgm:spPr/>
      <dgm:t>
        <a:bodyPr/>
        <a:lstStyle/>
        <a:p>
          <a:endParaRPr kumimoji="1" lang="ja-JP" altLang="en-US"/>
        </a:p>
      </dgm:t>
    </dgm:pt>
    <dgm:pt modelId="{323C8E72-068A-4C47-BB13-D1B9A8860AF9}">
      <dgm:prSet phldrT="[テキスト]"/>
      <dgm:spPr/>
      <dgm:t>
        <a:bodyPr/>
        <a:lstStyle/>
        <a:p>
          <a:r>
            <a:rPr kumimoji="1" lang="ja-JP" altLang="en-US" dirty="0" smtClean="0"/>
            <a:t>イメージ課題</a:t>
          </a:r>
          <a:endParaRPr kumimoji="1" lang="ja-JP" altLang="en-US" dirty="0"/>
        </a:p>
      </dgm:t>
    </dgm:pt>
    <dgm:pt modelId="{5E7AEF53-66C8-4C2C-9ACA-E4068AE63619}" type="par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A96CCDCD-C584-4D9C-97A9-451A91FA2B3E}" type="sibTrans" cxnId="{4BDD4E4C-F36E-4CDD-868F-8FA99C512D5B}">
      <dgm:prSet/>
      <dgm:spPr/>
      <dgm:t>
        <a:bodyPr/>
        <a:lstStyle/>
        <a:p>
          <a:endParaRPr kumimoji="1" lang="ja-JP" altLang="en-US"/>
        </a:p>
      </dgm:t>
    </dgm:pt>
    <dgm:pt modelId="{6EE545E8-023F-4345-8278-651417931EFB}">
      <dgm:prSet phldrT="[テキスト]"/>
      <dgm:spPr/>
      <dgm:t>
        <a:bodyPr/>
        <a:lstStyle/>
        <a:p>
          <a:r>
            <a:rPr kumimoji="1" lang="ja-JP" altLang="en-US" dirty="0" smtClean="0"/>
            <a:t>運動パフォーマンステスト</a:t>
          </a:r>
          <a:endParaRPr kumimoji="1" lang="ja-JP" altLang="en-US" dirty="0"/>
        </a:p>
      </dgm:t>
    </dgm:pt>
    <dgm:pt modelId="{762CF487-10B1-44C7-844F-E305E566A223}" type="parTrans" cxnId="{B8C18C00-695A-4352-B873-B5C2164EEB2D}">
      <dgm:prSet/>
      <dgm:spPr/>
      <dgm:t>
        <a:bodyPr/>
        <a:lstStyle/>
        <a:p>
          <a:endParaRPr kumimoji="1" lang="ja-JP" altLang="en-US"/>
        </a:p>
      </dgm:t>
    </dgm:pt>
    <dgm:pt modelId="{4C21CD51-004E-480C-B9F9-7469960F7EEB}" type="sibTrans" cxnId="{B8C18C00-695A-4352-B873-B5C2164EEB2D}">
      <dgm:prSet/>
      <dgm:spPr/>
      <dgm:t>
        <a:bodyPr/>
        <a:lstStyle/>
        <a:p>
          <a:endParaRPr kumimoji="1" lang="ja-JP" altLang="en-US"/>
        </a:p>
      </dgm:t>
    </dgm:pt>
    <dgm:pt modelId="{3048733A-04F6-4A40-9D9E-A3BEDC0EE927}">
      <dgm:prSet phldrT="[テキスト]"/>
      <dgm:spPr/>
      <dgm:t>
        <a:bodyPr/>
        <a:lstStyle/>
        <a:p>
          <a:r>
            <a:rPr kumimoji="1" lang="ja-JP" altLang="en-US" dirty="0" smtClean="0"/>
            <a:t>認知課題（２種類）</a:t>
          </a:r>
          <a:endParaRPr kumimoji="1" lang="ja-JP" altLang="en-US" dirty="0"/>
        </a:p>
      </dgm:t>
    </dgm:pt>
    <dgm:pt modelId="{A83DBB19-C44F-4340-852A-506AF23023EC}" type="parTrans" cxnId="{4B4549B3-AEB8-4005-8B0E-A76C984C1509}">
      <dgm:prSet/>
      <dgm:spPr/>
      <dgm:t>
        <a:bodyPr/>
        <a:lstStyle/>
        <a:p>
          <a:endParaRPr kumimoji="1" lang="ja-JP" altLang="en-US"/>
        </a:p>
      </dgm:t>
    </dgm:pt>
    <dgm:pt modelId="{96107F13-4A77-42CE-984A-D739CBF0446E}" type="sibTrans" cxnId="{4B4549B3-AEB8-4005-8B0E-A76C984C1509}">
      <dgm:prSet/>
      <dgm:spPr/>
      <dgm:t>
        <a:bodyPr/>
        <a:lstStyle/>
        <a:p>
          <a:endParaRPr kumimoji="1" lang="ja-JP" altLang="en-US"/>
        </a:p>
      </dgm:t>
    </dgm:pt>
    <dgm:pt modelId="{BF9E7262-40BB-44BA-88CA-470DA443928C}" type="pres">
      <dgm:prSet presAssocID="{38FE38F1-193B-432E-BE07-52B4173ED343}" presName="outerComposite" presStyleCnt="0">
        <dgm:presLayoutVars>
          <dgm:chMax val="5"/>
          <dgm:dir/>
          <dgm:resizeHandles val="exact"/>
        </dgm:presLayoutVars>
      </dgm:prSet>
      <dgm:spPr/>
    </dgm:pt>
    <dgm:pt modelId="{5B8F8CB9-8F80-4906-8C7D-46E23D60C7BB}" type="pres">
      <dgm:prSet presAssocID="{38FE38F1-193B-432E-BE07-52B4173ED343}" presName="dummyMaxCanvas" presStyleCnt="0">
        <dgm:presLayoutVars/>
      </dgm:prSet>
      <dgm:spPr/>
    </dgm:pt>
    <dgm:pt modelId="{0DB438C3-5A3C-4051-B377-8F7FFB3EA0D9}" type="pres">
      <dgm:prSet presAssocID="{38FE38F1-193B-432E-BE07-52B4173ED34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F5915B-DEA4-47F5-96D6-C427350CCECF}" type="pres">
      <dgm:prSet presAssocID="{38FE38F1-193B-432E-BE07-52B4173ED34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987F21-B443-4BE2-893E-6F5408D2D11C}" type="pres">
      <dgm:prSet presAssocID="{38FE38F1-193B-432E-BE07-52B4173ED343}" presName="FourNodes_3" presStyleLbl="node1" presStyleIdx="2" presStyleCnt="4">
        <dgm:presLayoutVars>
          <dgm:bulletEnabled val="1"/>
        </dgm:presLayoutVars>
      </dgm:prSet>
      <dgm:spPr/>
    </dgm:pt>
    <dgm:pt modelId="{E79DC1F6-E075-4F16-B1CD-2E6A223EF18C}" type="pres">
      <dgm:prSet presAssocID="{38FE38F1-193B-432E-BE07-52B4173ED343}" presName="FourNodes_4" presStyleLbl="node1" presStyleIdx="3" presStyleCnt="4">
        <dgm:presLayoutVars>
          <dgm:bulletEnabled val="1"/>
        </dgm:presLayoutVars>
      </dgm:prSet>
      <dgm:spPr/>
    </dgm:pt>
    <dgm:pt modelId="{665560A1-C732-4CC9-B225-80B41419E36A}" type="pres">
      <dgm:prSet presAssocID="{38FE38F1-193B-432E-BE07-52B4173ED343}" presName="FourConn_1-2" presStyleLbl="fgAccFollowNode1" presStyleIdx="0" presStyleCnt="3">
        <dgm:presLayoutVars>
          <dgm:bulletEnabled val="1"/>
        </dgm:presLayoutVars>
      </dgm:prSet>
      <dgm:spPr/>
    </dgm:pt>
    <dgm:pt modelId="{A93FA24D-E422-46E9-AA20-95F512EEF0FB}" type="pres">
      <dgm:prSet presAssocID="{38FE38F1-193B-432E-BE07-52B4173ED343}" presName="FourConn_2-3" presStyleLbl="fgAccFollowNode1" presStyleIdx="1" presStyleCnt="3">
        <dgm:presLayoutVars>
          <dgm:bulletEnabled val="1"/>
        </dgm:presLayoutVars>
      </dgm:prSet>
      <dgm:spPr/>
    </dgm:pt>
    <dgm:pt modelId="{DD9399A0-1BAA-4EAE-97D4-F788914A3126}" type="pres">
      <dgm:prSet presAssocID="{38FE38F1-193B-432E-BE07-52B4173ED343}" presName="FourConn_3-4" presStyleLbl="fgAccFollowNode1" presStyleIdx="2" presStyleCnt="3">
        <dgm:presLayoutVars>
          <dgm:bulletEnabled val="1"/>
        </dgm:presLayoutVars>
      </dgm:prSet>
      <dgm:spPr/>
    </dgm:pt>
    <dgm:pt modelId="{83B94805-8E91-41DE-BC2E-F3A57F7592D8}" type="pres">
      <dgm:prSet presAssocID="{38FE38F1-193B-432E-BE07-52B4173ED34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65E16B-7847-4120-81EB-0B595136686D}" type="pres">
      <dgm:prSet presAssocID="{38FE38F1-193B-432E-BE07-52B4173ED34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3833F6-3778-41E6-AEC4-FE88283B52F2}" type="pres">
      <dgm:prSet presAssocID="{38FE38F1-193B-432E-BE07-52B4173ED343}" presName="FourNodes_3_text" presStyleLbl="node1" presStyleIdx="3" presStyleCnt="4">
        <dgm:presLayoutVars>
          <dgm:bulletEnabled val="1"/>
        </dgm:presLayoutVars>
      </dgm:prSet>
      <dgm:spPr/>
    </dgm:pt>
    <dgm:pt modelId="{68CFA9EF-90B2-4997-8F56-0407E33EE6A6}" type="pres">
      <dgm:prSet presAssocID="{38FE38F1-193B-432E-BE07-52B4173ED34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C50A66-1BEC-4EC2-84AB-F1CE4C583D8D}" type="presOf" srcId="{3048733A-04F6-4A40-9D9E-A3BEDC0EE927}" destId="{E79DC1F6-E075-4F16-B1CD-2E6A223EF18C}" srcOrd="0" destOrd="0" presId="urn:microsoft.com/office/officeart/2005/8/layout/vProcess5"/>
    <dgm:cxn modelId="{1C18AEF3-14B3-4C18-9C4A-B3C79B3EF945}" srcId="{38FE38F1-193B-432E-BE07-52B4173ED343}" destId="{200A9FF3-262F-4CEF-806E-3347EEC3D5FD}" srcOrd="0" destOrd="0" parTransId="{DE2F4A92-3217-4E59-BE27-89BB92647898}" sibTransId="{3E0D5904-44CB-4B01-B90C-CAFDE56DBFE9}"/>
    <dgm:cxn modelId="{6EC82C56-CD7C-43A4-9F1C-57DC671B647C}" type="presOf" srcId="{3E0D5904-44CB-4B01-B90C-CAFDE56DBFE9}" destId="{665560A1-C732-4CC9-B225-80B41419E36A}" srcOrd="0" destOrd="0" presId="urn:microsoft.com/office/officeart/2005/8/layout/vProcess5"/>
    <dgm:cxn modelId="{7D1EDDF9-AFDA-4FDC-9E69-5DF6B934BDE9}" type="presOf" srcId="{4C21CD51-004E-480C-B9F9-7469960F7EEB}" destId="{DD9399A0-1BAA-4EAE-97D4-F788914A3126}" srcOrd="0" destOrd="0" presId="urn:microsoft.com/office/officeart/2005/8/layout/vProcess5"/>
    <dgm:cxn modelId="{B8C18C00-695A-4352-B873-B5C2164EEB2D}" srcId="{38FE38F1-193B-432E-BE07-52B4173ED343}" destId="{6EE545E8-023F-4345-8278-651417931EFB}" srcOrd="2" destOrd="0" parTransId="{762CF487-10B1-44C7-844F-E305E566A223}" sibTransId="{4C21CD51-004E-480C-B9F9-7469960F7EEB}"/>
    <dgm:cxn modelId="{DE40C721-AF26-4BBE-B044-6EF3CB1D2F8F}" type="presOf" srcId="{323C8E72-068A-4C47-BB13-D1B9A8860AF9}" destId="{5965E16B-7847-4120-81EB-0B595136686D}" srcOrd="1" destOrd="0" presId="urn:microsoft.com/office/officeart/2005/8/layout/vProcess5"/>
    <dgm:cxn modelId="{336D6B23-B747-4062-AEF6-2C97987B8725}" type="presOf" srcId="{6EE545E8-023F-4345-8278-651417931EFB}" destId="{E93833F6-3778-41E6-AEC4-FE88283B52F2}" srcOrd="1" destOrd="0" presId="urn:microsoft.com/office/officeart/2005/8/layout/vProcess5"/>
    <dgm:cxn modelId="{CE9DEDB0-C552-4367-829B-624339A92C24}" type="presOf" srcId="{323C8E72-068A-4C47-BB13-D1B9A8860AF9}" destId="{2AF5915B-DEA4-47F5-96D6-C427350CCECF}" srcOrd="0" destOrd="0" presId="urn:microsoft.com/office/officeart/2005/8/layout/vProcess5"/>
    <dgm:cxn modelId="{8FAB9EF7-85BE-44CF-B1BD-9AE1C6216014}" type="presOf" srcId="{6EE545E8-023F-4345-8278-651417931EFB}" destId="{78987F21-B443-4BE2-893E-6F5408D2D11C}" srcOrd="0" destOrd="0" presId="urn:microsoft.com/office/officeart/2005/8/layout/vProcess5"/>
    <dgm:cxn modelId="{4B4549B3-AEB8-4005-8B0E-A76C984C1509}" srcId="{38FE38F1-193B-432E-BE07-52B4173ED343}" destId="{3048733A-04F6-4A40-9D9E-A3BEDC0EE927}" srcOrd="3" destOrd="0" parTransId="{A83DBB19-C44F-4340-852A-506AF23023EC}" sibTransId="{96107F13-4A77-42CE-984A-D739CBF0446E}"/>
    <dgm:cxn modelId="{647EF333-D437-4AA6-9D95-F412FA7438DD}" type="presOf" srcId="{A96CCDCD-C584-4D9C-97A9-451A91FA2B3E}" destId="{A93FA24D-E422-46E9-AA20-95F512EEF0FB}" srcOrd="0" destOrd="0" presId="urn:microsoft.com/office/officeart/2005/8/layout/vProcess5"/>
    <dgm:cxn modelId="{098A20EB-7552-41F9-8EEF-E0E9119C1EA8}" type="presOf" srcId="{3048733A-04F6-4A40-9D9E-A3BEDC0EE927}" destId="{68CFA9EF-90B2-4997-8F56-0407E33EE6A6}" srcOrd="1" destOrd="0" presId="urn:microsoft.com/office/officeart/2005/8/layout/vProcess5"/>
    <dgm:cxn modelId="{63A036FA-E460-4F91-8034-D066E7BFFE94}" type="presOf" srcId="{200A9FF3-262F-4CEF-806E-3347EEC3D5FD}" destId="{83B94805-8E91-41DE-BC2E-F3A57F7592D8}" srcOrd="1" destOrd="0" presId="urn:microsoft.com/office/officeart/2005/8/layout/vProcess5"/>
    <dgm:cxn modelId="{4BDD4E4C-F36E-4CDD-868F-8FA99C512D5B}" srcId="{38FE38F1-193B-432E-BE07-52B4173ED343}" destId="{323C8E72-068A-4C47-BB13-D1B9A8860AF9}" srcOrd="1" destOrd="0" parTransId="{5E7AEF53-66C8-4C2C-9ACA-E4068AE63619}" sibTransId="{A96CCDCD-C584-4D9C-97A9-451A91FA2B3E}"/>
    <dgm:cxn modelId="{9A4688D0-7A27-4818-8610-1ECCC33CE477}" type="presOf" srcId="{200A9FF3-262F-4CEF-806E-3347EEC3D5FD}" destId="{0DB438C3-5A3C-4051-B377-8F7FFB3EA0D9}" srcOrd="0" destOrd="0" presId="urn:microsoft.com/office/officeart/2005/8/layout/vProcess5"/>
    <dgm:cxn modelId="{C193A9CE-D176-4971-ABB8-6F47BD33EE22}" type="presOf" srcId="{38FE38F1-193B-432E-BE07-52B4173ED343}" destId="{BF9E7262-40BB-44BA-88CA-470DA443928C}" srcOrd="0" destOrd="0" presId="urn:microsoft.com/office/officeart/2005/8/layout/vProcess5"/>
    <dgm:cxn modelId="{56905B39-4CB1-4F8B-B38B-97F282B7DBB7}" type="presParOf" srcId="{BF9E7262-40BB-44BA-88CA-470DA443928C}" destId="{5B8F8CB9-8F80-4906-8C7D-46E23D60C7BB}" srcOrd="0" destOrd="0" presId="urn:microsoft.com/office/officeart/2005/8/layout/vProcess5"/>
    <dgm:cxn modelId="{46C7D3D6-BEA5-49D9-B9DE-B8EC1673F916}" type="presParOf" srcId="{BF9E7262-40BB-44BA-88CA-470DA443928C}" destId="{0DB438C3-5A3C-4051-B377-8F7FFB3EA0D9}" srcOrd="1" destOrd="0" presId="urn:microsoft.com/office/officeart/2005/8/layout/vProcess5"/>
    <dgm:cxn modelId="{DF739B3B-5076-44D8-A230-ECE883DABEDE}" type="presParOf" srcId="{BF9E7262-40BB-44BA-88CA-470DA443928C}" destId="{2AF5915B-DEA4-47F5-96D6-C427350CCECF}" srcOrd="2" destOrd="0" presId="urn:microsoft.com/office/officeart/2005/8/layout/vProcess5"/>
    <dgm:cxn modelId="{9ACA92FF-6BED-4468-9161-FD0E38A6D637}" type="presParOf" srcId="{BF9E7262-40BB-44BA-88CA-470DA443928C}" destId="{78987F21-B443-4BE2-893E-6F5408D2D11C}" srcOrd="3" destOrd="0" presId="urn:microsoft.com/office/officeart/2005/8/layout/vProcess5"/>
    <dgm:cxn modelId="{85F81576-D950-4BCA-8844-DDD6591FEF1D}" type="presParOf" srcId="{BF9E7262-40BB-44BA-88CA-470DA443928C}" destId="{E79DC1F6-E075-4F16-B1CD-2E6A223EF18C}" srcOrd="4" destOrd="0" presId="urn:microsoft.com/office/officeart/2005/8/layout/vProcess5"/>
    <dgm:cxn modelId="{5CCA9303-A92B-442C-8022-931606F155A2}" type="presParOf" srcId="{BF9E7262-40BB-44BA-88CA-470DA443928C}" destId="{665560A1-C732-4CC9-B225-80B41419E36A}" srcOrd="5" destOrd="0" presId="urn:microsoft.com/office/officeart/2005/8/layout/vProcess5"/>
    <dgm:cxn modelId="{FBFA3C0D-16B7-4EAB-AF43-438A942CDEC9}" type="presParOf" srcId="{BF9E7262-40BB-44BA-88CA-470DA443928C}" destId="{A93FA24D-E422-46E9-AA20-95F512EEF0FB}" srcOrd="6" destOrd="0" presId="urn:microsoft.com/office/officeart/2005/8/layout/vProcess5"/>
    <dgm:cxn modelId="{F6FA98D7-DAF4-455D-9BB7-9D068EC0B4FB}" type="presParOf" srcId="{BF9E7262-40BB-44BA-88CA-470DA443928C}" destId="{DD9399A0-1BAA-4EAE-97D4-F788914A3126}" srcOrd="7" destOrd="0" presId="urn:microsoft.com/office/officeart/2005/8/layout/vProcess5"/>
    <dgm:cxn modelId="{93BEEF7D-16A6-42EF-81D8-B6EE0C215F8D}" type="presParOf" srcId="{BF9E7262-40BB-44BA-88CA-470DA443928C}" destId="{83B94805-8E91-41DE-BC2E-F3A57F7592D8}" srcOrd="8" destOrd="0" presId="urn:microsoft.com/office/officeart/2005/8/layout/vProcess5"/>
    <dgm:cxn modelId="{9457177E-6AE5-4E3C-AEA5-56E7D8948A16}" type="presParOf" srcId="{BF9E7262-40BB-44BA-88CA-470DA443928C}" destId="{5965E16B-7847-4120-81EB-0B595136686D}" srcOrd="9" destOrd="0" presId="urn:microsoft.com/office/officeart/2005/8/layout/vProcess5"/>
    <dgm:cxn modelId="{5C812F6F-554A-4C37-917A-ABB450037403}" type="presParOf" srcId="{BF9E7262-40BB-44BA-88CA-470DA443928C}" destId="{E93833F6-3778-41E6-AEC4-FE88283B52F2}" srcOrd="10" destOrd="0" presId="urn:microsoft.com/office/officeart/2005/8/layout/vProcess5"/>
    <dgm:cxn modelId="{06FEE507-1711-479F-BF02-FF99529F6F69}" type="presParOf" srcId="{BF9E7262-40BB-44BA-88CA-470DA443928C}" destId="{68CFA9EF-90B2-4997-8F56-0407E33EE6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73DCB-7C9C-468A-92C1-ECDBE727A489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100" kern="1200" dirty="0" smtClean="0"/>
            <a:t>アンケート（２種類）</a:t>
          </a:r>
          <a:endParaRPr kumimoji="1" lang="ja-JP" altLang="en-US" sz="3100" kern="1200" dirty="0"/>
        </a:p>
      </dsp:txBody>
      <dsp:txXfrm>
        <a:off x="28567" y="28567"/>
        <a:ext cx="5091953" cy="918226"/>
      </dsp:txXfrm>
    </dsp:sp>
    <dsp:sp modelId="{27A53A90-1D4A-4DEA-9488-5DF60B815936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100" kern="1200" dirty="0" smtClean="0"/>
            <a:t>認知課題（２種類）</a:t>
          </a:r>
          <a:endParaRPr kumimoji="1" lang="ja-JP" altLang="en-US" sz="3100" kern="1200" dirty="0"/>
        </a:p>
      </dsp:txBody>
      <dsp:txXfrm>
        <a:off x="495927" y="1139393"/>
        <a:ext cx="5100081" cy="918226"/>
      </dsp:txXfrm>
    </dsp:sp>
    <dsp:sp modelId="{ECB2FFAD-993C-4664-91CA-A10BDBF7EE1D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100" kern="1200" dirty="0" smtClean="0"/>
            <a:t>運動パフォーマンステスト</a:t>
          </a:r>
          <a:endParaRPr kumimoji="1" lang="ja-JP" altLang="en-US" sz="3100" kern="1200" dirty="0"/>
        </a:p>
      </dsp:txBody>
      <dsp:txXfrm>
        <a:off x="963286" y="2250220"/>
        <a:ext cx="5100081" cy="918226"/>
      </dsp:txXfrm>
    </dsp:sp>
    <dsp:sp modelId="{E8650FE4-8525-409F-83DD-7C7F225D6E4B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100" kern="1200" dirty="0" smtClean="0"/>
            <a:t>トレーニング</a:t>
          </a:r>
          <a:endParaRPr kumimoji="1" lang="ja-JP" altLang="en-US" sz="3100" kern="1200" dirty="0"/>
        </a:p>
      </dsp:txBody>
      <dsp:txXfrm>
        <a:off x="1430646" y="3361047"/>
        <a:ext cx="5100081" cy="918226"/>
      </dsp:txXfrm>
    </dsp:sp>
    <dsp:sp modelId="{30B129EB-7D1F-4FE9-958A-E1DA182628A0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100" kern="1200" dirty="0" smtClean="0"/>
            <a:t>イメージ課題</a:t>
          </a:r>
          <a:endParaRPr kumimoji="1" lang="ja-JP" altLang="en-US" sz="3100" kern="1200" dirty="0"/>
        </a:p>
      </dsp:txBody>
      <dsp:txXfrm>
        <a:off x="1898006" y="4471873"/>
        <a:ext cx="5100081" cy="918226"/>
      </dsp:txXfrm>
    </dsp:sp>
    <dsp:sp modelId="{4D2EC649-EDC7-4A14-A3E5-586FF3793AB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100" kern="1200"/>
        </a:p>
      </dsp:txBody>
      <dsp:txXfrm>
        <a:off x="5767221" y="712554"/>
        <a:ext cx="348692" cy="477073"/>
      </dsp:txXfrm>
    </dsp:sp>
    <dsp:sp modelId="{EA220EFA-7317-4081-A261-143BE8535683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100" kern="1200"/>
        </a:p>
      </dsp:txBody>
      <dsp:txXfrm>
        <a:off x="6234581" y="1823381"/>
        <a:ext cx="348692" cy="477073"/>
      </dsp:txXfrm>
    </dsp:sp>
    <dsp:sp modelId="{85B8A006-BCF6-4DBF-86A4-58AFCA029AC0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100" kern="1200"/>
        </a:p>
      </dsp:txBody>
      <dsp:txXfrm>
        <a:off x="6701941" y="2917952"/>
        <a:ext cx="348692" cy="477073"/>
      </dsp:txXfrm>
    </dsp:sp>
    <dsp:sp modelId="{B6868ED1-8014-489C-A7CE-8F78EFA5853D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100" kern="1200"/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38724-91A9-47EC-99E4-CB0429DF853B}">
      <dsp:nvSpPr>
        <dsp:cNvPr id="0" name=""/>
        <dsp:cNvSpPr/>
      </dsp:nvSpPr>
      <dsp:spPr>
        <a:xfrm>
          <a:off x="0" y="0"/>
          <a:ext cx="6908800" cy="1429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900" kern="1200" dirty="0" smtClean="0"/>
            <a:t>トレーニング</a:t>
          </a:r>
          <a:endParaRPr kumimoji="1" lang="ja-JP" altLang="en-US" sz="4900" kern="1200" dirty="0"/>
        </a:p>
      </dsp:txBody>
      <dsp:txXfrm>
        <a:off x="41859" y="41859"/>
        <a:ext cx="5431634" cy="1345458"/>
      </dsp:txXfrm>
    </dsp:sp>
    <dsp:sp modelId="{2CEE60EF-95D9-4429-8B91-73E176336AF5}">
      <dsp:nvSpPr>
        <dsp:cNvPr id="0" name=""/>
        <dsp:cNvSpPr/>
      </dsp:nvSpPr>
      <dsp:spPr>
        <a:xfrm>
          <a:off x="1219199" y="1746771"/>
          <a:ext cx="6908800" cy="1429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900" kern="1200" dirty="0" smtClean="0"/>
            <a:t>イメージ課題</a:t>
          </a:r>
          <a:endParaRPr kumimoji="1" lang="ja-JP" altLang="en-US" sz="4900" kern="1200" dirty="0"/>
        </a:p>
      </dsp:txBody>
      <dsp:txXfrm>
        <a:off x="1261058" y="1788630"/>
        <a:ext cx="4676917" cy="1345458"/>
      </dsp:txXfrm>
    </dsp:sp>
    <dsp:sp modelId="{73661CE3-0ED8-4801-9D5F-5BB9D9AE72A8}">
      <dsp:nvSpPr>
        <dsp:cNvPr id="0" name=""/>
        <dsp:cNvSpPr/>
      </dsp:nvSpPr>
      <dsp:spPr>
        <a:xfrm>
          <a:off x="5979835" y="1123491"/>
          <a:ext cx="928964" cy="928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100" kern="1200"/>
        </a:p>
      </dsp:txBody>
      <dsp:txXfrm>
        <a:off x="6188852" y="1123491"/>
        <a:ext cx="510930" cy="699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438C3-5A3C-4051-B377-8F7FFB3EA0D9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トレーニング</a:t>
          </a:r>
          <a:endParaRPr kumimoji="1" lang="ja-JP" altLang="en-US" sz="3200" kern="1200" dirty="0"/>
        </a:p>
      </dsp:txBody>
      <dsp:txXfrm>
        <a:off x="34916" y="34916"/>
        <a:ext cx="5115290" cy="1122274"/>
      </dsp:txXfrm>
    </dsp:sp>
    <dsp:sp modelId="{2AF5915B-DEA4-47F5-96D6-C427350CCECF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イメージ課題</a:t>
          </a:r>
          <a:endParaRPr kumimoji="1" lang="ja-JP" altLang="en-US" sz="3200" kern="1200" dirty="0"/>
        </a:p>
      </dsp:txBody>
      <dsp:txXfrm>
        <a:off x="579491" y="1443769"/>
        <a:ext cx="5113122" cy="1122274"/>
      </dsp:txXfrm>
    </dsp:sp>
    <dsp:sp modelId="{78987F21-B443-4BE2-893E-6F5408D2D11C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運動パフォーマンステスト</a:t>
          </a:r>
          <a:endParaRPr kumimoji="1" lang="ja-JP" altLang="en-US" sz="3200" kern="1200" dirty="0"/>
        </a:p>
      </dsp:txBody>
      <dsp:txXfrm>
        <a:off x="1115940" y="2852622"/>
        <a:ext cx="5121250" cy="1122274"/>
      </dsp:txXfrm>
    </dsp:sp>
    <dsp:sp modelId="{E79DC1F6-E075-4F16-B1CD-2E6A223EF18C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認知課題（２種類）</a:t>
          </a:r>
          <a:endParaRPr kumimoji="1" lang="ja-JP" altLang="en-US" sz="3200" kern="1200" dirty="0"/>
        </a:p>
      </dsp:txBody>
      <dsp:txXfrm>
        <a:off x="1660515" y="4261476"/>
        <a:ext cx="5113122" cy="1122274"/>
      </dsp:txXfrm>
    </dsp:sp>
    <dsp:sp modelId="{665560A1-C732-4CC9-B225-80B41419E36A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600" kern="1200"/>
        </a:p>
      </dsp:txBody>
      <dsp:txXfrm>
        <a:off x="5901876" y="913045"/>
        <a:ext cx="426177" cy="583089"/>
      </dsp:txXfrm>
    </dsp:sp>
    <dsp:sp modelId="{A93FA24D-E422-46E9-AA20-95F512EEF0FB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600" kern="1200"/>
        </a:p>
      </dsp:txBody>
      <dsp:txXfrm>
        <a:off x="6446452" y="2321898"/>
        <a:ext cx="426177" cy="583089"/>
      </dsp:txXfrm>
    </dsp:sp>
    <dsp:sp modelId="{DD9399A0-1BAA-4EAE-97D4-F788914A3126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6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568007853"/>
              </p:ext>
            </p:extLst>
          </p:nvPr>
        </p:nvGraphicFramePr>
        <p:xfrm>
          <a:off x="2004997" y="9108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09929095"/>
              </p:ext>
            </p:extLst>
          </p:nvPr>
        </p:nvGraphicFramePr>
        <p:xfrm>
          <a:off x="2004997" y="1508019"/>
          <a:ext cx="8128000" cy="317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9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4250519352"/>
              </p:ext>
            </p:extLst>
          </p:nvPr>
        </p:nvGraphicFramePr>
        <p:xfrm>
          <a:off x="2004997" y="9108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OKAMOTO_LAB</cp:lastModifiedBy>
  <cp:revision>1</cp:revision>
  <dcterms:created xsi:type="dcterms:W3CDTF">2019-09-28T11:52:04Z</dcterms:created>
  <dcterms:modified xsi:type="dcterms:W3CDTF">2019-09-28T11:52:25Z</dcterms:modified>
</cp:coreProperties>
</file>