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91755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3113397" y="1849900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3113397" y="2782242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3714584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4646926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557926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3" name="下矢印 2"/>
          <p:cNvSpPr/>
          <p:nvPr/>
        </p:nvSpPr>
        <p:spPr>
          <a:xfrm>
            <a:off x="8280000" y="1476000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8280000" y="24276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280000" y="332944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424521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516099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環状矢印 121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環状矢印 122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環状矢印 120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環状矢印 121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4" name="円柱 12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柱 126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カーブ矢印 127"/>
          <p:cNvSpPr/>
          <p:nvPr/>
        </p:nvSpPr>
        <p:spPr>
          <a:xfrm rot="5400000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円柱 128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環状矢印 129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環状矢印 130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3" name="右カーブ矢印 132"/>
          <p:cNvSpPr/>
          <p:nvPr/>
        </p:nvSpPr>
        <p:spPr>
          <a:xfrm rot="5400000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円柱 133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環状矢印 134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環状矢印 135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カーブ矢印 117"/>
          <p:cNvSpPr/>
          <p:nvPr/>
        </p:nvSpPr>
        <p:spPr>
          <a:xfrm rot="16200000" flipH="1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環状矢印 119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環状矢印 120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カーブ矢印 126"/>
          <p:cNvSpPr/>
          <p:nvPr/>
        </p:nvSpPr>
        <p:spPr>
          <a:xfrm rot="16200000" flipH="1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円柱 127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環状矢印 128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環状矢印 129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2" name="右カーブ矢印 131"/>
          <p:cNvSpPr/>
          <p:nvPr/>
        </p:nvSpPr>
        <p:spPr>
          <a:xfrm rot="16200000" flipH="1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円柱 132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環状矢印 133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環状矢印 134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7" name="円柱 136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右カーブ矢印 137"/>
          <p:cNvSpPr/>
          <p:nvPr/>
        </p:nvSpPr>
        <p:spPr>
          <a:xfrm rot="16200000" flipH="1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円柱 138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環状矢印 139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1" name="環状矢印 140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225201" y="75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228891" y="15954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249821" y="24500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261685" y="34193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2" grpId="0" animBg="1"/>
      <p:bldP spid="133" grpId="0" animBg="1"/>
      <p:bldP spid="137" grpId="0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1" y="0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42629" y="2093479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60853" y="291825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60853" y="373839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60853" y="4627593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7504902" y="101176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095544" y="360467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7540827" y="194543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31469" y="453834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8074443" y="180433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8110368" y="273800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7524732" y="282327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7560657" y="375694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995167" y="1542133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7358651" y="11260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362341" y="1970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3271" y="28253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395135" y="3794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柱 130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柱 131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柱 132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柱 13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3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矢印 6"/>
          <p:cNvSpPr/>
          <p:nvPr/>
        </p:nvSpPr>
        <p:spPr>
          <a:xfrm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矢印 4"/>
          <p:cNvSpPr/>
          <p:nvPr/>
        </p:nvSpPr>
        <p:spPr>
          <a:xfrm flipH="1"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3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5929" y="4302896"/>
            <a:ext cx="1354349" cy="10699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875497" y="4302896"/>
            <a:ext cx="1354349" cy="10699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133968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Right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1903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Left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4439" y="2731245"/>
            <a:ext cx="21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smtClean="0">
                <a:solidFill>
                  <a:schemeClr val="bg1"/>
                </a:solidFill>
              </a:rPr>
              <a:t>Rela</a:t>
            </a:r>
            <a:r>
              <a:rPr lang="en-US" altLang="ja-JP" sz="5400" b="1" dirty="0">
                <a:solidFill>
                  <a:schemeClr val="bg1"/>
                </a:solidFill>
              </a:rPr>
              <a:t>x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14167" y="2011398"/>
            <a:ext cx="2949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 smtClean="0">
                <a:solidFill>
                  <a:schemeClr val="bg1"/>
                </a:solidFill>
              </a:rPr>
              <a:t>Left</a:t>
            </a:r>
          </a:p>
          <a:p>
            <a:pPr algn="ctr"/>
            <a:r>
              <a:rPr lang="en-US" altLang="ja-JP" sz="5400" b="1" dirty="0">
                <a:solidFill>
                  <a:schemeClr val="bg1"/>
                </a:solidFill>
              </a:rPr>
              <a:t>o</a:t>
            </a:r>
            <a:r>
              <a:rPr kumimoji="1" lang="en-US" altLang="ja-JP" sz="5400" b="1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altLang="ja-JP" sz="5400" b="1" dirty="0" smtClean="0">
                <a:solidFill>
                  <a:schemeClr val="bg1"/>
                </a:solidFill>
              </a:rPr>
              <a:t>Right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54246" y="1418927"/>
            <a:ext cx="240482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 smtClean="0"/>
              <a:t>+</a:t>
            </a:r>
            <a:endParaRPr kumimoji="1" lang="ja-JP" altLang="en-US" sz="23900" dirty="0"/>
          </a:p>
        </p:txBody>
      </p:sp>
      <p:sp>
        <p:nvSpPr>
          <p:cNvPr id="7" name="右矢印 6"/>
          <p:cNvSpPr/>
          <p:nvPr/>
        </p:nvSpPr>
        <p:spPr>
          <a:xfrm>
            <a:off x="3703650" y="2900170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7974139" y="2901863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227748" y="486865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728" y="1256222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ジ課題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0127054" y="1256221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smtClean="0"/>
              <a:t>ｌジ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341475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第１ブロック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633969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第２ブロック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5855391" y="1256225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第３ブロック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076813" y="1256224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第４ブロック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829602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第５ブロック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2753115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428987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62664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447326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680787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910000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60" name="正方形/長方形 59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70" name="テキスト ボックス 6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117" name="テキスト ボックス 1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1" name="テキスト ボックス 1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3" name="テキスト ボックス 1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5" name="テキスト ボックス 1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6" name="テキスト ボックス 1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7" name="グループ化 12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128" name="テキスト ボックス 127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5" name="テキスト ボックス 134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7" name="テキスト ボックス 136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139" name="テキスト ボックス 138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5" name="テキスト ボックス 144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7" name="テキスト ボックス 146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150" name="テキスト ボックス 14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3" name="テキスト ボックス 152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8" name="テキスト ボックス 157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9" name="テキスト ボックス 158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161" name="テキスト ボックス 160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2" name="テキスト ボックス 161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4" name="テキスト ボックス 163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6" name="テキスト ボックス 165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0" name="テキスト ボックス 169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71" name="グループ化 17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172" name="テキスト ボックス 171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3" name="テキスト ボックス 172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4" name="テキスト ボックス 173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7" name="テキスト ボックス 176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9" name="テキスト ボックス 178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1" name="テキスト ボックス 180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183" name="テキスト ボックス 182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5" name="テキスト ボックス 184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6" name="テキスト ボックス 185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7" name="テキスト ボックス 186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8" name="テキスト ボックス 187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9" name="テキスト ボックス 188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0" name="テキスト ボックス 189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1" name="テキスト ボックス 190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2" name="テキスト ボックス 191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194" name="テキスト ボックス 193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7" name="テキスト ボックス 196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8" name="テキスト ボックス 197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9" name="テキスト ボックス 198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0" name="テキスト ボックス 199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1" name="テキスト ボックス 200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2" name="テキスト ボックス 201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3" name="テキスト ボックス 202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204" name="グループ化 20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205" name="テキスト ボックス 2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7" name="テキスト ボックス 2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8" name="テキスト ボックス 2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9" name="テキスト ボックス 2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2" name="テキスト ボックス 2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3" name="テキスト ボックス 2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4" name="テキスト ボックス 2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218" name="円柱 217"/>
          <p:cNvSpPr/>
          <p:nvPr/>
        </p:nvSpPr>
        <p:spPr>
          <a:xfrm>
            <a:off x="8092733" y="20797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柱 224"/>
          <p:cNvSpPr/>
          <p:nvPr/>
        </p:nvSpPr>
        <p:spPr>
          <a:xfrm>
            <a:off x="8245133" y="22321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柱 225"/>
          <p:cNvSpPr/>
          <p:nvPr/>
        </p:nvSpPr>
        <p:spPr>
          <a:xfrm>
            <a:off x="8397533" y="23845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柱 226"/>
          <p:cNvSpPr/>
          <p:nvPr/>
        </p:nvSpPr>
        <p:spPr>
          <a:xfrm>
            <a:off x="8549933" y="25369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5" grpId="0" animBg="1"/>
      <p:bldP spid="226" grpId="0" animBg="1"/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5" name="正方形/長方形 4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7" name="テキスト ボックス 9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7" name="テキスト ボックス 8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7" name="テキスト ボックス 6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7" name="テキスト ボックス 5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8415649" y="2346015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44395" y="1029895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円柱 117"/>
          <p:cNvSpPr/>
          <p:nvPr/>
        </p:nvSpPr>
        <p:spPr>
          <a:xfrm>
            <a:off x="8160907" y="2006929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柱 118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30390" y="1987687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>
            <a:off x="8146902" y="296472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柱 119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柱 120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120" grpId="0" animBg="1"/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7511522" y="277005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128034" y="374708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7547447" y="370372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63959" y="468075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1636</Words>
  <Application>Microsoft Office PowerPoint</Application>
  <PresentationFormat>ワイド画面</PresentationFormat>
  <Paragraphs>1472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Sha Chosei</cp:lastModifiedBy>
  <cp:revision>24</cp:revision>
  <dcterms:created xsi:type="dcterms:W3CDTF">2019-09-28T11:52:04Z</dcterms:created>
  <dcterms:modified xsi:type="dcterms:W3CDTF">2019-10-14T08:01:08Z</dcterms:modified>
</cp:coreProperties>
</file>