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97" autoAdjust="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C8224-FB4E-4B34-905B-F47BDC6595FA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02BEE-DFEB-4731-8F53-6F7AE27C5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02BEE-DFEB-4731-8F53-6F7AE27C5B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5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4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1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9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4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07F9-9F4F-445C-9FA3-CAB315CD3A78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446F-BC42-4A1D-9AA3-19729CBA3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064" y="1365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돈키호테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36" y="136525"/>
            <a:ext cx="3038542" cy="2469831"/>
          </a:xfrm>
          <a:prstGeom prst="rect">
            <a:avLst/>
          </a:prstGeom>
        </p:spPr>
      </p:pic>
      <p:sp>
        <p:nvSpPr>
          <p:cNvPr id="9" name="AutoShape 4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AutoShape 6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05502" y="382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AutoShape 8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034" name="Picture 10" descr="í ì´ì¤í ë¦¬ ë§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027" y="912901"/>
            <a:ext cx="3430011" cy="34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257675" y="47480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클래시로얄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프린스 주소 </a:t>
            </a:r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https://namu.wiki/w/%ED%94%84%EB%A6%B0%EC%8A%A4(%ED%81%B4%EB%9E%98%EC%8B%9C%20%EB%A1%9C%EC%96%84)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10317" y="2147818"/>
            <a:ext cx="3061451" cy="38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자살토끼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등급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코스트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속성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물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불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풀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설명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당근을 들고 뛰어갑니다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적을 만나면 땅에 당근을 박고 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멍청한 표정을 짓습니다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당근이 터집니다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3021181"/>
              </p:ext>
            </p:extLst>
          </p:nvPr>
        </p:nvGraphicFramePr>
        <p:xfrm>
          <a:off x="6019800" y="365125"/>
          <a:ext cx="5629160" cy="581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45">
                  <a:extLst>
                    <a:ext uri="{9D8B030D-6E8A-4147-A177-3AD203B41FA5}">
                      <a16:colId xmlns:a16="http://schemas.microsoft.com/office/drawing/2014/main" val="103178020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375528925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63800710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571866364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4026378335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51029515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71700849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1193153034"/>
                    </a:ext>
                  </a:extLst>
                </a:gridCol>
              </a:tblGrid>
              <a:tr h="703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이동속도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공격력</a:t>
                      </a:r>
                      <a:r>
                        <a:rPr lang="en-US" alt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 * 5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체력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사거리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대상 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Times New Roman" panose="02020603050405020304" pitchFamily="18" charset="0"/>
                        </a:rPr>
                        <a:t>대상 타입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extLst>
                  <a:ext uri="{0D108BD9-81ED-4DB2-BD59-A6C34878D82A}">
                    <a16:rowId xmlns:a16="http://schemas.microsoft.com/office/drawing/2014/main" val="1443363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중상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300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근접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범위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지상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0658818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320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8947476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340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92901585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374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07747918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115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411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5435828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127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452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57529142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139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496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67893831"/>
                  </a:ext>
                </a:extLst>
              </a:tr>
              <a:tr h="5726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152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544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9543050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167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598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308264212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184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656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8068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064" y="136525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곰인형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AutoShape 4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AutoShape 6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05502" y="382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AutoShape 8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ê³°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590676"/>
            <a:ext cx="473075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íì¼:external/vignette2.wikia.nocookie.net/GiantC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02" y="534410"/>
            <a:ext cx="36353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19800" y="52536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자이언트 주소</a:t>
            </a:r>
            <a:endParaRPr lang="en-US" altLang="ko-KR" dirty="0" smtClean="0"/>
          </a:p>
          <a:p>
            <a:r>
              <a:rPr lang="ko-KR" altLang="en-US" dirty="0" smtClean="0"/>
              <a:t>https://namu.wiki/w/%EC%9E%90%EC%9D%B4%EC%96%B8%ED%8A%B8(%ED%81%B4%EB%9E%98%EC%8B%9C%20%EB%A1%9C%EC%96%84)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1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곰인형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등급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코스트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속성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물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불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풀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설명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튼튼한 </a:t>
            </a:r>
            <a:r>
              <a:rPr lang="ko-KR" altLang="en-US" sz="16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곰인형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기지만 공격한다</a:t>
            </a:r>
            <a:r>
              <a:rPr lang="en-US" altLang="ko-KR" sz="160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200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  <a:endParaRPr lang="en-US" altLang="ko-KR" sz="16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378668"/>
              </p:ext>
            </p:extLst>
          </p:nvPr>
        </p:nvGraphicFramePr>
        <p:xfrm>
          <a:off x="6019800" y="365125"/>
          <a:ext cx="5629160" cy="581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45">
                  <a:extLst>
                    <a:ext uri="{9D8B030D-6E8A-4147-A177-3AD203B41FA5}">
                      <a16:colId xmlns:a16="http://schemas.microsoft.com/office/drawing/2014/main" val="103178020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375528925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63800710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571866364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4026378335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51029515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71700849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1193153034"/>
                    </a:ext>
                  </a:extLst>
                </a:gridCol>
              </a:tblGrid>
              <a:tr h="703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이동속도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체력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사거리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대상 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Times New Roman" panose="02020603050405020304" pitchFamily="18" charset="0"/>
                        </a:rPr>
                        <a:t>대상 타입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extLst>
                  <a:ext uri="{0D108BD9-81ED-4DB2-BD59-A6C34878D82A}">
                    <a16:rowId xmlns:a16="http://schemas.microsoft.com/office/drawing/2014/main" val="1443363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1400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근접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지상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0658818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110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1600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8947476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120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1861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92901585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132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2047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07747918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145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2251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5435828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159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2475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57529142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175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2717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67893831"/>
                  </a:ext>
                </a:extLst>
              </a:tr>
              <a:tr h="5726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192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2977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9543050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211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3275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308264212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231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3591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8068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돈키호테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등급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영웅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코스트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속성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물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불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풀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설명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말을 타고 달려가 적을 무찌릅니다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돌진을 통해 적에게 더 큰 </a:t>
            </a:r>
            <a:r>
              <a:rPr lang="ko-KR" altLang="en-US" sz="16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데미지를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줍니다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돌진 스킬</a:t>
            </a:r>
            <a:endParaRPr lang="en-US" altLang="ko-KR" sz="16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첫 공격은 적에게 달려가 </a:t>
            </a:r>
            <a:r>
              <a:rPr lang="ko-KR" altLang="en-US" sz="16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렌스로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찌릅니다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첫 공격은 이동속도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공격력이 증가합니다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넉백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효과가 있습니다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1459681"/>
              </p:ext>
            </p:extLst>
          </p:nvPr>
        </p:nvGraphicFramePr>
        <p:xfrm>
          <a:off x="6019800" y="365125"/>
          <a:ext cx="5629160" cy="581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45">
                  <a:extLst>
                    <a:ext uri="{9D8B030D-6E8A-4147-A177-3AD203B41FA5}">
                      <a16:colId xmlns:a16="http://schemas.microsoft.com/office/drawing/2014/main" val="103178020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375528925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63800710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571866364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4026378335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51029515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71700849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1193153034"/>
                    </a:ext>
                  </a:extLst>
                </a:gridCol>
              </a:tblGrid>
              <a:tr h="703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이동속도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체력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사거리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대상 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Times New Roman" panose="02020603050405020304" pitchFamily="18" charset="0"/>
                        </a:rPr>
                        <a:t>대상 타입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extLst>
                  <a:ext uri="{0D108BD9-81ED-4DB2-BD59-A6C34878D82A}">
                    <a16:rowId xmlns:a16="http://schemas.microsoft.com/office/drawing/2014/main" val="1443363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중상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175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1213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근접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지상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0658818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192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1333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8947476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211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1467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92901585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232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1614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07747918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255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1774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5435828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280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1952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57529142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209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2146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67893831"/>
                  </a:ext>
                </a:extLst>
              </a:tr>
              <a:tr h="5726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339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2360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9543050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308264212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8068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064" y="136525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호두까기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인형 검사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AutoShape 4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AutoShape 6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05502" y="382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AutoShape 8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4104" name="Picture 8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9" y="2437824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39" y="1462088"/>
            <a:ext cx="3534836" cy="35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호두까기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인형 검사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등급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코스트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속성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물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불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풀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설명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호두까기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인형입니다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총을 든 형제가 있습니다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16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  <a:endParaRPr lang="en-US" altLang="ko-KR" sz="2000" i="1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1111183"/>
              </p:ext>
            </p:extLst>
          </p:nvPr>
        </p:nvGraphicFramePr>
        <p:xfrm>
          <a:off x="6019800" y="365125"/>
          <a:ext cx="5629160" cy="581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45">
                  <a:extLst>
                    <a:ext uri="{9D8B030D-6E8A-4147-A177-3AD203B41FA5}">
                      <a16:colId xmlns:a16="http://schemas.microsoft.com/office/drawing/2014/main" val="103178020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375528925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63800710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571866364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4026378335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51029515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71700849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1193153034"/>
                    </a:ext>
                  </a:extLst>
                </a:gridCol>
              </a:tblGrid>
              <a:tr h="703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이동속도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체력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사거리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대상 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Times New Roman" panose="02020603050405020304" pitchFamily="18" charset="0"/>
                        </a:rPr>
                        <a:t>대상 타입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extLst>
                  <a:ext uri="{0D108BD9-81ED-4DB2-BD59-A6C34878D82A}">
                    <a16:rowId xmlns:a16="http://schemas.microsoft.com/office/drawing/2014/main" val="1443363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중하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637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근접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지상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0658818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699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8947476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769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92901585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846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07747918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115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930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5435828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127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1023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57529142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139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1091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67893831"/>
                  </a:ext>
                </a:extLst>
              </a:tr>
              <a:tr h="5726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152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1196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9543050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167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1350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308264212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184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1485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8068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064" y="136525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호두까기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인형 총사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AutoShape 4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AutoShape 6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05502" y="382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AutoShape 8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4104" name="Picture 8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9" y="2437824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39" y="1462088"/>
            <a:ext cx="3534836" cy="35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호두까기</a:t>
            </a:r>
            <a:r>
              <a:rPr lang="ko-KR" altLang="en-US" dirty="0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인형 총사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등급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코스트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속성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물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불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풀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설명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호두까기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인형입니다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검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든 형제가 있습니다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16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  <a:endParaRPr lang="en-US" altLang="ko-KR" sz="2000" i="1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0689123"/>
              </p:ext>
            </p:extLst>
          </p:nvPr>
        </p:nvGraphicFramePr>
        <p:xfrm>
          <a:off x="6019800" y="365125"/>
          <a:ext cx="5629160" cy="581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45">
                  <a:extLst>
                    <a:ext uri="{9D8B030D-6E8A-4147-A177-3AD203B41FA5}">
                      <a16:colId xmlns:a16="http://schemas.microsoft.com/office/drawing/2014/main" val="103178020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375528925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63800710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571866364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4026378335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51029515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71700849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1193153034"/>
                    </a:ext>
                  </a:extLst>
                </a:gridCol>
              </a:tblGrid>
              <a:tr h="703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이동속도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체력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사거리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대상 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Times New Roman" panose="02020603050405020304" pitchFamily="18" charset="0"/>
                        </a:rPr>
                        <a:t>대상 타입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extLst>
                  <a:ext uri="{0D108BD9-81ED-4DB2-BD59-A6C34878D82A}">
                    <a16:rowId xmlns:a16="http://schemas.microsoft.com/office/drawing/2014/main" val="1443363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중하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1.1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300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중상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지상</a:t>
                      </a:r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/ </a:t>
                      </a:r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공중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0658818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320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8947476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340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92901585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374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07747918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110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411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5435828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120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452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57529142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132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496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67893831"/>
                  </a:ext>
                </a:extLst>
              </a:tr>
              <a:tr h="5726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145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544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9543050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160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598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308264212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175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656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8068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4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064" y="136525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마트료시카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AutoShape 4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AutoShape 6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05502" y="382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AutoShape 8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6152" name="Picture 8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620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마트료시카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등급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코스트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속성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무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설명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번 분열합니다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체력이 줄 때마다 분열합니다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분열하면 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체력이 줄어듭니다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적 기지에서만 터집니다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en-US" altLang="ko-KR" sz="20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특징 </a:t>
            </a:r>
            <a:r>
              <a:rPr lang="en-US" altLang="ko-KR" sz="2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분열</a:t>
            </a:r>
            <a:endParaRPr lang="en-US" altLang="ko-KR" sz="16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번 분열합니다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442447"/>
              </p:ext>
            </p:extLst>
          </p:nvPr>
        </p:nvGraphicFramePr>
        <p:xfrm>
          <a:off x="6019800" y="365125"/>
          <a:ext cx="5629160" cy="581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45">
                  <a:extLst>
                    <a:ext uri="{9D8B030D-6E8A-4147-A177-3AD203B41FA5}">
                      <a16:colId xmlns:a16="http://schemas.microsoft.com/office/drawing/2014/main" val="103178020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375528925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63800710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571866364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4026378335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510295159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2717008492"/>
                    </a:ext>
                  </a:extLst>
                </a:gridCol>
                <a:gridCol w="703645">
                  <a:extLst>
                    <a:ext uri="{9D8B030D-6E8A-4147-A177-3AD203B41FA5}">
                      <a16:colId xmlns:a16="http://schemas.microsoft.com/office/drawing/2014/main" val="1193153034"/>
                    </a:ext>
                  </a:extLst>
                </a:gridCol>
              </a:tblGrid>
              <a:tr h="703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이동속도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공격력</a:t>
                      </a:r>
                      <a:r>
                        <a:rPr lang="en-US" alt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 * 4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공격속도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체력</a:t>
                      </a:r>
                      <a:r>
                        <a:rPr lang="en-US" alt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 * 3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사거리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굴림" panose="020B0600000101010101" pitchFamily="50" charset="-127"/>
                        </a:rPr>
                        <a:t>대상 수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bg1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  <a:cs typeface="Times New Roman" panose="02020603050405020304" pitchFamily="18" charset="0"/>
                        </a:rPr>
                        <a:t>대상 타입</a:t>
                      </a: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한컴 윤고딕 230" panose="02020603020101020101" pitchFamily="18" charset="-127"/>
                        <a:ea typeface="한컴 윤고딕 230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8964" marR="58964" marT="16186" marB="16186" anchor="ctr"/>
                </a:tc>
                <a:extLst>
                  <a:ext uri="{0D108BD9-81ED-4DB2-BD59-A6C34878D82A}">
                    <a16:rowId xmlns:a16="http://schemas.microsoft.com/office/drawing/2014/main" val="1443363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중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175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근접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범위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지상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0658818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192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8947476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211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38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92901585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232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42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077479183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255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45435828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280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57529142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209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56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567893831"/>
                  </a:ext>
                </a:extLst>
              </a:tr>
              <a:tr h="5726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339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61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1954305047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67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3082642129"/>
                  </a:ext>
                </a:extLst>
              </a:tr>
              <a:tr h="5039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</a:p>
                  </a:txBody>
                  <a:tcPr marL="58964" marR="58964" marT="16302" marB="1630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74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marL="83244" marR="83244" marT="41622" marB="41622" anchor="ctr"/>
                </a:tc>
                <a:extLst>
                  <a:ext uri="{0D108BD9-81ED-4DB2-BD59-A6C34878D82A}">
                    <a16:rowId xmlns:a16="http://schemas.microsoft.com/office/drawing/2014/main" val="298068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1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7064" y="136525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자살토끼</a:t>
            </a: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9" name="AutoShape 4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AutoShape 6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05502" y="382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1" name="AutoShape 8" descr="í ì´ì¤í ë¦¬ ë§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590676"/>
            <a:ext cx="40290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504</Words>
  <Application>Microsoft Office PowerPoint</Application>
  <PresentationFormat>와이드스크린</PresentationFormat>
  <Paragraphs>314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맑은 고딕</vt:lpstr>
      <vt:lpstr>한컴 윤고딕 230</vt:lpstr>
      <vt:lpstr>한컴 윤고딕 240</vt:lpstr>
      <vt:lpstr>한컴 윤고딕 250</vt:lpstr>
      <vt:lpstr>Arial</vt:lpstr>
      <vt:lpstr>Times New Roman</vt:lpstr>
      <vt:lpstr>Wingdings</vt:lpstr>
      <vt:lpstr>Office 테마</vt:lpstr>
      <vt:lpstr>돈키호테</vt:lpstr>
      <vt:lpstr>돈키호테</vt:lpstr>
      <vt:lpstr>호두까기 인형 검사</vt:lpstr>
      <vt:lpstr>호두까기 인형 검사</vt:lpstr>
      <vt:lpstr>호두까기 인형 총사</vt:lpstr>
      <vt:lpstr>호두까기 인형 총사</vt:lpstr>
      <vt:lpstr>마트료시카</vt:lpstr>
      <vt:lpstr>마트료시카</vt:lpstr>
      <vt:lpstr>자살토끼</vt:lpstr>
      <vt:lpstr>자살토끼</vt:lpstr>
      <vt:lpstr>곰인형</vt:lpstr>
      <vt:lpstr>곰인형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2018-11-16T07:19:07Z</dcterms:created>
  <dcterms:modified xsi:type="dcterms:W3CDTF">2018-11-16T09:20:45Z</dcterms:modified>
</cp:coreProperties>
</file>