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91" r:id="rId5"/>
    <p:sldId id="266" r:id="rId6"/>
    <p:sldId id="292" r:id="rId7"/>
    <p:sldId id="261" r:id="rId8"/>
    <p:sldId id="289" r:id="rId9"/>
    <p:sldId id="267" r:id="rId10"/>
    <p:sldId id="290" r:id="rId11"/>
    <p:sldId id="293" r:id="rId12"/>
    <p:sldId id="286" r:id="rId13"/>
    <p:sldId id="283" r:id="rId14"/>
    <p:sldId id="280" r:id="rId15"/>
    <p:sldId id="285" r:id="rId16"/>
    <p:sldId id="276" r:id="rId17"/>
    <p:sldId id="28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5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1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2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32EB-4B07-4B46-A9BF-DF103522ECB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9DBF-AF0C-448F-B7BD-D77A575C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4946" y="1227951"/>
            <a:ext cx="11242109" cy="244570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solidFill>
                  <a:schemeClr val="bg1"/>
                </a:solidFill>
              </a:rPr>
              <a:t>서버 라이브러리 개발</a:t>
            </a:r>
            <a:endParaRPr lang="en-US" altLang="ko-KR" sz="8000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04" y="830050"/>
            <a:ext cx="3073791" cy="7958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29510" y="4071559"/>
            <a:ext cx="1332978" cy="746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201613062</a:t>
            </a:r>
          </a:p>
          <a:p>
            <a:pPr algn="ctr"/>
            <a:r>
              <a:rPr lang="ko-KR" altLang="en-US" dirty="0" smtClean="0"/>
              <a:t>조 관 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2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66488" y="373432"/>
            <a:ext cx="4571434" cy="434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.NET 4.x Plugins </a:t>
            </a:r>
            <a:r>
              <a:rPr lang="ko-KR" altLang="en-US" dirty="0"/>
              <a:t>호환성 버그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66488" y="808074"/>
            <a:ext cx="22893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210673" y="1242716"/>
            <a:ext cx="9791944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Special Folder Names </a:t>
            </a:r>
            <a:r>
              <a:rPr lang="ko-KR" altLang="en-US" sz="2800" dirty="0" smtClean="0"/>
              <a:t>규약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1210673" y="1985032"/>
            <a:ext cx="9791944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플랫폼에 맞는 </a:t>
            </a:r>
            <a:r>
              <a:rPr lang="en-US" altLang="ko-KR" sz="2800" dirty="0" smtClean="0"/>
              <a:t>.NET Framework </a:t>
            </a:r>
            <a:r>
              <a:rPr lang="ko-KR" altLang="en-US" sz="2800" dirty="0" smtClean="0"/>
              <a:t>호환 버전 사용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210673" y="2727348"/>
            <a:ext cx="9791944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클래스 라이브러리 생성 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솔루션 </a:t>
            </a:r>
            <a:r>
              <a:rPr lang="en-US" altLang="ko-KR" sz="2800" dirty="0" smtClean="0"/>
              <a:t>.NET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Mono </a:t>
            </a:r>
            <a:r>
              <a:rPr lang="ko-KR" altLang="en-US" sz="2800" dirty="0" smtClean="0"/>
              <a:t>버전 확인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1210673" y="3469664"/>
            <a:ext cx="9791944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/>
              <a:t>Unity 2017 </a:t>
            </a:r>
            <a:r>
              <a:rPr lang="ko-KR" altLang="en-US" sz="2800" dirty="0"/>
              <a:t>이후 </a:t>
            </a:r>
            <a:r>
              <a:rPr lang="en-US" altLang="ko-KR" sz="2800" dirty="0"/>
              <a:t>.NET 4.6 Mono </a:t>
            </a:r>
            <a:r>
              <a:rPr lang="ko-KR" altLang="en-US" sz="2800" dirty="0"/>
              <a:t>버전 도입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79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32573" y="309759"/>
            <a:ext cx="4726854" cy="6238482"/>
            <a:chOff x="1078671" y="1629783"/>
            <a:chExt cx="2726508" cy="3598434"/>
          </a:xfrm>
        </p:grpSpPr>
        <p:sp>
          <p:nvSpPr>
            <p:cNvPr id="2" name="육각형 1"/>
            <p:cNvSpPr/>
            <p:nvPr/>
          </p:nvSpPr>
          <p:spPr>
            <a:xfrm rot="5400000">
              <a:off x="860551" y="2283589"/>
              <a:ext cx="3162748" cy="2726507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006240" y="1629783"/>
              <a:ext cx="871369" cy="87136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/>
                <a:t>3</a:t>
              </a:r>
              <a:endParaRPr lang="ko-KR" altLang="en-US" sz="6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78671" y="2753958"/>
              <a:ext cx="2726508" cy="17857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클래스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문서화</a:t>
              </a:r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25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클래스 문서화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48" y="0"/>
            <a:ext cx="8964052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98327" y="2438181"/>
            <a:ext cx="1625684" cy="1981637"/>
            <a:chOff x="5283158" y="808074"/>
            <a:chExt cx="1625684" cy="198163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158" y="808074"/>
              <a:ext cx="1625684" cy="162568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445703" y="2433758"/>
              <a:ext cx="1300593" cy="3559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starUML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9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B</a:t>
              </a:r>
              <a:r>
                <a:rPr lang="en-US" altLang="ko-KR" dirty="0" smtClean="0"/>
                <a:t>enefit - 1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5" y="1242715"/>
            <a:ext cx="2601185" cy="26011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856716" y="4008236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클래스 구조 개념을 </a:t>
            </a:r>
            <a:r>
              <a:rPr lang="ko-KR" altLang="en-US" sz="2800" dirty="0">
                <a:solidFill>
                  <a:srgbClr val="FFFF00"/>
                </a:solidFill>
              </a:rPr>
              <a:t>간단명료</a:t>
            </a:r>
            <a:r>
              <a:rPr lang="ko-KR" altLang="en-US" sz="2800" dirty="0"/>
              <a:t>하게 정리할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023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24" name="직사각형 23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B</a:t>
              </a:r>
              <a:r>
                <a:rPr lang="en-US" altLang="ko-KR" dirty="0" smtClean="0"/>
                <a:t>enefit - 2</a:t>
              </a:r>
              <a:endParaRPr lang="en-US" altLang="ko-KR" dirty="0" smtClean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1856716" y="4008236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FF00"/>
                </a:solidFill>
              </a:rPr>
              <a:t>단순화</a:t>
            </a:r>
            <a:r>
              <a:rPr lang="ko-KR" altLang="en-US" sz="2800" dirty="0"/>
              <a:t>된 클래스 구조를 쉽게 이해할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5" y="1242715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1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W</a:t>
              </a:r>
              <a:r>
                <a:rPr lang="en-US" altLang="ko-KR" dirty="0" smtClean="0"/>
                <a:t>arning ?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1856716" y="4008236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기능 </a:t>
            </a:r>
            <a:r>
              <a:rPr lang="ko-KR" altLang="en-US" sz="2800" dirty="0"/>
              <a:t>개발이 </a:t>
            </a:r>
            <a:r>
              <a:rPr lang="ko-KR" altLang="en-US" sz="2800" dirty="0">
                <a:solidFill>
                  <a:srgbClr val="FF0000"/>
                </a:solidFill>
              </a:rPr>
              <a:t>완성된 단계</a:t>
            </a:r>
            <a:r>
              <a:rPr lang="ko-KR" altLang="en-US" sz="2800" dirty="0"/>
              <a:t>에서 </a:t>
            </a:r>
            <a:r>
              <a:rPr lang="en-US" altLang="ko-KR" sz="2800" dirty="0"/>
              <a:t>UML</a:t>
            </a:r>
            <a:r>
              <a:rPr lang="ko-KR" altLang="en-US" sz="2800" dirty="0"/>
              <a:t>을 그린다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856715" y="4746592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목적없이</a:t>
            </a:r>
            <a:r>
              <a:rPr lang="ko-KR" altLang="en-US" sz="2800" dirty="0"/>
              <a:t> 무조건 </a:t>
            </a:r>
            <a:r>
              <a:rPr lang="en-US" altLang="ko-KR" sz="2800" dirty="0"/>
              <a:t>UML</a:t>
            </a:r>
            <a:r>
              <a:rPr lang="ko-KR" altLang="en-US" sz="2800" dirty="0"/>
              <a:t>을 그리지 않는다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6" y="1242716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5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rgbClr val="00FFFF"/>
                  </a:solidFill>
                </a:rPr>
                <a:t>W</a:t>
              </a:r>
              <a:r>
                <a:rPr lang="en-US" altLang="ko-KR" dirty="0" smtClean="0"/>
                <a:t>hy ?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1856716" y="4008236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UML </a:t>
            </a:r>
            <a:r>
              <a:rPr lang="ko-KR" altLang="en-US" sz="2800" dirty="0"/>
              <a:t>그리는데 </a:t>
            </a:r>
            <a:r>
              <a:rPr lang="ko-KR" altLang="en-US" sz="2800" dirty="0">
                <a:solidFill>
                  <a:srgbClr val="00FFFF"/>
                </a:solidFill>
              </a:rPr>
              <a:t>시간 비용</a:t>
            </a:r>
            <a:r>
              <a:rPr lang="ko-KR" altLang="en-US" sz="2800" dirty="0"/>
              <a:t>을 낭비하게 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5" y="1242715"/>
            <a:ext cx="2601185" cy="26011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64" y="296777"/>
            <a:ext cx="951666" cy="95166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78" y="265605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rgbClr val="00FFFF"/>
                  </a:solidFill>
                </a:rPr>
                <a:t>W</a:t>
              </a:r>
              <a:r>
                <a:rPr lang="en-US" altLang="ko-KR" dirty="0" smtClean="0"/>
                <a:t>hy ?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1856716" y="4008236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00FFFF"/>
                </a:solidFill>
              </a:rPr>
              <a:t>코드 </a:t>
            </a:r>
            <a:r>
              <a:rPr lang="ko-KR" altLang="en-US" sz="2800" dirty="0" smtClean="0">
                <a:solidFill>
                  <a:schemeClr val="bg1"/>
                </a:solidFill>
              </a:rPr>
              <a:t>구현</a:t>
            </a:r>
            <a:r>
              <a:rPr lang="ko-KR" altLang="en-US" sz="2800" dirty="0" smtClean="0"/>
              <a:t>이 </a:t>
            </a:r>
            <a:r>
              <a:rPr lang="en-US" altLang="ko-KR" sz="2800" dirty="0" smtClean="0"/>
              <a:t>UML </a:t>
            </a:r>
            <a:r>
              <a:rPr lang="ko-KR" altLang="en-US" sz="2800" dirty="0" smtClean="0"/>
              <a:t>보다 </a:t>
            </a:r>
            <a:r>
              <a:rPr lang="ko-KR" altLang="en-US" sz="2800" dirty="0" smtClean="0">
                <a:solidFill>
                  <a:srgbClr val="00FFFF"/>
                </a:solidFill>
              </a:rPr>
              <a:t>우선</a:t>
            </a:r>
            <a:r>
              <a:rPr lang="ko-KR" altLang="en-US" sz="2800" dirty="0" smtClean="0"/>
              <a:t>이 되어야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5" y="1242715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8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5" name="직사각형 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Q&amp;A</a:t>
              </a:r>
              <a:endParaRPr lang="en-US" altLang="ko-KR" dirty="0" smtClean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5" y="827815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72852" y="1249326"/>
            <a:ext cx="5515952" cy="4359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err="1" smtClean="0"/>
              <a:t>실러캔스</a:t>
            </a:r>
            <a:r>
              <a:rPr lang="ko-KR" altLang="en-US" sz="5400" dirty="0" smtClean="0"/>
              <a:t> 팀</a:t>
            </a:r>
            <a:endParaRPr lang="en-US" altLang="ko-KR" sz="5400" dirty="0" smtClean="0"/>
          </a:p>
          <a:p>
            <a:pPr algn="ctr"/>
            <a:endParaRPr lang="en-US" altLang="ko-KR" sz="5400" dirty="0"/>
          </a:p>
          <a:p>
            <a:pPr algn="ctr"/>
            <a:r>
              <a:rPr lang="ko-KR" altLang="en-US" sz="5400" dirty="0" smtClean="0"/>
              <a:t>서버 프로그래머</a:t>
            </a:r>
            <a:endParaRPr lang="ko-KR" altLang="en-US" sz="5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7" y="200025"/>
            <a:ext cx="56102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5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 rot="5400000">
            <a:off x="860551" y="2283589"/>
            <a:ext cx="3162748" cy="272650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06240" y="1629783"/>
            <a:ext cx="871369" cy="871369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6" name="육각형 5"/>
          <p:cNvSpPr/>
          <p:nvPr/>
        </p:nvSpPr>
        <p:spPr>
          <a:xfrm rot="5400000">
            <a:off x="4514627" y="2283590"/>
            <a:ext cx="3162748" cy="272650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60316" y="1629784"/>
            <a:ext cx="871369" cy="871369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8" name="육각형 7"/>
          <p:cNvSpPr/>
          <p:nvPr/>
        </p:nvSpPr>
        <p:spPr>
          <a:xfrm rot="5400000">
            <a:off x="8168702" y="2283589"/>
            <a:ext cx="3162748" cy="272650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14391" y="1629783"/>
            <a:ext cx="871369" cy="871369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3</a:t>
            </a:r>
            <a:endParaRPr lang="ko-KR" altLang="en-US" sz="3600" dirty="0"/>
          </a:p>
        </p:txBody>
      </p:sp>
      <p:sp>
        <p:nvSpPr>
          <p:cNvPr id="17" name="직사각형 16"/>
          <p:cNvSpPr/>
          <p:nvPr/>
        </p:nvSpPr>
        <p:spPr>
          <a:xfrm>
            <a:off x="1078671" y="2753958"/>
            <a:ext cx="2726508" cy="1785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서버</a:t>
            </a:r>
            <a:endParaRPr lang="en-US" altLang="ko-KR" sz="3600" dirty="0" smtClean="0"/>
          </a:p>
          <a:p>
            <a:pPr algn="ctr"/>
            <a:r>
              <a:rPr lang="ko-KR" altLang="en-US" sz="3600" dirty="0" smtClean="0"/>
              <a:t>아키텍처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4732746" y="2753958"/>
            <a:ext cx="2726508" cy="1785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라이브러리</a:t>
            </a:r>
            <a:endParaRPr lang="en-US" altLang="ko-KR" sz="3600" dirty="0" smtClean="0"/>
          </a:p>
          <a:p>
            <a:pPr algn="ctr"/>
            <a:r>
              <a:rPr lang="ko-KR" altLang="en-US" sz="3600" dirty="0" smtClean="0"/>
              <a:t>제작과정</a:t>
            </a:r>
            <a:endParaRPr lang="ko-KR" altLang="en-US" sz="3600" dirty="0"/>
          </a:p>
        </p:txBody>
      </p:sp>
      <p:sp>
        <p:nvSpPr>
          <p:cNvPr id="19" name="직사각형 18"/>
          <p:cNvSpPr/>
          <p:nvPr/>
        </p:nvSpPr>
        <p:spPr>
          <a:xfrm>
            <a:off x="8386821" y="2753958"/>
            <a:ext cx="2726508" cy="1785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클래스</a:t>
            </a:r>
            <a:endParaRPr lang="en-US" altLang="ko-KR" sz="3600" dirty="0" smtClean="0"/>
          </a:p>
          <a:p>
            <a:pPr algn="ctr"/>
            <a:r>
              <a:rPr lang="ko-KR" altLang="en-US" sz="3600" dirty="0" smtClean="0"/>
              <a:t>문서화</a:t>
            </a:r>
            <a:endParaRPr lang="ko-KR" altLang="en-US" sz="3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2" name="직사각형 11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목차</a:t>
              </a:r>
              <a:endParaRPr lang="en-US" altLang="ko-KR" dirty="0" smtClean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3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32573" y="309759"/>
            <a:ext cx="4726854" cy="6238482"/>
            <a:chOff x="1078671" y="1629783"/>
            <a:chExt cx="2726508" cy="3598434"/>
          </a:xfrm>
        </p:grpSpPr>
        <p:sp>
          <p:nvSpPr>
            <p:cNvPr id="2" name="육각형 1"/>
            <p:cNvSpPr/>
            <p:nvPr/>
          </p:nvSpPr>
          <p:spPr>
            <a:xfrm rot="5400000">
              <a:off x="860551" y="2283589"/>
              <a:ext cx="3162748" cy="2726507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006240" y="1629783"/>
              <a:ext cx="871369" cy="87136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/>
                <a:t>1</a:t>
              </a:r>
              <a:endParaRPr lang="ko-KR" altLang="en-US" sz="6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78671" y="2753958"/>
              <a:ext cx="2726508" cy="17857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 smtClean="0"/>
                <a:t>서버</a:t>
              </a:r>
              <a:endParaRPr lang="en-US" altLang="ko-KR" sz="6600" dirty="0" smtClean="0"/>
            </a:p>
            <a:p>
              <a:pPr algn="ctr"/>
              <a:r>
                <a:rPr lang="ko-KR" altLang="en-US" sz="6600" dirty="0" smtClean="0"/>
                <a:t>아키텍처</a:t>
              </a:r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316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04" y="3012682"/>
            <a:ext cx="1300593" cy="1300593"/>
          </a:xfrm>
          <a:prstGeom prst="rect">
            <a:avLst/>
          </a:prstGeom>
        </p:spPr>
      </p:pic>
      <p:grpSp>
        <p:nvGrpSpPr>
          <p:cNvPr id="181" name="그룹 180"/>
          <p:cNvGrpSpPr/>
          <p:nvPr/>
        </p:nvGrpSpPr>
        <p:grpSpPr>
          <a:xfrm>
            <a:off x="3168231" y="1469322"/>
            <a:ext cx="1300593" cy="1682381"/>
            <a:chOff x="879021" y="3189809"/>
            <a:chExt cx="1300593" cy="1682381"/>
          </a:xfrm>
        </p:grpSpPr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21" y="3189809"/>
              <a:ext cx="1300593" cy="1300593"/>
            </a:xfrm>
            <a:prstGeom prst="rect">
              <a:avLst/>
            </a:prstGeom>
          </p:spPr>
        </p:pic>
        <p:sp>
          <p:nvSpPr>
            <p:cNvPr id="180" name="직사각형 179"/>
            <p:cNvSpPr/>
            <p:nvPr/>
          </p:nvSpPr>
          <p:spPr>
            <a:xfrm>
              <a:off x="879021" y="4516237"/>
              <a:ext cx="1300593" cy="3559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라이브러리</a:t>
              </a:r>
              <a:endParaRPr lang="ko-KR" altLang="en-US" sz="14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492791" y="3344869"/>
            <a:ext cx="661305" cy="1018007"/>
            <a:chOff x="3352545" y="3103852"/>
            <a:chExt cx="661305" cy="10180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554" y="3103852"/>
              <a:ext cx="650296" cy="650296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3352545" y="3765906"/>
              <a:ext cx="661305" cy="3559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LAN</a:t>
              </a:r>
              <a:endParaRPr lang="ko-KR" altLang="en-US" sz="14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66488" y="1469322"/>
            <a:ext cx="1768802" cy="4642043"/>
            <a:chOff x="666488" y="1469322"/>
            <a:chExt cx="1768802" cy="4642043"/>
          </a:xfrm>
        </p:grpSpPr>
        <p:sp>
          <p:nvSpPr>
            <p:cNvPr id="38" name="직사각형 37"/>
            <p:cNvSpPr/>
            <p:nvPr/>
          </p:nvSpPr>
          <p:spPr>
            <a:xfrm>
              <a:off x="666488" y="1469322"/>
              <a:ext cx="1768802" cy="4642043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9753" y="1585142"/>
              <a:ext cx="1300593" cy="3559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클라이언트</a:t>
              </a:r>
              <a:endParaRPr lang="ko-KR" altLang="en-US" sz="1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11598" y="1469322"/>
            <a:ext cx="1768802" cy="4642043"/>
            <a:chOff x="5211598" y="1469322"/>
            <a:chExt cx="1768802" cy="4642043"/>
          </a:xfrm>
        </p:grpSpPr>
        <p:sp>
          <p:nvSpPr>
            <p:cNvPr id="39" name="직사각형 38"/>
            <p:cNvSpPr/>
            <p:nvPr/>
          </p:nvSpPr>
          <p:spPr>
            <a:xfrm>
              <a:off x="5211598" y="1469322"/>
              <a:ext cx="1768802" cy="4642043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45704" y="1585142"/>
              <a:ext cx="1300593" cy="3559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108333" y="1469322"/>
            <a:ext cx="3483177" cy="4642043"/>
            <a:chOff x="8108333" y="1469322"/>
            <a:chExt cx="3483177" cy="4642043"/>
          </a:xfrm>
        </p:grpSpPr>
        <p:sp>
          <p:nvSpPr>
            <p:cNvPr id="41" name="직사각형 40"/>
            <p:cNvSpPr/>
            <p:nvPr/>
          </p:nvSpPr>
          <p:spPr>
            <a:xfrm>
              <a:off x="8108333" y="1469322"/>
              <a:ext cx="3483177" cy="4642043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46936" y="1588416"/>
              <a:ext cx="1300593" cy="3559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VMware</a:t>
              </a:r>
              <a:endParaRPr lang="ko-KR" altLang="en-US" sz="1400" dirty="0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7050831" y="3686771"/>
            <a:ext cx="987071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108333" y="2346878"/>
            <a:ext cx="3249073" cy="3122524"/>
            <a:chOff x="8108333" y="2346878"/>
            <a:chExt cx="3249073" cy="3122524"/>
          </a:xfrm>
        </p:grpSpPr>
        <p:grpSp>
          <p:nvGrpSpPr>
            <p:cNvPr id="151" name="그룹 150"/>
            <p:cNvGrpSpPr/>
            <p:nvPr/>
          </p:nvGrpSpPr>
          <p:grpSpPr>
            <a:xfrm>
              <a:off x="10056812" y="3012684"/>
              <a:ext cx="1300594" cy="1682379"/>
              <a:chOff x="3504935" y="2382151"/>
              <a:chExt cx="1300594" cy="1682379"/>
            </a:xfrm>
          </p:grpSpPr>
          <p:pic>
            <p:nvPicPr>
              <p:cNvPr id="177" name="그림 17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36" y="2382151"/>
                <a:ext cx="1300593" cy="1300593"/>
              </a:xfrm>
              <a:prstGeom prst="rect">
                <a:avLst/>
              </a:prstGeom>
            </p:spPr>
          </p:pic>
          <p:sp>
            <p:nvSpPr>
              <p:cNvPr id="178" name="직사각형 177"/>
              <p:cNvSpPr/>
              <p:nvPr/>
            </p:nvSpPr>
            <p:spPr>
              <a:xfrm>
                <a:off x="3504935" y="3708577"/>
                <a:ext cx="1300593" cy="35595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데이터베이스</a:t>
                </a:r>
                <a:endParaRPr lang="ko-KR" altLang="en-US" sz="14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8108333" y="2716112"/>
              <a:ext cx="1893731" cy="1978951"/>
              <a:chOff x="6794628" y="2291240"/>
              <a:chExt cx="1893731" cy="197895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4628" y="2291240"/>
                <a:ext cx="1893731" cy="1893731"/>
              </a:xfrm>
              <a:prstGeom prst="rect">
                <a:avLst/>
              </a:prstGeom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7091196" y="3914238"/>
                <a:ext cx="1300593" cy="35595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CentOS</a:t>
                </a:r>
                <a:endParaRPr lang="ko-KR" altLang="en-US" sz="1400" dirty="0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9890449" y="2346878"/>
              <a:ext cx="0" cy="3122524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883159" y="2119618"/>
            <a:ext cx="285072" cy="1459001"/>
            <a:chOff x="2883159" y="2119618"/>
            <a:chExt cx="285072" cy="1459001"/>
          </a:xfrm>
        </p:grpSpPr>
        <p:cxnSp>
          <p:nvCxnSpPr>
            <p:cNvPr id="28" name="직선 연결선 27"/>
            <p:cNvCxnSpPr>
              <a:stCxn id="179" idx="1"/>
            </p:cNvCxnSpPr>
            <p:nvPr/>
          </p:nvCxnSpPr>
          <p:spPr>
            <a:xfrm flipH="1">
              <a:off x="2883159" y="2119619"/>
              <a:ext cx="28507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883159" y="2119618"/>
              <a:ext cx="0" cy="145900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899753" y="2238860"/>
            <a:ext cx="1301623" cy="3122524"/>
            <a:chOff x="899753" y="2238860"/>
            <a:chExt cx="1301623" cy="3122524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753" y="2238860"/>
              <a:ext cx="1300593" cy="1300593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3" y="4060791"/>
              <a:ext cx="1300593" cy="1300593"/>
            </a:xfrm>
            <a:prstGeom prst="rect">
              <a:avLst/>
            </a:prstGeom>
          </p:spPr>
        </p:pic>
      </p:grpSp>
      <p:cxnSp>
        <p:nvCxnSpPr>
          <p:cNvPr id="20" name="직선 화살표 연결선 19"/>
          <p:cNvCxnSpPr/>
          <p:nvPr/>
        </p:nvCxnSpPr>
        <p:spPr>
          <a:xfrm>
            <a:off x="4195121" y="3670017"/>
            <a:ext cx="98707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244119" y="2708441"/>
            <a:ext cx="1219512" cy="1899689"/>
            <a:chOff x="2244119" y="2708441"/>
            <a:chExt cx="1219512" cy="1899689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446298" y="3670017"/>
              <a:ext cx="1017333" cy="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2244119" y="2716114"/>
              <a:ext cx="191171" cy="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2437956" y="2708441"/>
              <a:ext cx="0" cy="18996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247698" y="4608129"/>
              <a:ext cx="191171" cy="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666488" y="373432"/>
            <a:ext cx="2289363" cy="434642"/>
            <a:chOff x="666488" y="373432"/>
            <a:chExt cx="2289363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289363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서버 아키텍처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60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32573" y="309759"/>
            <a:ext cx="4726854" cy="6238482"/>
            <a:chOff x="1078671" y="1629783"/>
            <a:chExt cx="2726508" cy="3598434"/>
          </a:xfrm>
        </p:grpSpPr>
        <p:sp>
          <p:nvSpPr>
            <p:cNvPr id="2" name="육각형 1"/>
            <p:cNvSpPr/>
            <p:nvPr/>
          </p:nvSpPr>
          <p:spPr>
            <a:xfrm rot="5400000">
              <a:off x="860551" y="2283589"/>
              <a:ext cx="3162748" cy="2726507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006240" y="1629783"/>
              <a:ext cx="871369" cy="87136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/>
                <a:t>2</a:t>
              </a:r>
              <a:endParaRPr lang="ko-KR" altLang="en-US" sz="6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78671" y="2753958"/>
              <a:ext cx="2726508" cy="17857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라이브러리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제작과정</a:t>
              </a:r>
              <a:endParaRPr lang="ko-KR" altLang="en-US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61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" y="1131409"/>
            <a:ext cx="5202371" cy="520237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66488" y="373432"/>
            <a:ext cx="2351920" cy="434642"/>
            <a:chOff x="666488" y="373432"/>
            <a:chExt cx="2351920" cy="434642"/>
          </a:xfrm>
        </p:grpSpPr>
        <p:sp>
          <p:nvSpPr>
            <p:cNvPr id="14" name="직사각형 13"/>
            <p:cNvSpPr/>
            <p:nvPr/>
          </p:nvSpPr>
          <p:spPr>
            <a:xfrm>
              <a:off x="666488" y="373432"/>
              <a:ext cx="2351920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라이브러리 제작과정</a:t>
              </a:r>
              <a:endParaRPr lang="en-US" altLang="ko-KR" dirty="0" smtClean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6236417" y="1131409"/>
            <a:ext cx="5202371" cy="5202371"/>
            <a:chOff x="3334192" y="604636"/>
            <a:chExt cx="5202371" cy="5202371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192" y="604636"/>
              <a:ext cx="5202371" cy="5202371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5935377" y="3081130"/>
              <a:ext cx="995064" cy="13219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750" y="2909580"/>
              <a:ext cx="2556013" cy="1656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6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351920" cy="434642"/>
            <a:chOff x="666488" y="373432"/>
            <a:chExt cx="2351920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351920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라이브러리 제작과정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5" y="2062476"/>
            <a:ext cx="2314898" cy="178142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56716" y="4008236"/>
            <a:ext cx="8478568" cy="615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라이브러리를 사용하기 위한 클래스 구현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254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488" y="373432"/>
            <a:ext cx="2351920" cy="434642"/>
            <a:chOff x="666488" y="373432"/>
            <a:chExt cx="2351920" cy="434642"/>
          </a:xfrm>
        </p:grpSpPr>
        <p:sp>
          <p:nvSpPr>
            <p:cNvPr id="15" name="직사각형 14"/>
            <p:cNvSpPr/>
            <p:nvPr/>
          </p:nvSpPr>
          <p:spPr>
            <a:xfrm>
              <a:off x="666488" y="373432"/>
              <a:ext cx="2351920" cy="434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라이브러리 제작과정</a:t>
              </a:r>
              <a:endParaRPr lang="en-US" altLang="ko-KR" dirty="0" smtClean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666488" y="808074"/>
              <a:ext cx="22893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8" y="954156"/>
            <a:ext cx="8307165" cy="57646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25957" y="1262270"/>
            <a:ext cx="1371600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3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151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cch</dc:creator>
  <cp:lastModifiedBy>Windows 사용자</cp:lastModifiedBy>
  <cp:revision>85</cp:revision>
  <dcterms:created xsi:type="dcterms:W3CDTF">2018-06-03T17:09:05Z</dcterms:created>
  <dcterms:modified xsi:type="dcterms:W3CDTF">2018-06-06T23:33:16Z</dcterms:modified>
</cp:coreProperties>
</file>