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0" r:id="rId2"/>
  </p:sldMasterIdLst>
  <p:notesMasterIdLst>
    <p:notesMasterId r:id="rId26"/>
  </p:notesMasterIdLst>
  <p:sldIdLst>
    <p:sldId id="269" r:id="rId3"/>
    <p:sldId id="278" r:id="rId4"/>
    <p:sldId id="276" r:id="rId5"/>
    <p:sldId id="297" r:id="rId6"/>
    <p:sldId id="285" r:id="rId7"/>
    <p:sldId id="263" r:id="rId8"/>
    <p:sldId id="287" r:id="rId9"/>
    <p:sldId id="288" r:id="rId10"/>
    <p:sldId id="289" r:id="rId11"/>
    <p:sldId id="293" r:id="rId12"/>
    <p:sldId id="294" r:id="rId13"/>
    <p:sldId id="303" r:id="rId14"/>
    <p:sldId id="290" r:id="rId15"/>
    <p:sldId id="301" r:id="rId16"/>
    <p:sldId id="302" r:id="rId17"/>
    <p:sldId id="304" r:id="rId18"/>
    <p:sldId id="283" r:id="rId19"/>
    <p:sldId id="299" r:id="rId20"/>
    <p:sldId id="275" r:id="rId21"/>
    <p:sldId id="277" r:id="rId22"/>
    <p:sldId id="295" r:id="rId23"/>
    <p:sldId id="298" r:id="rId24"/>
    <p:sldId id="292" r:id="rId25"/>
  </p:sldIdLst>
  <p:sldSz cx="12192000" cy="6858000"/>
  <p:notesSz cx="6858000" cy="9144000"/>
  <p:embeddedFontLst>
    <p:embeddedFont>
      <p:font typeface="1훈검정고무신 R" panose="02020603020101020101" pitchFamily="18" charset="-127"/>
      <p:regular r:id="rId27"/>
    </p:embeddedFont>
    <p:embeddedFont>
      <p:font typeface="1훈검정고무신 Regular" panose="02020603020101020101" pitchFamily="18" charset="-127"/>
      <p:regular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FDCFCF"/>
    <a:srgbClr val="D59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DC7875-A1E8-4B28-80C3-696E6B496962}" v="3292" dt="2019-06-02T10:04:09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F0B80-FB11-490B-8248-A0B3529AD454}" type="datetimeFigureOut">
              <a:rPr lang="ko-KR" altLang="en-US" smtClean="0"/>
              <a:t>2019-06-12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F3616-D71B-4AEE-AB88-8226169F4A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9278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F3616-D71B-4AEE-AB88-8226169F4AAF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2766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693C5-21CA-4FAF-ACBC-F89EA1CD94A1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6478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F3616-D71B-4AEE-AB88-8226169F4AAF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0229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F3616-D71B-4AEE-AB88-8226169F4AAF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191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F3616-D71B-4AEE-AB88-8226169F4AAF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0708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693C5-21CA-4FAF-ACBC-F89EA1CD94A1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9241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693C5-21CA-4FAF-ACBC-F89EA1CD94A1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119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693C5-21CA-4FAF-ACBC-F89EA1CD94A1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415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693C5-21CA-4FAF-ACBC-F89EA1CD94A1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5763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693C5-21CA-4FAF-ACBC-F89EA1CD94A1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133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6965-0936-4018-B585-58E36710BA55}" type="datetimeFigureOut">
              <a:rPr lang="ko-KR" altLang="en-US" smtClean="0"/>
              <a:t>2019-06-12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95D8-25D1-4491-AB9E-3ED6592006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397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6965-0936-4018-B585-58E36710BA55}" type="datetimeFigureOut">
              <a:rPr lang="ko-KR" altLang="en-US" smtClean="0"/>
              <a:t>2019-06-12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95D8-25D1-4491-AB9E-3ED6592006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43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6965-0936-4018-B585-58E36710BA55}" type="datetimeFigureOut">
              <a:rPr lang="ko-KR" altLang="en-US" smtClean="0"/>
              <a:t>2019-06-12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95D8-25D1-4491-AB9E-3ED6592006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2753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0BFED-30C4-4E9A-B9EC-A73C02773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314A8C-ABD6-4634-A64F-67AB4F93C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2E4A3D-C533-4F1B-A732-2512F8E3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6965-0936-4018-B585-58E36710BA55}" type="datetimeFigureOut">
              <a:rPr lang="ko-KR" altLang="en-US" smtClean="0"/>
              <a:t>2019-06-12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783A3-494A-4DCF-BE47-2DFD9164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44F5D-F5EC-457D-BBAE-22A3F4C9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95D8-25D1-4491-AB9E-3ED6592006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6776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538F6-C972-4BD2-9719-091645FC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EA6E3C-3DF3-4FE5-A889-B860DF9A6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1380A-A590-46BA-B724-7FAC18311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6965-0936-4018-B585-58E36710BA55}" type="datetimeFigureOut">
              <a:rPr lang="ko-KR" altLang="en-US" smtClean="0"/>
              <a:t>2019-06-12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C3490D-B781-475F-B291-40CA1092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9FBA0B-238C-428A-84DA-70FE0519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95D8-25D1-4491-AB9E-3ED6592006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791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B5A18-38F9-4EAD-9C2C-F227C1F92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748307-CCA3-4DE7-AC78-6AA39A3E8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2F5FA1-EEC3-468F-A0B7-97367B116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6965-0936-4018-B585-58E36710BA55}" type="datetimeFigureOut">
              <a:rPr lang="ko-KR" altLang="en-US" smtClean="0"/>
              <a:t>2019-06-12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A2C976-0BBE-4992-9956-CE15AAC6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C6DD7-8417-4315-A092-B174CD6C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95D8-25D1-4491-AB9E-3ED6592006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220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F1898-55D5-450C-89CE-3B093501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04C60-CCC6-4551-B337-5248CC9E4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0D7358-8CBB-4727-990E-CFD677322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DD2EE6-4F28-41F5-8797-061008CE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6965-0936-4018-B585-58E36710BA55}" type="datetimeFigureOut">
              <a:rPr lang="ko-KR" altLang="en-US" smtClean="0"/>
              <a:t>2019-06-12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A99321-BDE4-4FF6-863D-DEE2E85D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0DA8D6-11F7-446E-9A70-52846F4E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95D8-25D1-4491-AB9E-3ED6592006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927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CA3F3-1738-4A54-82FB-339F372AF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630561-27CE-4137-8A62-06041C61E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57DBAA-B669-4BF7-9B75-2171733B6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95FD96-7FBD-4176-A97D-CEC80BFA9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C7E866-2E07-4F99-B6FF-144B2F387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0F0E06-8F10-4A8B-BF21-1634A4EB7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6965-0936-4018-B585-58E36710BA55}" type="datetimeFigureOut">
              <a:rPr lang="ko-KR" altLang="en-US" smtClean="0"/>
              <a:t>2019-06-12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E52A99-87B6-4429-A12E-C6E34458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DF5087-7722-46E1-AC07-18AA73F0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95D8-25D1-4491-AB9E-3ED6592006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7566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CCA66-68A5-46C9-8CAF-46B54AB81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0FE948-485B-47A5-BD3B-7E33BC67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6965-0936-4018-B585-58E36710BA55}" type="datetimeFigureOut">
              <a:rPr lang="ko-KR" altLang="en-US" smtClean="0"/>
              <a:t>2019-06-12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33AC1D-045D-443F-9CC4-8DCB4833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C92573-F1E8-4665-B991-65D7F306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95D8-25D1-4491-AB9E-3ED6592006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9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E7B1C5-498F-4B09-956D-66BF6897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6965-0936-4018-B585-58E36710BA55}" type="datetimeFigureOut">
              <a:rPr lang="ko-KR" altLang="en-US" smtClean="0"/>
              <a:t>2019-06-12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E36026-57A9-44E0-9E33-7AB6EDDE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0A3A77-A075-4F7E-AB9D-C29E3A31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95D8-25D1-4491-AB9E-3ED6592006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7240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F37D8-154D-45CB-BEEC-F9A940C0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F4B5E1-4708-41FD-8713-27AB8E42F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910B95-DB16-4ECF-A10F-C7B9A1DA9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944996-0B07-4E55-9383-9F3BF00F9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6965-0936-4018-B585-58E36710BA55}" type="datetimeFigureOut">
              <a:rPr lang="ko-KR" altLang="en-US" smtClean="0"/>
              <a:t>2019-06-12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A29783-41E3-4F60-942A-9FE25F2E3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B2A819-BEA0-42D0-896B-2CF2B7A7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95D8-25D1-4491-AB9E-3ED6592006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78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6965-0936-4018-B585-58E36710BA55}" type="datetimeFigureOut">
              <a:rPr lang="ko-KR" altLang="en-US" smtClean="0"/>
              <a:t>2019-06-12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95D8-25D1-4491-AB9E-3ED6592006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00870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9AD0F-BA05-4B5B-8087-CA444DB65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4E2794-272B-408A-BDA3-E2709C5D1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CCCB80-F670-4F49-AAC6-84C8FA926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DFC961-AAB6-4D25-A7E6-63CF92C00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6965-0936-4018-B585-58E36710BA55}" type="datetimeFigureOut">
              <a:rPr lang="ko-KR" altLang="en-US" smtClean="0"/>
              <a:t>2019-06-12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67EA33-6CB5-4D05-BAFC-667599EE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D89292-563D-41F1-8C44-53E7B2A9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95D8-25D1-4491-AB9E-3ED6592006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57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F80F0-76B3-40D9-B887-CD3A6B4D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7C2E51-3CCE-4E3E-8343-335A077BF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A4F637-A8F0-4E48-8620-DE350612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6965-0936-4018-B585-58E36710BA55}" type="datetimeFigureOut">
              <a:rPr lang="ko-KR" altLang="en-US" smtClean="0"/>
              <a:t>2019-06-12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43139-B31F-46A1-A32D-D42A80E4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12602-3A3F-46F0-B461-3929616D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95D8-25D1-4491-AB9E-3ED6592006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41466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F9EFE4-CDF2-4E41-BE50-D66EB6976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2B730B-7B06-4EDC-9C03-317E77DFF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1FA05-11C3-449C-861E-99738E055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6965-0936-4018-B585-58E36710BA55}" type="datetimeFigureOut">
              <a:rPr lang="ko-KR" altLang="en-US" smtClean="0"/>
              <a:t>2019-06-12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BBB4FF-A07A-4BAD-8EC5-37AC0998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C6EB8D-10D5-460A-86DE-494860A0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95D8-25D1-4491-AB9E-3ED6592006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41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6965-0936-4018-B585-58E36710BA55}" type="datetimeFigureOut">
              <a:rPr lang="ko-KR" altLang="en-US" smtClean="0"/>
              <a:t>2019-06-12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95D8-25D1-4491-AB9E-3ED6592006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088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6965-0936-4018-B585-58E36710BA55}" type="datetimeFigureOut">
              <a:rPr lang="ko-KR" altLang="en-US" smtClean="0"/>
              <a:t>2019-06-12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95D8-25D1-4491-AB9E-3ED6592006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230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6965-0936-4018-B585-58E36710BA55}" type="datetimeFigureOut">
              <a:rPr lang="ko-KR" altLang="en-US" smtClean="0"/>
              <a:t>2019-06-12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95D8-25D1-4491-AB9E-3ED6592006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83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6965-0936-4018-B585-58E36710BA55}" type="datetimeFigureOut">
              <a:rPr lang="ko-KR" altLang="en-US" smtClean="0"/>
              <a:t>2019-06-12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95D8-25D1-4491-AB9E-3ED6592006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01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6965-0936-4018-B585-58E36710BA55}" type="datetimeFigureOut">
              <a:rPr lang="ko-KR" altLang="en-US" smtClean="0"/>
              <a:t>2019-06-12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95D8-25D1-4491-AB9E-3ED6592006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573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6965-0936-4018-B585-58E36710BA55}" type="datetimeFigureOut">
              <a:rPr lang="ko-KR" altLang="en-US" smtClean="0"/>
              <a:t>2019-06-12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95D8-25D1-4491-AB9E-3ED6592006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93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6965-0936-4018-B585-58E36710BA55}" type="datetimeFigureOut">
              <a:rPr lang="ko-KR" altLang="en-US" smtClean="0"/>
              <a:t>2019-06-12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95D8-25D1-4491-AB9E-3ED6592006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27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86965-0936-4018-B585-58E36710BA55}" type="datetimeFigureOut">
              <a:rPr lang="ko-KR" altLang="en-US" smtClean="0"/>
              <a:t>2019-06-12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495D8-25D1-4491-AB9E-3ED6592006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88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665E52-76AC-4066-AC16-BD060E1B6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5FFF0F-7ABA-438C-AA16-CF0E78015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E01AF6-A1F1-46EA-978A-AAA561D6D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86965-0936-4018-B585-58E36710BA55}" type="datetimeFigureOut">
              <a:rPr lang="ko-KR" altLang="en-US" smtClean="0"/>
              <a:t>2019-06-12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105B28-973C-4B5F-8E56-86C95B0B0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8F0626-EA6D-43D2-A125-4F681773A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495D8-25D1-4491-AB9E-3ED6592006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336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8.PNG"/><Relationship Id="rId5" Type="http://schemas.openxmlformats.org/officeDocument/2006/relationships/image" Target="../media/image15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0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61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59.png"/><Relationship Id="rId5" Type="http://schemas.openxmlformats.org/officeDocument/2006/relationships/image" Target="../media/image15.png"/><Relationship Id="rId15" Type="http://schemas.openxmlformats.org/officeDocument/2006/relationships/image" Target="../media/image45.png"/><Relationship Id="rId10" Type="http://schemas.openxmlformats.org/officeDocument/2006/relationships/image" Target="../media/image17.png"/><Relationship Id="rId4" Type="http://schemas.openxmlformats.org/officeDocument/2006/relationships/image" Target="../media/image56.png"/><Relationship Id="rId9" Type="http://schemas.openxmlformats.org/officeDocument/2006/relationships/image" Target="../media/image16.png"/><Relationship Id="rId1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31.PNG"/><Relationship Id="rId7" Type="http://schemas.openxmlformats.org/officeDocument/2006/relationships/image" Target="../media/image46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63.png"/><Relationship Id="rId5" Type="http://schemas.openxmlformats.org/officeDocument/2006/relationships/image" Target="../media/image52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19" Type="http://schemas.openxmlformats.org/officeDocument/2006/relationships/image" Target="../media/image71.png"/><Relationship Id="rId4" Type="http://schemas.openxmlformats.org/officeDocument/2006/relationships/image" Target="../media/image45.png"/><Relationship Id="rId9" Type="http://schemas.openxmlformats.org/officeDocument/2006/relationships/image" Target="../media/image48.png"/><Relationship Id="rId14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68.png"/><Relationship Id="rId3" Type="http://schemas.openxmlformats.org/officeDocument/2006/relationships/image" Target="../media/image31.PNG"/><Relationship Id="rId7" Type="http://schemas.openxmlformats.org/officeDocument/2006/relationships/image" Target="../media/image46.png"/><Relationship Id="rId12" Type="http://schemas.openxmlformats.org/officeDocument/2006/relationships/image" Target="../media/image64.png"/><Relationship Id="rId17" Type="http://schemas.openxmlformats.org/officeDocument/2006/relationships/image" Target="../media/image7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63.png"/><Relationship Id="rId5" Type="http://schemas.openxmlformats.org/officeDocument/2006/relationships/image" Target="../media/image52.png"/><Relationship Id="rId15" Type="http://schemas.openxmlformats.org/officeDocument/2006/relationships/image" Target="../media/image69.png"/><Relationship Id="rId10" Type="http://schemas.openxmlformats.org/officeDocument/2006/relationships/image" Target="../media/image62.png"/><Relationship Id="rId4" Type="http://schemas.openxmlformats.org/officeDocument/2006/relationships/image" Target="../media/image45.png"/><Relationship Id="rId9" Type="http://schemas.openxmlformats.org/officeDocument/2006/relationships/image" Target="../media/image48.png"/><Relationship Id="rId1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jpg"/><Relationship Id="rId4" Type="http://schemas.openxmlformats.org/officeDocument/2006/relationships/image" Target="../media/image7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8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8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8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13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4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0" t="16714" r="11770" b="17286"/>
          <a:stretch/>
        </p:blipFill>
        <p:spPr>
          <a:xfrm>
            <a:off x="10969584" y="5675645"/>
            <a:ext cx="1335908" cy="118235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197" y="1614050"/>
            <a:ext cx="6506483" cy="276263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-103694" y="-188535"/>
            <a:ext cx="12409186" cy="7173798"/>
          </a:xfrm>
          <a:prstGeom prst="rect">
            <a:avLst/>
          </a:prstGeom>
          <a:solidFill>
            <a:schemeClr val="bg2">
              <a:lumMod val="25000"/>
              <a:alpha val="13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314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1077687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0" t="16714" r="11770" b="17286"/>
          <a:stretch/>
        </p:blipFill>
        <p:spPr>
          <a:xfrm>
            <a:off x="10969584" y="5675645"/>
            <a:ext cx="1335908" cy="1182355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6549404" y="3664745"/>
            <a:ext cx="4414046" cy="1264066"/>
            <a:chOff x="6343095" y="2363861"/>
            <a:chExt cx="4414046" cy="1264066"/>
          </a:xfrm>
        </p:grpSpPr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437"/>
            <a:stretch/>
          </p:blipFill>
          <p:spPr>
            <a:xfrm>
              <a:off x="7315792" y="2561891"/>
              <a:ext cx="345325" cy="323802"/>
            </a:xfrm>
            <a:prstGeom prst="rect">
              <a:avLst/>
            </a:prstGeom>
          </p:spPr>
        </p:pic>
        <p:grpSp>
          <p:nvGrpSpPr>
            <p:cNvPr id="71" name="그룹 70"/>
            <p:cNvGrpSpPr/>
            <p:nvPr/>
          </p:nvGrpSpPr>
          <p:grpSpPr>
            <a:xfrm>
              <a:off x="6343095" y="2363861"/>
              <a:ext cx="4414046" cy="1264066"/>
              <a:chOff x="639448" y="1812488"/>
              <a:chExt cx="4414046" cy="1264066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668552" y="1864174"/>
                <a:ext cx="4345665" cy="1212380"/>
              </a:xfrm>
              <a:prstGeom prst="rect">
                <a:avLst/>
              </a:prstGeom>
              <a:noFill/>
              <a:ln w="6350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75" name="그림 74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679"/>
              <a:stretch/>
            </p:blipFill>
            <p:spPr>
              <a:xfrm>
                <a:off x="639448" y="1821532"/>
                <a:ext cx="645600" cy="623414"/>
              </a:xfrm>
              <a:prstGeom prst="rect">
                <a:avLst/>
              </a:prstGeom>
            </p:spPr>
          </p:pic>
          <p:pic>
            <p:nvPicPr>
              <p:cNvPr id="76" name="그림 7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679"/>
              <a:stretch/>
            </p:blipFill>
            <p:spPr>
              <a:xfrm>
                <a:off x="1053117" y="1822814"/>
                <a:ext cx="645600" cy="623414"/>
              </a:xfrm>
              <a:prstGeom prst="rect">
                <a:avLst/>
              </a:prstGeom>
            </p:spPr>
          </p:pic>
          <p:pic>
            <p:nvPicPr>
              <p:cNvPr id="77" name="그림 76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679"/>
              <a:stretch/>
            </p:blipFill>
            <p:spPr>
              <a:xfrm>
                <a:off x="2316052" y="2356927"/>
                <a:ext cx="645600" cy="623414"/>
              </a:xfrm>
              <a:prstGeom prst="rect">
                <a:avLst/>
              </a:prstGeom>
            </p:spPr>
          </p:pic>
          <p:pic>
            <p:nvPicPr>
              <p:cNvPr id="78" name="그림 77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679"/>
              <a:stretch/>
            </p:blipFill>
            <p:spPr>
              <a:xfrm>
                <a:off x="1892104" y="1822740"/>
                <a:ext cx="645600" cy="623414"/>
              </a:xfrm>
              <a:prstGeom prst="rect">
                <a:avLst/>
              </a:prstGeom>
            </p:spPr>
          </p:pic>
          <p:pic>
            <p:nvPicPr>
              <p:cNvPr id="79" name="그림 78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679"/>
              <a:stretch/>
            </p:blipFill>
            <p:spPr>
              <a:xfrm>
                <a:off x="2316052" y="1821606"/>
                <a:ext cx="645600" cy="623414"/>
              </a:xfrm>
              <a:prstGeom prst="rect">
                <a:avLst/>
              </a:prstGeom>
            </p:spPr>
          </p:pic>
          <p:pic>
            <p:nvPicPr>
              <p:cNvPr id="80" name="그림 79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679"/>
              <a:stretch/>
            </p:blipFill>
            <p:spPr>
              <a:xfrm>
                <a:off x="2729721" y="1822888"/>
                <a:ext cx="645600" cy="623414"/>
              </a:xfrm>
              <a:prstGeom prst="rect">
                <a:avLst/>
              </a:prstGeom>
            </p:spPr>
          </p:pic>
          <p:pic>
            <p:nvPicPr>
              <p:cNvPr id="81" name="그림 80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679"/>
              <a:stretch/>
            </p:blipFill>
            <p:spPr>
              <a:xfrm>
                <a:off x="3155039" y="1821532"/>
                <a:ext cx="645600" cy="623414"/>
              </a:xfrm>
              <a:prstGeom prst="rect">
                <a:avLst/>
              </a:prstGeom>
            </p:spPr>
          </p:pic>
          <p:pic>
            <p:nvPicPr>
              <p:cNvPr id="82" name="그림 81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679"/>
              <a:stretch/>
            </p:blipFill>
            <p:spPr>
              <a:xfrm>
                <a:off x="3568708" y="1822814"/>
                <a:ext cx="645600" cy="623414"/>
              </a:xfrm>
              <a:prstGeom prst="rect">
                <a:avLst/>
              </a:prstGeom>
            </p:spPr>
          </p:pic>
          <p:pic>
            <p:nvPicPr>
              <p:cNvPr id="83" name="그림 82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679"/>
              <a:stretch/>
            </p:blipFill>
            <p:spPr>
              <a:xfrm>
                <a:off x="3992656" y="1820176"/>
                <a:ext cx="645600" cy="623414"/>
              </a:xfrm>
              <a:prstGeom prst="rect">
                <a:avLst/>
              </a:prstGeom>
            </p:spPr>
          </p:pic>
          <p:pic>
            <p:nvPicPr>
              <p:cNvPr id="84" name="그림 8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679"/>
              <a:stretch/>
            </p:blipFill>
            <p:spPr>
              <a:xfrm>
                <a:off x="4406325" y="1821458"/>
                <a:ext cx="645600" cy="623414"/>
              </a:xfrm>
              <a:prstGeom prst="rect">
                <a:avLst/>
              </a:prstGeom>
            </p:spPr>
          </p:pic>
          <p:pic>
            <p:nvPicPr>
              <p:cNvPr id="85" name="그림 84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679"/>
              <a:stretch/>
            </p:blipFill>
            <p:spPr>
              <a:xfrm>
                <a:off x="641017" y="2351005"/>
                <a:ext cx="645600" cy="623414"/>
              </a:xfrm>
              <a:prstGeom prst="rect">
                <a:avLst/>
              </a:prstGeom>
            </p:spPr>
          </p:pic>
          <p:pic>
            <p:nvPicPr>
              <p:cNvPr id="86" name="그림 8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679"/>
              <a:stretch/>
            </p:blipFill>
            <p:spPr>
              <a:xfrm>
                <a:off x="1054686" y="2352287"/>
                <a:ext cx="645600" cy="623414"/>
              </a:xfrm>
              <a:prstGeom prst="rect">
                <a:avLst/>
              </a:prstGeom>
            </p:spPr>
          </p:pic>
          <p:pic>
            <p:nvPicPr>
              <p:cNvPr id="87" name="그림 86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679"/>
              <a:stretch/>
            </p:blipFill>
            <p:spPr>
              <a:xfrm>
                <a:off x="1480004" y="2350931"/>
                <a:ext cx="645600" cy="623414"/>
              </a:xfrm>
              <a:prstGeom prst="rect">
                <a:avLst/>
              </a:prstGeom>
            </p:spPr>
          </p:pic>
          <p:pic>
            <p:nvPicPr>
              <p:cNvPr id="88" name="그림 87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679"/>
              <a:stretch/>
            </p:blipFill>
            <p:spPr>
              <a:xfrm>
                <a:off x="1893673" y="2352213"/>
                <a:ext cx="645600" cy="623414"/>
              </a:xfrm>
              <a:prstGeom prst="rect">
                <a:avLst/>
              </a:prstGeom>
            </p:spPr>
          </p:pic>
          <p:pic>
            <p:nvPicPr>
              <p:cNvPr id="89" name="그림 88"/>
              <p:cNvPicPr>
                <a:picLocks noChangeAspect="1"/>
              </p:cNvPicPr>
              <p:nvPr/>
            </p:nvPicPr>
            <p:blipFill rotWithShape="1">
              <a:blip r:embed="rId5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679"/>
              <a:stretch/>
            </p:blipFill>
            <p:spPr>
              <a:xfrm>
                <a:off x="1480004" y="1812488"/>
                <a:ext cx="645600" cy="623414"/>
              </a:xfrm>
              <a:prstGeom prst="rect">
                <a:avLst/>
              </a:prstGeom>
            </p:spPr>
          </p:pic>
          <p:pic>
            <p:nvPicPr>
              <p:cNvPr id="90" name="그림 89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679"/>
              <a:stretch/>
            </p:blipFill>
            <p:spPr>
              <a:xfrm>
                <a:off x="2731290" y="2352361"/>
                <a:ext cx="645600" cy="623414"/>
              </a:xfrm>
              <a:prstGeom prst="rect">
                <a:avLst/>
              </a:prstGeom>
            </p:spPr>
          </p:pic>
          <p:pic>
            <p:nvPicPr>
              <p:cNvPr id="91" name="그림 90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679"/>
              <a:stretch/>
            </p:blipFill>
            <p:spPr>
              <a:xfrm>
                <a:off x="3156608" y="2351005"/>
                <a:ext cx="645600" cy="623414"/>
              </a:xfrm>
              <a:prstGeom prst="rect">
                <a:avLst/>
              </a:prstGeom>
            </p:spPr>
          </p:pic>
          <p:pic>
            <p:nvPicPr>
              <p:cNvPr id="92" name="그림 91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679"/>
              <a:stretch/>
            </p:blipFill>
            <p:spPr>
              <a:xfrm>
                <a:off x="3570277" y="2352287"/>
                <a:ext cx="645600" cy="623414"/>
              </a:xfrm>
              <a:prstGeom prst="rect">
                <a:avLst/>
              </a:prstGeom>
            </p:spPr>
          </p:pic>
          <p:pic>
            <p:nvPicPr>
              <p:cNvPr id="93" name="그림 92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679"/>
              <a:stretch/>
            </p:blipFill>
            <p:spPr>
              <a:xfrm>
                <a:off x="3994225" y="2349649"/>
                <a:ext cx="645600" cy="623414"/>
              </a:xfrm>
              <a:prstGeom prst="rect">
                <a:avLst/>
              </a:prstGeom>
            </p:spPr>
          </p:pic>
          <p:pic>
            <p:nvPicPr>
              <p:cNvPr id="94" name="그림 9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679"/>
              <a:stretch/>
            </p:blipFill>
            <p:spPr>
              <a:xfrm>
                <a:off x="4407894" y="2350931"/>
                <a:ext cx="645600" cy="623414"/>
              </a:xfrm>
              <a:prstGeom prst="rect">
                <a:avLst/>
              </a:prstGeom>
            </p:spPr>
          </p:pic>
        </p:grpSp>
        <p:pic>
          <p:nvPicPr>
            <p:cNvPr id="72" name="그림 7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873"/>
            <a:stretch/>
          </p:blipFill>
          <p:spPr>
            <a:xfrm>
              <a:off x="6458697" y="2563201"/>
              <a:ext cx="391208" cy="336935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53" t="14433" r="13051" b="16536"/>
            <a:stretch/>
          </p:blipFill>
          <p:spPr>
            <a:xfrm>
              <a:off x="6945917" y="2629963"/>
              <a:ext cx="267295" cy="254523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1055219" y="3664745"/>
            <a:ext cx="4414046" cy="1264066"/>
            <a:chOff x="659293" y="3640931"/>
            <a:chExt cx="4414046" cy="1264066"/>
          </a:xfrm>
        </p:grpSpPr>
        <p:grpSp>
          <p:nvGrpSpPr>
            <p:cNvPr id="5" name="그룹 4"/>
            <p:cNvGrpSpPr/>
            <p:nvPr/>
          </p:nvGrpSpPr>
          <p:grpSpPr>
            <a:xfrm>
              <a:off x="659293" y="3640931"/>
              <a:ext cx="4414046" cy="1264066"/>
              <a:chOff x="659293" y="3640931"/>
              <a:chExt cx="4414046" cy="1264066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659293" y="3640931"/>
                <a:ext cx="4414046" cy="1264066"/>
                <a:chOff x="639448" y="1812488"/>
                <a:chExt cx="4414046" cy="1264066"/>
              </a:xfrm>
            </p:grpSpPr>
            <p:sp>
              <p:nvSpPr>
                <p:cNvPr id="49" name="직사각형 48"/>
                <p:cNvSpPr/>
                <p:nvPr/>
              </p:nvSpPr>
              <p:spPr>
                <a:xfrm>
                  <a:off x="668552" y="1864174"/>
                  <a:ext cx="4345665" cy="1212380"/>
                </a:xfrm>
                <a:prstGeom prst="rect">
                  <a:avLst/>
                </a:prstGeom>
                <a:noFill/>
                <a:ln w="63500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50" name="그림 49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7679"/>
                <a:stretch/>
              </p:blipFill>
              <p:spPr>
                <a:xfrm>
                  <a:off x="639448" y="1821532"/>
                  <a:ext cx="645600" cy="623414"/>
                </a:xfrm>
                <a:prstGeom prst="rect">
                  <a:avLst/>
                </a:prstGeom>
              </p:spPr>
            </p:pic>
            <p:pic>
              <p:nvPicPr>
                <p:cNvPr id="51" name="그림 50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7679"/>
                <a:stretch/>
              </p:blipFill>
              <p:spPr>
                <a:xfrm>
                  <a:off x="1053117" y="1822814"/>
                  <a:ext cx="645600" cy="623414"/>
                </a:xfrm>
                <a:prstGeom prst="rect">
                  <a:avLst/>
                </a:prstGeom>
              </p:spPr>
            </p:pic>
            <p:pic>
              <p:nvPicPr>
                <p:cNvPr id="52" name="그림 51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7679"/>
                <a:stretch/>
              </p:blipFill>
              <p:spPr>
                <a:xfrm>
                  <a:off x="2316052" y="2356927"/>
                  <a:ext cx="645600" cy="623414"/>
                </a:xfrm>
                <a:prstGeom prst="rect">
                  <a:avLst/>
                </a:prstGeom>
              </p:spPr>
            </p:pic>
            <p:pic>
              <p:nvPicPr>
                <p:cNvPr id="53" name="그림 52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7679"/>
                <a:stretch/>
              </p:blipFill>
              <p:spPr>
                <a:xfrm>
                  <a:off x="1892104" y="1822740"/>
                  <a:ext cx="645600" cy="623414"/>
                </a:xfrm>
                <a:prstGeom prst="rect">
                  <a:avLst/>
                </a:prstGeom>
              </p:spPr>
            </p:pic>
            <p:pic>
              <p:nvPicPr>
                <p:cNvPr id="54" name="그림 53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7679"/>
                <a:stretch/>
              </p:blipFill>
              <p:spPr>
                <a:xfrm>
                  <a:off x="2316052" y="1821606"/>
                  <a:ext cx="645600" cy="623414"/>
                </a:xfrm>
                <a:prstGeom prst="rect">
                  <a:avLst/>
                </a:prstGeom>
              </p:spPr>
            </p:pic>
            <p:pic>
              <p:nvPicPr>
                <p:cNvPr id="55" name="그림 54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7679"/>
                <a:stretch/>
              </p:blipFill>
              <p:spPr>
                <a:xfrm>
                  <a:off x="2729721" y="1822888"/>
                  <a:ext cx="645600" cy="623414"/>
                </a:xfrm>
                <a:prstGeom prst="rect">
                  <a:avLst/>
                </a:prstGeom>
              </p:spPr>
            </p:pic>
            <p:pic>
              <p:nvPicPr>
                <p:cNvPr id="56" name="그림 55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7679"/>
                <a:stretch/>
              </p:blipFill>
              <p:spPr>
                <a:xfrm>
                  <a:off x="3155039" y="1821532"/>
                  <a:ext cx="645600" cy="623414"/>
                </a:xfrm>
                <a:prstGeom prst="rect">
                  <a:avLst/>
                </a:prstGeom>
              </p:spPr>
            </p:pic>
            <p:pic>
              <p:nvPicPr>
                <p:cNvPr id="57" name="그림 5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7679"/>
                <a:stretch/>
              </p:blipFill>
              <p:spPr>
                <a:xfrm>
                  <a:off x="3568708" y="1822814"/>
                  <a:ext cx="645600" cy="623414"/>
                </a:xfrm>
                <a:prstGeom prst="rect">
                  <a:avLst/>
                </a:prstGeom>
              </p:spPr>
            </p:pic>
            <p:pic>
              <p:nvPicPr>
                <p:cNvPr id="58" name="그림 57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7679"/>
                <a:stretch/>
              </p:blipFill>
              <p:spPr>
                <a:xfrm>
                  <a:off x="3992656" y="1820176"/>
                  <a:ext cx="645600" cy="623414"/>
                </a:xfrm>
                <a:prstGeom prst="rect">
                  <a:avLst/>
                </a:prstGeom>
              </p:spPr>
            </p:pic>
            <p:pic>
              <p:nvPicPr>
                <p:cNvPr id="59" name="그림 58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7679"/>
                <a:stretch/>
              </p:blipFill>
              <p:spPr>
                <a:xfrm>
                  <a:off x="4406325" y="1821458"/>
                  <a:ext cx="645600" cy="623414"/>
                </a:xfrm>
                <a:prstGeom prst="rect">
                  <a:avLst/>
                </a:prstGeom>
              </p:spPr>
            </p:pic>
            <p:pic>
              <p:nvPicPr>
                <p:cNvPr id="60" name="그림 59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7679"/>
                <a:stretch/>
              </p:blipFill>
              <p:spPr>
                <a:xfrm>
                  <a:off x="641017" y="2351005"/>
                  <a:ext cx="645600" cy="623414"/>
                </a:xfrm>
                <a:prstGeom prst="rect">
                  <a:avLst/>
                </a:prstGeom>
              </p:spPr>
            </p:pic>
            <p:pic>
              <p:nvPicPr>
                <p:cNvPr id="61" name="그림 60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7679"/>
                <a:stretch/>
              </p:blipFill>
              <p:spPr>
                <a:xfrm>
                  <a:off x="1054686" y="2352287"/>
                  <a:ext cx="645600" cy="623414"/>
                </a:xfrm>
                <a:prstGeom prst="rect">
                  <a:avLst/>
                </a:prstGeom>
              </p:spPr>
            </p:pic>
            <p:pic>
              <p:nvPicPr>
                <p:cNvPr id="62" name="그림 61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7679"/>
                <a:stretch/>
              </p:blipFill>
              <p:spPr>
                <a:xfrm>
                  <a:off x="1480004" y="2350931"/>
                  <a:ext cx="645600" cy="623414"/>
                </a:xfrm>
                <a:prstGeom prst="rect">
                  <a:avLst/>
                </a:prstGeom>
              </p:spPr>
            </p:pic>
            <p:pic>
              <p:nvPicPr>
                <p:cNvPr id="63" name="그림 62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7679"/>
                <a:stretch/>
              </p:blipFill>
              <p:spPr>
                <a:xfrm>
                  <a:off x="1893673" y="2352213"/>
                  <a:ext cx="645600" cy="623414"/>
                </a:xfrm>
                <a:prstGeom prst="rect">
                  <a:avLst/>
                </a:prstGeom>
              </p:spPr>
            </p:pic>
            <p:pic>
              <p:nvPicPr>
                <p:cNvPr id="64" name="그림 63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7679"/>
                <a:stretch/>
              </p:blipFill>
              <p:spPr>
                <a:xfrm>
                  <a:off x="1480004" y="1812488"/>
                  <a:ext cx="645600" cy="623414"/>
                </a:xfrm>
                <a:prstGeom prst="rect">
                  <a:avLst/>
                </a:prstGeom>
              </p:spPr>
            </p:pic>
            <p:pic>
              <p:nvPicPr>
                <p:cNvPr id="65" name="그림 64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7679"/>
                <a:stretch/>
              </p:blipFill>
              <p:spPr>
                <a:xfrm>
                  <a:off x="2731290" y="2352361"/>
                  <a:ext cx="645600" cy="623414"/>
                </a:xfrm>
                <a:prstGeom prst="rect">
                  <a:avLst/>
                </a:prstGeom>
              </p:spPr>
            </p:pic>
            <p:pic>
              <p:nvPicPr>
                <p:cNvPr id="66" name="그림 65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7679"/>
                <a:stretch/>
              </p:blipFill>
              <p:spPr>
                <a:xfrm>
                  <a:off x="3156608" y="2351005"/>
                  <a:ext cx="645600" cy="623414"/>
                </a:xfrm>
                <a:prstGeom prst="rect">
                  <a:avLst/>
                </a:prstGeom>
              </p:spPr>
            </p:pic>
            <p:pic>
              <p:nvPicPr>
                <p:cNvPr id="67" name="그림 6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7679"/>
                <a:stretch/>
              </p:blipFill>
              <p:spPr>
                <a:xfrm>
                  <a:off x="3570277" y="2352287"/>
                  <a:ext cx="645600" cy="623414"/>
                </a:xfrm>
                <a:prstGeom prst="rect">
                  <a:avLst/>
                </a:prstGeom>
              </p:spPr>
            </p:pic>
            <p:pic>
              <p:nvPicPr>
                <p:cNvPr id="68" name="그림 67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7679"/>
                <a:stretch/>
              </p:blipFill>
              <p:spPr>
                <a:xfrm>
                  <a:off x="3994225" y="2349649"/>
                  <a:ext cx="645600" cy="623414"/>
                </a:xfrm>
                <a:prstGeom prst="rect">
                  <a:avLst/>
                </a:prstGeom>
              </p:spPr>
            </p:pic>
            <p:pic>
              <p:nvPicPr>
                <p:cNvPr id="69" name="그림 68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7679"/>
                <a:stretch/>
              </p:blipFill>
              <p:spPr>
                <a:xfrm>
                  <a:off x="4407894" y="2350931"/>
                  <a:ext cx="645600" cy="623414"/>
                </a:xfrm>
                <a:prstGeom prst="rect">
                  <a:avLst/>
                </a:prstGeom>
              </p:spPr>
            </p:pic>
          </p:grpSp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3873"/>
              <a:stretch/>
            </p:blipFill>
            <p:spPr>
              <a:xfrm>
                <a:off x="774895" y="3840271"/>
                <a:ext cx="391208" cy="336935"/>
              </a:xfrm>
              <a:prstGeom prst="rect">
                <a:avLst/>
              </a:prstGeom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453" t="14433" r="13051" b="16536"/>
              <a:stretch/>
            </p:blipFill>
            <p:spPr>
              <a:xfrm>
                <a:off x="1262115" y="3907033"/>
                <a:ext cx="267295" cy="254523"/>
              </a:xfrm>
              <a:prstGeom prst="rect">
                <a:avLst/>
              </a:prstGeom>
            </p:spPr>
          </p:pic>
        </p:grpSp>
        <p:sp>
          <p:nvSpPr>
            <p:cNvPr id="6" name="직사각형 5"/>
            <p:cNvSpPr/>
            <p:nvPr/>
          </p:nvSpPr>
          <p:spPr>
            <a:xfrm>
              <a:off x="1566025" y="3694440"/>
              <a:ext cx="513248" cy="6410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rgbClr val="D59700"/>
                  </a:solidFill>
                </a:rPr>
                <a:t>?</a:t>
              </a:r>
              <a:endParaRPr lang="ko-KR" altLang="en-US" sz="2400" b="1" dirty="0">
                <a:solidFill>
                  <a:srgbClr val="D59700"/>
                </a:solidFill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9" t="16810" r="12641" b="15924"/>
          <a:stretch/>
        </p:blipFill>
        <p:spPr>
          <a:xfrm rot="10800000">
            <a:off x="5770256" y="4185370"/>
            <a:ext cx="509643" cy="432426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93" y="247908"/>
            <a:ext cx="3677163" cy="6858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654" y="1562622"/>
            <a:ext cx="7287642" cy="1638529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491" y="5044799"/>
            <a:ext cx="1448002" cy="53347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707" y="5144465"/>
            <a:ext cx="1543265" cy="46679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277" y="1966750"/>
            <a:ext cx="295316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33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E40AA54-F78B-4811-8EC2-BC3E4B51B14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896"/>
          <a:stretch/>
        </p:blipFill>
        <p:spPr>
          <a:xfrm>
            <a:off x="4978619" y="2056917"/>
            <a:ext cx="1966113" cy="886787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548641" y="5608947"/>
            <a:ext cx="5547360" cy="859343"/>
          </a:xfrm>
          <a:prstGeom prst="rect">
            <a:avLst/>
          </a:prstGeom>
          <a:noFill/>
          <a:ln w="5715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48640" y="267788"/>
            <a:ext cx="10868297" cy="62005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122934" y="4232887"/>
            <a:ext cx="6294004" cy="467852"/>
          </a:xfrm>
          <a:prstGeom prst="rect">
            <a:avLst/>
          </a:prstGeom>
          <a:noFill/>
          <a:ln w="5715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6"/>
          <a:stretch/>
        </p:blipFill>
        <p:spPr>
          <a:xfrm>
            <a:off x="8670522" y="2968202"/>
            <a:ext cx="1159414" cy="114658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4"/>
          <a:stretch/>
        </p:blipFill>
        <p:spPr>
          <a:xfrm flipH="1">
            <a:off x="1701700" y="4503404"/>
            <a:ext cx="1078299" cy="1050945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0" t="16412" r="14785" b="15299"/>
          <a:stretch/>
        </p:blipFill>
        <p:spPr>
          <a:xfrm>
            <a:off x="4704832" y="2688530"/>
            <a:ext cx="550347" cy="64090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4" t="15476" r="15037" b="15741"/>
          <a:stretch/>
        </p:blipFill>
        <p:spPr>
          <a:xfrm>
            <a:off x="9675183" y="429662"/>
            <a:ext cx="439147" cy="455533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9848794" y="517971"/>
            <a:ext cx="1340941" cy="327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500$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95711" y="376789"/>
            <a:ext cx="3004500" cy="477630"/>
            <a:chOff x="8310870" y="365495"/>
            <a:chExt cx="3004500" cy="477630"/>
          </a:xfrm>
        </p:grpSpPr>
        <p:sp>
          <p:nvSpPr>
            <p:cNvPr id="86" name="직사각형 85"/>
            <p:cNvSpPr/>
            <p:nvPr/>
          </p:nvSpPr>
          <p:spPr>
            <a:xfrm>
              <a:off x="8329484" y="365495"/>
              <a:ext cx="497642" cy="47763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8826618" y="367859"/>
              <a:ext cx="2488752" cy="475266"/>
              <a:chOff x="6162210" y="5852530"/>
              <a:chExt cx="2488752" cy="475266"/>
            </a:xfrm>
            <a:solidFill>
              <a:schemeClr val="bg1"/>
            </a:solidFill>
          </p:grpSpPr>
          <p:sp>
            <p:nvSpPr>
              <p:cNvPr id="41" name="직사각형 40"/>
              <p:cNvSpPr/>
              <p:nvPr/>
            </p:nvSpPr>
            <p:spPr>
              <a:xfrm>
                <a:off x="6162210" y="5852530"/>
                <a:ext cx="2453889" cy="475266"/>
              </a:xfrm>
              <a:prstGeom prst="rect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43" name="그림 42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481" t="17022" r="12252" b="17658"/>
              <a:stretch/>
            </p:blipFill>
            <p:spPr>
              <a:xfrm rot="20729234">
                <a:off x="6232273" y="5948837"/>
                <a:ext cx="327806" cy="304721"/>
              </a:xfrm>
              <a:prstGeom prst="rect">
                <a:avLst/>
              </a:prstGeom>
              <a:grpFill/>
            </p:spPr>
          </p:pic>
          <p:pic>
            <p:nvPicPr>
              <p:cNvPr id="44" name="그림 43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894" t="15666" r="18044" b="15532"/>
              <a:stretch/>
            </p:blipFill>
            <p:spPr>
              <a:xfrm>
                <a:off x="6623621" y="5907127"/>
                <a:ext cx="375927" cy="366071"/>
              </a:xfrm>
              <a:prstGeom prst="rect">
                <a:avLst/>
              </a:prstGeom>
              <a:grpFill/>
            </p:spPr>
          </p:pic>
          <p:pic>
            <p:nvPicPr>
              <p:cNvPr id="45" name="그림 44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085" t="16371" r="15439" b="18557"/>
              <a:stretch/>
            </p:blipFill>
            <p:spPr>
              <a:xfrm>
                <a:off x="7070564" y="5920835"/>
                <a:ext cx="330592" cy="324424"/>
              </a:xfrm>
              <a:prstGeom prst="rect">
                <a:avLst/>
              </a:prstGeom>
              <a:grpFill/>
            </p:spPr>
          </p:pic>
          <p:sp>
            <p:nvSpPr>
              <p:cNvPr id="49" name="직사각형 48"/>
              <p:cNvSpPr/>
              <p:nvPr/>
            </p:nvSpPr>
            <p:spPr>
              <a:xfrm>
                <a:off x="7401156" y="5920835"/>
                <a:ext cx="358219" cy="3582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>
                    <a:solidFill>
                      <a:schemeClr val="tx1"/>
                    </a:solidFill>
                  </a:rPr>
                  <a:t>?</a:t>
                </a:r>
                <a:endParaRPr lang="ko-KR" alt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7571501" y="5911052"/>
                <a:ext cx="669861" cy="3582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chemeClr val="tx1"/>
                    </a:solidFill>
                  </a:rPr>
                  <a:t>17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7981101" y="5903039"/>
                <a:ext cx="669861" cy="3582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chemeClr val="tx1"/>
                    </a:solidFill>
                  </a:rPr>
                  <a:t>20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" name="직사각형 83"/>
            <p:cNvSpPr/>
            <p:nvPr/>
          </p:nvSpPr>
          <p:spPr>
            <a:xfrm>
              <a:off x="8310870" y="446649"/>
              <a:ext cx="519148" cy="3229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13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528406C-6F8A-4378-9F68-B42E109546AD}"/>
              </a:ext>
            </a:extLst>
          </p:cNvPr>
          <p:cNvCxnSpPr>
            <a:cxnSpLocks/>
          </p:cNvCxnSpPr>
          <p:nvPr/>
        </p:nvCxnSpPr>
        <p:spPr>
          <a:xfrm>
            <a:off x="5537550" y="2527609"/>
            <a:ext cx="0" cy="1221431"/>
          </a:xfrm>
          <a:prstGeom prst="line">
            <a:avLst/>
          </a:prstGeom>
          <a:ln w="698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34EAF3C-067C-485A-99D3-14C870D7326C}"/>
              </a:ext>
            </a:extLst>
          </p:cNvPr>
          <p:cNvCxnSpPr>
            <a:cxnSpLocks/>
          </p:cNvCxnSpPr>
          <p:nvPr/>
        </p:nvCxnSpPr>
        <p:spPr>
          <a:xfrm>
            <a:off x="5956523" y="2417379"/>
            <a:ext cx="0" cy="472333"/>
          </a:xfrm>
          <a:prstGeom prst="line">
            <a:avLst/>
          </a:prstGeom>
          <a:ln w="698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01D56FD-46CE-43C6-8196-B37E22A7F7BE}"/>
              </a:ext>
            </a:extLst>
          </p:cNvPr>
          <p:cNvCxnSpPr>
            <a:cxnSpLocks/>
          </p:cNvCxnSpPr>
          <p:nvPr/>
        </p:nvCxnSpPr>
        <p:spPr>
          <a:xfrm>
            <a:off x="6380480" y="2527609"/>
            <a:ext cx="0" cy="1319177"/>
          </a:xfrm>
          <a:prstGeom prst="line">
            <a:avLst/>
          </a:prstGeom>
          <a:ln w="698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F72AFD8A-C84F-498D-B55E-ABC20635327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68" t="34676" r="39395" b="35696"/>
          <a:stretch/>
        </p:blipFill>
        <p:spPr>
          <a:xfrm>
            <a:off x="5223293" y="2667341"/>
            <a:ext cx="1412539" cy="1693231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1" t="17022" r="12252" b="17658"/>
          <a:stretch/>
        </p:blipFill>
        <p:spPr>
          <a:xfrm>
            <a:off x="6237899" y="3068556"/>
            <a:ext cx="1017529" cy="945872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EC731F-1C4B-4E18-A854-57A2752EC5C9}"/>
              </a:ext>
            </a:extLst>
          </p:cNvPr>
          <p:cNvSpPr/>
          <p:nvPr/>
        </p:nvSpPr>
        <p:spPr>
          <a:xfrm>
            <a:off x="4705131" y="2664531"/>
            <a:ext cx="535938" cy="66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  <a:latin typeface="+mj-lt"/>
                <a:ea typeface="1훈검정고무신 Regular" panose="02020603020101020101" pitchFamily="18" charset="-127"/>
              </a:rPr>
              <a:t>?</a:t>
            </a:r>
            <a:endParaRPr lang="ko-KR" altLang="en-US" sz="3600" b="1" dirty="0">
              <a:solidFill>
                <a:schemeClr val="tx1"/>
              </a:solidFill>
              <a:latin typeface="+mj-lt"/>
              <a:ea typeface="1훈검정고무신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2256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E40AA54-F78B-4811-8EC2-BC3E4B51B14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896"/>
          <a:stretch/>
        </p:blipFill>
        <p:spPr>
          <a:xfrm>
            <a:off x="4978619" y="2056917"/>
            <a:ext cx="1966113" cy="886787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548641" y="5608947"/>
            <a:ext cx="5547360" cy="859343"/>
          </a:xfrm>
          <a:prstGeom prst="rect">
            <a:avLst/>
          </a:prstGeom>
          <a:noFill/>
          <a:ln w="5715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48640" y="267788"/>
            <a:ext cx="10868297" cy="62005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122934" y="4232887"/>
            <a:ext cx="6294004" cy="467852"/>
          </a:xfrm>
          <a:prstGeom prst="rect">
            <a:avLst/>
          </a:prstGeom>
          <a:noFill/>
          <a:ln w="5715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6"/>
          <a:stretch/>
        </p:blipFill>
        <p:spPr>
          <a:xfrm>
            <a:off x="8670522" y="2968202"/>
            <a:ext cx="1159414" cy="114658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4"/>
          <a:stretch/>
        </p:blipFill>
        <p:spPr>
          <a:xfrm flipH="1">
            <a:off x="1701700" y="4503404"/>
            <a:ext cx="1078299" cy="1050945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0" t="16412" r="14785" b="15299"/>
          <a:stretch/>
        </p:blipFill>
        <p:spPr>
          <a:xfrm>
            <a:off x="4704832" y="2688530"/>
            <a:ext cx="550347" cy="64090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4" t="15476" r="15037" b="15741"/>
          <a:stretch/>
        </p:blipFill>
        <p:spPr>
          <a:xfrm>
            <a:off x="9675183" y="429662"/>
            <a:ext cx="439147" cy="455533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9848794" y="517971"/>
            <a:ext cx="1340941" cy="327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500$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95711" y="376789"/>
            <a:ext cx="3004500" cy="477630"/>
            <a:chOff x="8310870" y="365495"/>
            <a:chExt cx="3004500" cy="477630"/>
          </a:xfrm>
        </p:grpSpPr>
        <p:sp>
          <p:nvSpPr>
            <p:cNvPr id="86" name="직사각형 85"/>
            <p:cNvSpPr/>
            <p:nvPr/>
          </p:nvSpPr>
          <p:spPr>
            <a:xfrm>
              <a:off x="8329484" y="365495"/>
              <a:ext cx="497642" cy="47763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8826618" y="367859"/>
              <a:ext cx="2488752" cy="475266"/>
              <a:chOff x="6162210" y="5852530"/>
              <a:chExt cx="2488752" cy="475266"/>
            </a:xfrm>
            <a:solidFill>
              <a:schemeClr val="bg1"/>
            </a:solidFill>
          </p:grpSpPr>
          <p:sp>
            <p:nvSpPr>
              <p:cNvPr id="41" name="직사각형 40"/>
              <p:cNvSpPr/>
              <p:nvPr/>
            </p:nvSpPr>
            <p:spPr>
              <a:xfrm>
                <a:off x="6162210" y="5852530"/>
                <a:ext cx="2453889" cy="475266"/>
              </a:xfrm>
              <a:prstGeom prst="rect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43" name="그림 42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481" t="17022" r="12252" b="17658"/>
              <a:stretch/>
            </p:blipFill>
            <p:spPr>
              <a:xfrm rot="20729234">
                <a:off x="6232273" y="5948837"/>
                <a:ext cx="327806" cy="304721"/>
              </a:xfrm>
              <a:prstGeom prst="rect">
                <a:avLst/>
              </a:prstGeom>
              <a:grpFill/>
            </p:spPr>
          </p:pic>
          <p:pic>
            <p:nvPicPr>
              <p:cNvPr id="44" name="그림 43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894" t="15666" r="18044" b="15532"/>
              <a:stretch/>
            </p:blipFill>
            <p:spPr>
              <a:xfrm>
                <a:off x="6623621" y="5907127"/>
                <a:ext cx="375927" cy="366071"/>
              </a:xfrm>
              <a:prstGeom prst="rect">
                <a:avLst/>
              </a:prstGeom>
              <a:grpFill/>
            </p:spPr>
          </p:pic>
          <p:pic>
            <p:nvPicPr>
              <p:cNvPr id="45" name="그림 44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085" t="16371" r="15439" b="18557"/>
              <a:stretch/>
            </p:blipFill>
            <p:spPr>
              <a:xfrm>
                <a:off x="7070564" y="5920835"/>
                <a:ext cx="330592" cy="324424"/>
              </a:xfrm>
              <a:prstGeom prst="rect">
                <a:avLst/>
              </a:prstGeom>
              <a:grpFill/>
            </p:spPr>
          </p:pic>
          <p:sp>
            <p:nvSpPr>
              <p:cNvPr id="49" name="직사각형 48"/>
              <p:cNvSpPr/>
              <p:nvPr/>
            </p:nvSpPr>
            <p:spPr>
              <a:xfrm>
                <a:off x="7401156" y="5920835"/>
                <a:ext cx="358219" cy="3582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>
                    <a:solidFill>
                      <a:schemeClr val="tx1"/>
                    </a:solidFill>
                  </a:rPr>
                  <a:t>?</a:t>
                </a:r>
                <a:endParaRPr lang="ko-KR" alt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7571501" y="5911052"/>
                <a:ext cx="669861" cy="3582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chemeClr val="tx1"/>
                    </a:solidFill>
                  </a:rPr>
                  <a:t>17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7981101" y="5903039"/>
                <a:ext cx="669861" cy="3582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chemeClr val="tx1"/>
                    </a:solidFill>
                  </a:rPr>
                  <a:t>20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" name="직사각형 83"/>
            <p:cNvSpPr/>
            <p:nvPr/>
          </p:nvSpPr>
          <p:spPr>
            <a:xfrm>
              <a:off x="8310870" y="446649"/>
              <a:ext cx="519148" cy="3229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13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528406C-6F8A-4378-9F68-B42E109546AD}"/>
              </a:ext>
            </a:extLst>
          </p:cNvPr>
          <p:cNvCxnSpPr>
            <a:cxnSpLocks/>
          </p:cNvCxnSpPr>
          <p:nvPr/>
        </p:nvCxnSpPr>
        <p:spPr>
          <a:xfrm>
            <a:off x="5527390" y="2527609"/>
            <a:ext cx="0" cy="1221431"/>
          </a:xfrm>
          <a:prstGeom prst="line">
            <a:avLst/>
          </a:prstGeom>
          <a:ln w="698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34EAF3C-067C-485A-99D3-14C870D7326C}"/>
              </a:ext>
            </a:extLst>
          </p:cNvPr>
          <p:cNvCxnSpPr>
            <a:cxnSpLocks/>
          </p:cNvCxnSpPr>
          <p:nvPr/>
        </p:nvCxnSpPr>
        <p:spPr>
          <a:xfrm>
            <a:off x="5956523" y="2417379"/>
            <a:ext cx="0" cy="472333"/>
          </a:xfrm>
          <a:prstGeom prst="line">
            <a:avLst/>
          </a:prstGeom>
          <a:ln w="698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01D56FD-46CE-43C6-8196-B37E22A7F7BE}"/>
              </a:ext>
            </a:extLst>
          </p:cNvPr>
          <p:cNvCxnSpPr>
            <a:cxnSpLocks/>
          </p:cNvCxnSpPr>
          <p:nvPr/>
        </p:nvCxnSpPr>
        <p:spPr>
          <a:xfrm>
            <a:off x="6380480" y="2527609"/>
            <a:ext cx="0" cy="1319177"/>
          </a:xfrm>
          <a:prstGeom prst="line">
            <a:avLst/>
          </a:prstGeom>
          <a:ln w="698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F72AFD8A-C84F-498D-B55E-ABC20635327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68" t="34676" r="39395" b="35696"/>
          <a:stretch/>
        </p:blipFill>
        <p:spPr>
          <a:xfrm>
            <a:off x="5223293" y="2667341"/>
            <a:ext cx="1412539" cy="1693231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1" t="17022" r="12252" b="17658"/>
          <a:stretch/>
        </p:blipFill>
        <p:spPr>
          <a:xfrm>
            <a:off x="6237899" y="3068556"/>
            <a:ext cx="1017529" cy="945872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EC731F-1C4B-4E18-A854-57A2752EC5C9}"/>
              </a:ext>
            </a:extLst>
          </p:cNvPr>
          <p:cNvSpPr/>
          <p:nvPr/>
        </p:nvSpPr>
        <p:spPr>
          <a:xfrm>
            <a:off x="4705131" y="2664531"/>
            <a:ext cx="535938" cy="66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  <a:latin typeface="+mj-lt"/>
                <a:ea typeface="1훈검정고무신 Regular" panose="02020603020101020101" pitchFamily="18" charset="-127"/>
              </a:rPr>
              <a:t>?</a:t>
            </a:r>
            <a:endParaRPr lang="ko-KR" altLang="en-US" sz="3600" b="1" dirty="0">
              <a:solidFill>
                <a:schemeClr val="tx1"/>
              </a:solidFill>
              <a:latin typeface="+mj-lt"/>
              <a:ea typeface="1훈검정고무신 Regular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3A4582-0527-4978-81B4-AED2B4FC3B96}"/>
              </a:ext>
            </a:extLst>
          </p:cNvPr>
          <p:cNvSpPr/>
          <p:nvPr/>
        </p:nvSpPr>
        <p:spPr>
          <a:xfrm>
            <a:off x="3455256" y="983981"/>
            <a:ext cx="1517844" cy="59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특성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FA331CA-0FD1-490B-8039-2359A6B214F4}"/>
              </a:ext>
            </a:extLst>
          </p:cNvPr>
          <p:cNvSpPr/>
          <p:nvPr/>
        </p:nvSpPr>
        <p:spPr>
          <a:xfrm>
            <a:off x="4225800" y="1122164"/>
            <a:ext cx="2847642" cy="772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유저 </a:t>
            </a:r>
            <a:r>
              <a:rPr lang="en-US" altLang="ko-KR" sz="2400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hp</a:t>
            </a:r>
            <a:endParaRPr lang="ko-KR" altLang="en-US" sz="2400" dirty="0">
              <a:solidFill>
                <a:schemeClr val="tx1"/>
              </a:solidFill>
              <a:latin typeface="1훈검정고무신 Regular" panose="02020603020101020101" pitchFamily="18" charset="-127"/>
              <a:ea typeface="1훈검정고무신 Regular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119E0FF-9EB4-40C8-B33D-A99EC3C0677A}"/>
              </a:ext>
            </a:extLst>
          </p:cNvPr>
          <p:cNvSpPr/>
          <p:nvPr/>
        </p:nvSpPr>
        <p:spPr>
          <a:xfrm>
            <a:off x="8591523" y="909306"/>
            <a:ext cx="1248632" cy="772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골드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B1DE3BE-2D31-444D-A945-7BB738F05B0F}"/>
              </a:ext>
            </a:extLst>
          </p:cNvPr>
          <p:cNvSpPr/>
          <p:nvPr/>
        </p:nvSpPr>
        <p:spPr>
          <a:xfrm>
            <a:off x="3183857" y="1915437"/>
            <a:ext cx="1475005" cy="772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카드 게이지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0D1DC59-9EDC-46B8-ADFC-C7EA696E2C0B}"/>
              </a:ext>
            </a:extLst>
          </p:cNvPr>
          <p:cNvSpPr/>
          <p:nvPr/>
        </p:nvSpPr>
        <p:spPr>
          <a:xfrm>
            <a:off x="7778934" y="2260333"/>
            <a:ext cx="2847642" cy="772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적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DC6B05-EB86-4587-AED1-6681A487D61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0022">
            <a:off x="3700672" y="865494"/>
            <a:ext cx="251943" cy="25194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AE8418F-936E-4C5B-B255-BE3C8DC58D1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4474640" y="2457896"/>
            <a:ext cx="251943" cy="251943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D9EC4340-1464-4940-8A7F-B36D1332C48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25479" y="1743552"/>
            <a:ext cx="224142" cy="224142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3D2F26E-330E-41F9-8BE3-2896874D8BD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87447">
            <a:off x="9408993" y="929703"/>
            <a:ext cx="251943" cy="251943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1D7178E0-6313-46FA-954B-4F66E0E027AA}"/>
              </a:ext>
            </a:extLst>
          </p:cNvPr>
          <p:cNvSpPr/>
          <p:nvPr/>
        </p:nvSpPr>
        <p:spPr>
          <a:xfrm>
            <a:off x="303983" y="1162722"/>
            <a:ext cx="1517844" cy="59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레벨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E1328FA9-7EEA-4B19-BF5F-58367657160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0962" y="998316"/>
            <a:ext cx="251943" cy="25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30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8640" y="267788"/>
            <a:ext cx="10868297" cy="62005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4" t="15476" r="15037" b="15741"/>
          <a:stretch/>
        </p:blipFill>
        <p:spPr>
          <a:xfrm>
            <a:off x="9925822" y="438710"/>
            <a:ext cx="439147" cy="455533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10020839" y="527019"/>
            <a:ext cx="1340941" cy="327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500$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884219" y="5669291"/>
            <a:ext cx="1662186" cy="484439"/>
            <a:chOff x="946045" y="5039774"/>
            <a:chExt cx="1662186" cy="484439"/>
          </a:xfrm>
        </p:grpSpPr>
        <p:sp>
          <p:nvSpPr>
            <p:cNvPr id="108" name="직사각형 107"/>
            <p:cNvSpPr/>
            <p:nvPr/>
          </p:nvSpPr>
          <p:spPr>
            <a:xfrm>
              <a:off x="946045" y="5039774"/>
              <a:ext cx="1662186" cy="484439"/>
            </a:xfrm>
            <a:prstGeom prst="rect">
              <a:avLst/>
            </a:prstGeom>
            <a:noFill/>
            <a:ln w="5080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Back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pic>
          <p:nvPicPr>
            <p:cNvPr id="109" name="그림 10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44" r="14239" b="16683"/>
            <a:stretch/>
          </p:blipFill>
          <p:spPr>
            <a:xfrm rot="10800000" flipH="1">
              <a:off x="1016977" y="5153946"/>
              <a:ext cx="328448" cy="370267"/>
            </a:xfrm>
            <a:prstGeom prst="rect">
              <a:avLst/>
            </a:prstGeom>
          </p:spPr>
        </p:pic>
      </p:grpSp>
      <p:sp>
        <p:nvSpPr>
          <p:cNvPr id="110" name="직사각형 109"/>
          <p:cNvSpPr/>
          <p:nvPr/>
        </p:nvSpPr>
        <p:spPr>
          <a:xfrm>
            <a:off x="775063" y="1233135"/>
            <a:ext cx="10244932" cy="4981691"/>
          </a:xfrm>
          <a:prstGeom prst="rect">
            <a:avLst/>
          </a:prstGeom>
          <a:noFill/>
          <a:ln w="508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476999" y="1742528"/>
            <a:ext cx="9011577" cy="1444086"/>
            <a:chOff x="1476999" y="1742528"/>
            <a:chExt cx="9011577" cy="1444086"/>
          </a:xfrm>
        </p:grpSpPr>
        <p:sp>
          <p:nvSpPr>
            <p:cNvPr id="38" name="직사각형 37"/>
            <p:cNvSpPr/>
            <p:nvPr/>
          </p:nvSpPr>
          <p:spPr>
            <a:xfrm>
              <a:off x="1536438" y="1832386"/>
              <a:ext cx="8875128" cy="1354228"/>
            </a:xfrm>
            <a:prstGeom prst="rect">
              <a:avLst/>
            </a:prstGeom>
            <a:noFill/>
            <a:ln w="635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679"/>
            <a:stretch/>
          </p:blipFill>
          <p:spPr>
            <a:xfrm>
              <a:off x="1476999" y="1745297"/>
              <a:ext cx="1318505" cy="1273195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679"/>
            <a:stretch/>
          </p:blipFill>
          <p:spPr>
            <a:xfrm>
              <a:off x="2321833" y="1747916"/>
              <a:ext cx="1318505" cy="1273195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679"/>
            <a:stretch/>
          </p:blipFill>
          <p:spPr>
            <a:xfrm>
              <a:off x="3190458" y="1745146"/>
              <a:ext cx="1318505" cy="1273195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679"/>
            <a:stretch/>
          </p:blipFill>
          <p:spPr>
            <a:xfrm>
              <a:off x="4035291" y="1747764"/>
              <a:ext cx="1318505" cy="1273195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679"/>
            <a:stretch/>
          </p:blipFill>
          <p:spPr>
            <a:xfrm>
              <a:off x="4901118" y="1745448"/>
              <a:ext cx="1318505" cy="1273195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679"/>
            <a:stretch/>
          </p:blipFill>
          <p:spPr>
            <a:xfrm>
              <a:off x="5745952" y="1748067"/>
              <a:ext cx="1318505" cy="1273195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679"/>
            <a:stretch/>
          </p:blipFill>
          <p:spPr>
            <a:xfrm>
              <a:off x="6614577" y="1745297"/>
              <a:ext cx="1318505" cy="1273195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679"/>
            <a:stretch/>
          </p:blipFill>
          <p:spPr>
            <a:xfrm>
              <a:off x="7459411" y="1747916"/>
              <a:ext cx="1318505" cy="1273195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679"/>
            <a:stretch/>
          </p:blipFill>
          <p:spPr>
            <a:xfrm>
              <a:off x="8325237" y="1742528"/>
              <a:ext cx="1318505" cy="1273195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679"/>
            <a:stretch/>
          </p:blipFill>
          <p:spPr>
            <a:xfrm>
              <a:off x="9170071" y="1745146"/>
              <a:ext cx="1318505" cy="1273195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44" r="14239" b="16683"/>
            <a:stretch/>
          </p:blipFill>
          <p:spPr>
            <a:xfrm rot="16200000" flipH="1">
              <a:off x="2046757" y="2998719"/>
              <a:ext cx="146716" cy="165397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04" t="15476" r="15037" b="15741"/>
            <a:stretch/>
          </p:blipFill>
          <p:spPr>
            <a:xfrm>
              <a:off x="1913243" y="2299157"/>
              <a:ext cx="439147" cy="455533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2663587" y="2192001"/>
              <a:ext cx="634998" cy="634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EXP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532425" y="2193570"/>
              <a:ext cx="634998" cy="634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EXP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381472" y="2192001"/>
              <a:ext cx="634998" cy="634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EXP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5239663" y="2196585"/>
              <a:ext cx="634998" cy="634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EXP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88" name="그림 8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04" t="15476" r="15037" b="15741"/>
            <a:stretch/>
          </p:blipFill>
          <p:spPr>
            <a:xfrm>
              <a:off x="6185630" y="2299157"/>
              <a:ext cx="439147" cy="455533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04" t="15476" r="15037" b="15741"/>
            <a:stretch/>
          </p:blipFill>
          <p:spPr>
            <a:xfrm>
              <a:off x="7893157" y="2299157"/>
              <a:ext cx="439147" cy="455533"/>
            </a:xfrm>
            <a:prstGeom prst="rect">
              <a:avLst/>
            </a:prstGeom>
          </p:spPr>
        </p:pic>
        <p:pic>
          <p:nvPicPr>
            <p:cNvPr id="91" name="그림 9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04" t="15476" r="15037" b="15741"/>
            <a:stretch/>
          </p:blipFill>
          <p:spPr>
            <a:xfrm>
              <a:off x="9627185" y="2300748"/>
              <a:ext cx="439147" cy="455533"/>
            </a:xfrm>
            <a:prstGeom prst="rect">
              <a:avLst/>
            </a:prstGeom>
          </p:spPr>
        </p:pic>
        <p:sp>
          <p:nvSpPr>
            <p:cNvPr id="92" name="직사각형 91"/>
            <p:cNvSpPr/>
            <p:nvPr/>
          </p:nvSpPr>
          <p:spPr>
            <a:xfrm>
              <a:off x="6965625" y="2192001"/>
              <a:ext cx="634998" cy="634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EXP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8671712" y="2189784"/>
              <a:ext cx="634998" cy="634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EXP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745952" y="3249308"/>
            <a:ext cx="2105422" cy="2033070"/>
            <a:chOff x="3256300" y="3027115"/>
            <a:chExt cx="2105422" cy="2033070"/>
          </a:xfrm>
        </p:grpSpPr>
        <p:pic>
          <p:nvPicPr>
            <p:cNvPr id="98" name="그림 97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679"/>
            <a:stretch/>
          </p:blipFill>
          <p:spPr>
            <a:xfrm>
              <a:off x="3256300" y="3027115"/>
              <a:ext cx="2105422" cy="2033070"/>
            </a:xfrm>
            <a:prstGeom prst="rect">
              <a:avLst/>
            </a:prstGeom>
          </p:spPr>
        </p:pic>
        <p:sp>
          <p:nvSpPr>
            <p:cNvPr id="119" name="직사각형 118"/>
            <p:cNvSpPr/>
            <p:nvPr/>
          </p:nvSpPr>
          <p:spPr>
            <a:xfrm>
              <a:off x="3823372" y="3929103"/>
              <a:ext cx="950105" cy="6745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</a:rPr>
                <a:t>EXP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284644" y="3250172"/>
            <a:ext cx="2105422" cy="2033070"/>
            <a:chOff x="895180" y="3045942"/>
            <a:chExt cx="2105422" cy="2033070"/>
          </a:xfrm>
        </p:grpSpPr>
        <p:pic>
          <p:nvPicPr>
            <p:cNvPr id="118" name="그림 1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04" t="15476" r="15037" b="15741"/>
            <a:stretch/>
          </p:blipFill>
          <p:spPr>
            <a:xfrm>
              <a:off x="1530618" y="3841034"/>
              <a:ext cx="834546" cy="865686"/>
            </a:xfrm>
            <a:prstGeom prst="rect">
              <a:avLst/>
            </a:prstGeom>
          </p:spPr>
        </p:pic>
        <p:pic>
          <p:nvPicPr>
            <p:cNvPr id="128" name="그림 127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679"/>
            <a:stretch/>
          </p:blipFill>
          <p:spPr>
            <a:xfrm>
              <a:off x="895180" y="3045942"/>
              <a:ext cx="2105422" cy="2033070"/>
            </a:xfrm>
            <a:prstGeom prst="rect">
              <a:avLst/>
            </a:prstGeom>
          </p:spPr>
        </p:pic>
      </p:grpSp>
      <p:sp>
        <p:nvSpPr>
          <p:cNvPr id="129" name="직사각형 128"/>
          <p:cNvSpPr/>
          <p:nvPr/>
        </p:nvSpPr>
        <p:spPr>
          <a:xfrm>
            <a:off x="4632802" y="5248384"/>
            <a:ext cx="1507707" cy="439417"/>
          </a:xfrm>
          <a:prstGeom prst="rect">
            <a:avLst/>
          </a:prstGeom>
          <a:noFill/>
          <a:ln w="508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70$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6096000" y="5229874"/>
            <a:ext cx="1507707" cy="439417"/>
          </a:xfrm>
          <a:prstGeom prst="rect">
            <a:avLst/>
          </a:prstGeom>
          <a:noFill/>
          <a:ln w="508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90$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852AB2A-22C7-4BBC-83DF-5B7075B0A73C}"/>
              </a:ext>
            </a:extLst>
          </p:cNvPr>
          <p:cNvSpPr/>
          <p:nvPr/>
        </p:nvSpPr>
        <p:spPr>
          <a:xfrm>
            <a:off x="884219" y="1015757"/>
            <a:ext cx="4870409" cy="269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DC2D16D-C00D-4CEC-84A4-1A4FC39FF2C8}"/>
              </a:ext>
            </a:extLst>
          </p:cNvPr>
          <p:cNvSpPr/>
          <p:nvPr/>
        </p:nvSpPr>
        <p:spPr>
          <a:xfrm>
            <a:off x="699680" y="643395"/>
            <a:ext cx="1727200" cy="59514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덱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F11D0C4-30B4-4DDC-9899-80C2A32A439B}"/>
              </a:ext>
            </a:extLst>
          </p:cNvPr>
          <p:cNvSpPr/>
          <p:nvPr/>
        </p:nvSpPr>
        <p:spPr>
          <a:xfrm>
            <a:off x="2434985" y="633013"/>
            <a:ext cx="1727200" cy="59514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성장카드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A410AE5-67A8-4C30-BAC5-D3135E0D7B3E}"/>
              </a:ext>
            </a:extLst>
          </p:cNvPr>
          <p:cNvSpPr/>
          <p:nvPr/>
        </p:nvSpPr>
        <p:spPr>
          <a:xfrm>
            <a:off x="4178395" y="633014"/>
            <a:ext cx="1727200" cy="59514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특성</a:t>
            </a:r>
          </a:p>
        </p:txBody>
      </p:sp>
    </p:spTree>
    <p:extLst>
      <p:ext uri="{BB962C8B-B14F-4D97-AF65-F5344CB8AC3E}">
        <p14:creationId xmlns:p14="http://schemas.microsoft.com/office/powerpoint/2010/main" val="1006449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id="{2584016F-14F5-4161-8D79-34214ADC13E3}"/>
              </a:ext>
            </a:extLst>
          </p:cNvPr>
          <p:cNvGrpSpPr/>
          <p:nvPr/>
        </p:nvGrpSpPr>
        <p:grpSpPr>
          <a:xfrm>
            <a:off x="7267731" y="1728320"/>
            <a:ext cx="2635931" cy="2545347"/>
            <a:chOff x="6753687" y="1442834"/>
            <a:chExt cx="2906007" cy="2806142"/>
          </a:xfrm>
        </p:grpSpPr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A57872ED-3E5E-4C79-87E4-41E33AF3FC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679"/>
            <a:stretch/>
          </p:blipFill>
          <p:spPr>
            <a:xfrm>
              <a:off x="6753687" y="1442834"/>
              <a:ext cx="2906007" cy="2806142"/>
            </a:xfrm>
            <a:prstGeom prst="rect">
              <a:avLst/>
            </a:prstGeom>
          </p:spPr>
        </p:pic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AE2C8C32-4BE1-47AD-B7CE-F1EF8DB6DBE7}"/>
                </a:ext>
              </a:extLst>
            </p:cNvPr>
            <p:cNvSpPr/>
            <p:nvPr/>
          </p:nvSpPr>
          <p:spPr>
            <a:xfrm>
              <a:off x="7479930" y="2160545"/>
              <a:ext cx="1461154" cy="19702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800" b="1" dirty="0">
                  <a:solidFill>
                    <a:schemeClr val="tx1"/>
                  </a:solidFill>
                </a:rPr>
                <a:t>?</a:t>
              </a:r>
              <a:endParaRPr lang="ko-KR" altLang="en-US" sz="138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9" name="그림 48">
            <a:extLst>
              <a:ext uri="{FF2B5EF4-FFF2-40B4-BE49-F238E27FC236}">
                <a16:creationId xmlns:a16="http://schemas.microsoft.com/office/drawing/2014/main" id="{C4F9AA83-BFFA-4A0B-8B09-B70EB29AF2C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6" t="15175" r="13769" b="15794"/>
          <a:stretch/>
        </p:blipFill>
        <p:spPr>
          <a:xfrm>
            <a:off x="5557481" y="2805034"/>
            <a:ext cx="1111154" cy="1069006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8645F1FD-BD7A-45FF-800C-77233606A9D3}"/>
              </a:ext>
            </a:extLst>
          </p:cNvPr>
          <p:cNvGrpSpPr/>
          <p:nvPr/>
        </p:nvGrpSpPr>
        <p:grpSpPr>
          <a:xfrm>
            <a:off x="3888977" y="4672574"/>
            <a:ext cx="4414046" cy="1256378"/>
            <a:chOff x="3750564" y="5104056"/>
            <a:chExt cx="4414046" cy="1256378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68E6F1A5-07BE-4149-8FC9-E5BEFE0CDD1A}"/>
                </a:ext>
              </a:extLst>
            </p:cNvPr>
            <p:cNvGrpSpPr/>
            <p:nvPr/>
          </p:nvGrpSpPr>
          <p:grpSpPr>
            <a:xfrm>
              <a:off x="3750564" y="5104056"/>
              <a:ext cx="4414046" cy="1256378"/>
              <a:chOff x="639448" y="1820176"/>
              <a:chExt cx="4414046" cy="1256378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E0CAB9B6-1B6F-492D-BCE1-C06629F8C420}"/>
                  </a:ext>
                </a:extLst>
              </p:cNvPr>
              <p:cNvSpPr/>
              <p:nvPr/>
            </p:nvSpPr>
            <p:spPr>
              <a:xfrm>
                <a:off x="668552" y="1864174"/>
                <a:ext cx="4345665" cy="1212380"/>
              </a:xfrm>
              <a:prstGeom prst="rect">
                <a:avLst/>
              </a:prstGeom>
              <a:noFill/>
              <a:ln w="6350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78" name="그림 77">
                <a:extLst>
                  <a:ext uri="{FF2B5EF4-FFF2-40B4-BE49-F238E27FC236}">
                    <a16:creationId xmlns:a16="http://schemas.microsoft.com/office/drawing/2014/main" id="{3740942C-E0C4-4826-8C83-A916EC0D25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679"/>
              <a:stretch/>
            </p:blipFill>
            <p:spPr>
              <a:xfrm>
                <a:off x="639448" y="1821532"/>
                <a:ext cx="645600" cy="623414"/>
              </a:xfrm>
              <a:prstGeom prst="rect">
                <a:avLst/>
              </a:prstGeom>
            </p:spPr>
          </p:pic>
          <p:pic>
            <p:nvPicPr>
              <p:cNvPr id="79" name="그림 78">
                <a:extLst>
                  <a:ext uri="{FF2B5EF4-FFF2-40B4-BE49-F238E27FC236}">
                    <a16:creationId xmlns:a16="http://schemas.microsoft.com/office/drawing/2014/main" id="{A62ABE3D-85E1-4949-97E3-502D78C976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679"/>
              <a:stretch/>
            </p:blipFill>
            <p:spPr>
              <a:xfrm>
                <a:off x="1053117" y="1822814"/>
                <a:ext cx="645600" cy="623414"/>
              </a:xfrm>
              <a:prstGeom prst="rect">
                <a:avLst/>
              </a:prstGeom>
            </p:spPr>
          </p:pic>
          <p:pic>
            <p:nvPicPr>
              <p:cNvPr id="80" name="그림 79">
                <a:extLst>
                  <a:ext uri="{FF2B5EF4-FFF2-40B4-BE49-F238E27FC236}">
                    <a16:creationId xmlns:a16="http://schemas.microsoft.com/office/drawing/2014/main" id="{3F421AE6-247C-4DB3-A44B-A002392847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679"/>
              <a:stretch/>
            </p:blipFill>
            <p:spPr>
              <a:xfrm>
                <a:off x="1478435" y="1821458"/>
                <a:ext cx="645600" cy="623414"/>
              </a:xfrm>
              <a:prstGeom prst="rect">
                <a:avLst/>
              </a:prstGeom>
            </p:spPr>
          </p:pic>
          <p:pic>
            <p:nvPicPr>
              <p:cNvPr id="84" name="그림 83">
                <a:extLst>
                  <a:ext uri="{FF2B5EF4-FFF2-40B4-BE49-F238E27FC236}">
                    <a16:creationId xmlns:a16="http://schemas.microsoft.com/office/drawing/2014/main" id="{06C6932C-DC6E-47DA-8416-23C75EE321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679"/>
              <a:stretch/>
            </p:blipFill>
            <p:spPr>
              <a:xfrm>
                <a:off x="1892104" y="1822740"/>
                <a:ext cx="645600" cy="623414"/>
              </a:xfrm>
              <a:prstGeom prst="rect">
                <a:avLst/>
              </a:prstGeom>
            </p:spPr>
          </p:pic>
          <p:pic>
            <p:nvPicPr>
              <p:cNvPr id="86" name="그림 85">
                <a:extLst>
                  <a:ext uri="{FF2B5EF4-FFF2-40B4-BE49-F238E27FC236}">
                    <a16:creationId xmlns:a16="http://schemas.microsoft.com/office/drawing/2014/main" id="{EDEA9142-6639-4FA1-A659-E2B8AB923B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679"/>
              <a:stretch/>
            </p:blipFill>
            <p:spPr>
              <a:xfrm>
                <a:off x="2316052" y="1821606"/>
                <a:ext cx="645600" cy="623414"/>
              </a:xfrm>
              <a:prstGeom prst="rect">
                <a:avLst/>
              </a:prstGeom>
            </p:spPr>
          </p:pic>
          <p:pic>
            <p:nvPicPr>
              <p:cNvPr id="89" name="그림 88">
                <a:extLst>
                  <a:ext uri="{FF2B5EF4-FFF2-40B4-BE49-F238E27FC236}">
                    <a16:creationId xmlns:a16="http://schemas.microsoft.com/office/drawing/2014/main" id="{9C7C59A7-555B-45BF-8A2E-1AD19A3AF0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679"/>
              <a:stretch/>
            </p:blipFill>
            <p:spPr>
              <a:xfrm>
                <a:off x="2729721" y="1822888"/>
                <a:ext cx="645600" cy="623414"/>
              </a:xfrm>
              <a:prstGeom prst="rect">
                <a:avLst/>
              </a:prstGeom>
            </p:spPr>
          </p:pic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id="{E5889639-0B15-4805-A706-B3B706FBFB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679"/>
              <a:stretch/>
            </p:blipFill>
            <p:spPr>
              <a:xfrm>
                <a:off x="3155039" y="1821532"/>
                <a:ext cx="645600" cy="623414"/>
              </a:xfrm>
              <a:prstGeom prst="rect">
                <a:avLst/>
              </a:prstGeom>
            </p:spPr>
          </p:pic>
          <p:pic>
            <p:nvPicPr>
              <p:cNvPr id="95" name="그림 94">
                <a:extLst>
                  <a:ext uri="{FF2B5EF4-FFF2-40B4-BE49-F238E27FC236}">
                    <a16:creationId xmlns:a16="http://schemas.microsoft.com/office/drawing/2014/main" id="{9978E8C1-B549-45CD-9197-01D80CAF0E4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679"/>
              <a:stretch/>
            </p:blipFill>
            <p:spPr>
              <a:xfrm>
                <a:off x="3568708" y="1822814"/>
                <a:ext cx="645600" cy="623414"/>
              </a:xfrm>
              <a:prstGeom prst="rect">
                <a:avLst/>
              </a:prstGeom>
            </p:spPr>
          </p:pic>
          <p:pic>
            <p:nvPicPr>
              <p:cNvPr id="96" name="그림 95">
                <a:extLst>
                  <a:ext uri="{FF2B5EF4-FFF2-40B4-BE49-F238E27FC236}">
                    <a16:creationId xmlns:a16="http://schemas.microsoft.com/office/drawing/2014/main" id="{88CA2C64-B67D-4778-9346-EB62D16786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679"/>
              <a:stretch/>
            </p:blipFill>
            <p:spPr>
              <a:xfrm>
                <a:off x="3992656" y="1820176"/>
                <a:ext cx="645600" cy="623414"/>
              </a:xfrm>
              <a:prstGeom prst="rect">
                <a:avLst/>
              </a:prstGeom>
            </p:spPr>
          </p:pic>
          <p:pic>
            <p:nvPicPr>
              <p:cNvPr id="97" name="그림 96">
                <a:extLst>
                  <a:ext uri="{FF2B5EF4-FFF2-40B4-BE49-F238E27FC236}">
                    <a16:creationId xmlns:a16="http://schemas.microsoft.com/office/drawing/2014/main" id="{7E8BD002-4743-4282-A41F-50648C874B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679"/>
              <a:stretch/>
            </p:blipFill>
            <p:spPr>
              <a:xfrm>
                <a:off x="4406325" y="1821458"/>
                <a:ext cx="645600" cy="623414"/>
              </a:xfrm>
              <a:prstGeom prst="rect">
                <a:avLst/>
              </a:prstGeom>
            </p:spPr>
          </p:pic>
          <p:pic>
            <p:nvPicPr>
              <p:cNvPr id="99" name="그림 98">
                <a:extLst>
                  <a:ext uri="{FF2B5EF4-FFF2-40B4-BE49-F238E27FC236}">
                    <a16:creationId xmlns:a16="http://schemas.microsoft.com/office/drawing/2014/main" id="{946DAE96-6AC6-4FCA-8D78-F4D33EEFB6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679"/>
              <a:stretch/>
            </p:blipFill>
            <p:spPr>
              <a:xfrm>
                <a:off x="641017" y="2351005"/>
                <a:ext cx="645600" cy="623414"/>
              </a:xfrm>
              <a:prstGeom prst="rect">
                <a:avLst/>
              </a:prstGeom>
            </p:spPr>
          </p:pic>
          <p:pic>
            <p:nvPicPr>
              <p:cNvPr id="100" name="그림 99">
                <a:extLst>
                  <a:ext uri="{FF2B5EF4-FFF2-40B4-BE49-F238E27FC236}">
                    <a16:creationId xmlns:a16="http://schemas.microsoft.com/office/drawing/2014/main" id="{0421F65A-1179-4872-95A0-E360C15E71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679"/>
              <a:stretch/>
            </p:blipFill>
            <p:spPr>
              <a:xfrm>
                <a:off x="1054686" y="2352287"/>
                <a:ext cx="645600" cy="623414"/>
              </a:xfrm>
              <a:prstGeom prst="rect">
                <a:avLst/>
              </a:prstGeom>
            </p:spPr>
          </p:pic>
          <p:pic>
            <p:nvPicPr>
              <p:cNvPr id="101" name="그림 100">
                <a:extLst>
                  <a:ext uri="{FF2B5EF4-FFF2-40B4-BE49-F238E27FC236}">
                    <a16:creationId xmlns:a16="http://schemas.microsoft.com/office/drawing/2014/main" id="{BCBB2AFC-781F-4681-802F-51481175D9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679"/>
              <a:stretch/>
            </p:blipFill>
            <p:spPr>
              <a:xfrm>
                <a:off x="1480004" y="2350931"/>
                <a:ext cx="645600" cy="623414"/>
              </a:xfrm>
              <a:prstGeom prst="rect">
                <a:avLst/>
              </a:prstGeom>
            </p:spPr>
          </p:pic>
          <p:pic>
            <p:nvPicPr>
              <p:cNvPr id="102" name="그림 101">
                <a:extLst>
                  <a:ext uri="{FF2B5EF4-FFF2-40B4-BE49-F238E27FC236}">
                    <a16:creationId xmlns:a16="http://schemas.microsoft.com/office/drawing/2014/main" id="{D18501CC-8B16-4A07-A1D0-D3A0AD82D5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679"/>
              <a:stretch/>
            </p:blipFill>
            <p:spPr>
              <a:xfrm>
                <a:off x="1893673" y="2352213"/>
                <a:ext cx="645600" cy="623414"/>
              </a:xfrm>
              <a:prstGeom prst="rect">
                <a:avLst/>
              </a:prstGeom>
            </p:spPr>
          </p:pic>
          <p:pic>
            <p:nvPicPr>
              <p:cNvPr id="103" name="그림 102">
                <a:extLst>
                  <a:ext uri="{FF2B5EF4-FFF2-40B4-BE49-F238E27FC236}">
                    <a16:creationId xmlns:a16="http://schemas.microsoft.com/office/drawing/2014/main" id="{E24DD08E-AED5-4FE4-B660-D9F7306C6C6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679"/>
              <a:stretch/>
            </p:blipFill>
            <p:spPr>
              <a:xfrm>
                <a:off x="2317621" y="2351079"/>
                <a:ext cx="645600" cy="623414"/>
              </a:xfrm>
              <a:prstGeom prst="rect">
                <a:avLst/>
              </a:prstGeom>
            </p:spPr>
          </p:pic>
          <p:pic>
            <p:nvPicPr>
              <p:cNvPr id="104" name="그림 103">
                <a:extLst>
                  <a:ext uri="{FF2B5EF4-FFF2-40B4-BE49-F238E27FC236}">
                    <a16:creationId xmlns:a16="http://schemas.microsoft.com/office/drawing/2014/main" id="{190B1B2E-E10D-4812-9849-7532184111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679"/>
              <a:stretch/>
            </p:blipFill>
            <p:spPr>
              <a:xfrm>
                <a:off x="2731290" y="2352361"/>
                <a:ext cx="645600" cy="623414"/>
              </a:xfrm>
              <a:prstGeom prst="rect">
                <a:avLst/>
              </a:prstGeom>
            </p:spPr>
          </p:pic>
          <p:pic>
            <p:nvPicPr>
              <p:cNvPr id="105" name="그림 104">
                <a:extLst>
                  <a:ext uri="{FF2B5EF4-FFF2-40B4-BE49-F238E27FC236}">
                    <a16:creationId xmlns:a16="http://schemas.microsoft.com/office/drawing/2014/main" id="{F133070B-5DC7-4AD2-A80E-FE074E6FCB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679"/>
              <a:stretch/>
            </p:blipFill>
            <p:spPr>
              <a:xfrm>
                <a:off x="3156608" y="2351005"/>
                <a:ext cx="645600" cy="623414"/>
              </a:xfrm>
              <a:prstGeom prst="rect">
                <a:avLst/>
              </a:prstGeom>
            </p:spPr>
          </p:pic>
          <p:pic>
            <p:nvPicPr>
              <p:cNvPr id="106" name="그림 105">
                <a:extLst>
                  <a:ext uri="{FF2B5EF4-FFF2-40B4-BE49-F238E27FC236}">
                    <a16:creationId xmlns:a16="http://schemas.microsoft.com/office/drawing/2014/main" id="{39A906E0-8E73-4DCF-992D-F7FEABACC5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679"/>
              <a:stretch/>
            </p:blipFill>
            <p:spPr>
              <a:xfrm>
                <a:off x="3570277" y="2352287"/>
                <a:ext cx="645600" cy="623414"/>
              </a:xfrm>
              <a:prstGeom prst="rect">
                <a:avLst/>
              </a:prstGeom>
            </p:spPr>
          </p:pic>
          <p:pic>
            <p:nvPicPr>
              <p:cNvPr id="111" name="그림 110">
                <a:extLst>
                  <a:ext uri="{FF2B5EF4-FFF2-40B4-BE49-F238E27FC236}">
                    <a16:creationId xmlns:a16="http://schemas.microsoft.com/office/drawing/2014/main" id="{76ED212A-0FFD-4E9F-A57A-65CCAB4517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679"/>
              <a:stretch/>
            </p:blipFill>
            <p:spPr>
              <a:xfrm>
                <a:off x="3994225" y="2349649"/>
                <a:ext cx="645600" cy="623414"/>
              </a:xfrm>
              <a:prstGeom prst="rect">
                <a:avLst/>
              </a:prstGeom>
            </p:spPr>
          </p:pic>
          <p:pic>
            <p:nvPicPr>
              <p:cNvPr id="112" name="그림 111">
                <a:extLst>
                  <a:ext uri="{FF2B5EF4-FFF2-40B4-BE49-F238E27FC236}">
                    <a16:creationId xmlns:a16="http://schemas.microsoft.com/office/drawing/2014/main" id="{55905D6C-2CA3-40C1-803E-B2BF53E3CC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679"/>
              <a:stretch/>
            </p:blipFill>
            <p:spPr>
              <a:xfrm>
                <a:off x="4407894" y="2350931"/>
                <a:ext cx="645600" cy="623414"/>
              </a:xfrm>
              <a:prstGeom prst="rect">
                <a:avLst/>
              </a:prstGeom>
            </p:spPr>
          </p:pic>
        </p:grp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80800D56-1E59-4375-9C74-C721139D4F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44" r="14239" b="16683"/>
            <a:stretch/>
          </p:blipFill>
          <p:spPr>
            <a:xfrm rot="10800000">
              <a:off x="5792209" y="6246115"/>
              <a:ext cx="93046" cy="104892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2787946B-B0B6-4E55-A645-260EB8127D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44" r="14239" b="16683"/>
            <a:stretch/>
          </p:blipFill>
          <p:spPr>
            <a:xfrm rot="10800000" flipH="1">
              <a:off x="5633623" y="6244086"/>
              <a:ext cx="92411" cy="104177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93DB1553-F3C2-419A-92AC-9F529C25D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437"/>
            <a:stretch/>
          </p:blipFill>
          <p:spPr>
            <a:xfrm>
              <a:off x="5572951" y="5830612"/>
              <a:ext cx="345325" cy="323802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57BEB644-2658-4A37-B3C2-E77061F7A1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873"/>
            <a:stretch/>
          </p:blipFill>
          <p:spPr>
            <a:xfrm>
              <a:off x="5129482" y="5830612"/>
              <a:ext cx="391208" cy="336935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831D7C97-CF12-4A91-98D4-26A64C7748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53" t="14433" r="13051" b="16536"/>
            <a:stretch/>
          </p:blipFill>
          <p:spPr>
            <a:xfrm>
              <a:off x="6039706" y="5899891"/>
              <a:ext cx="267295" cy="254523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E993E3F-6D40-4D58-A166-A5A014B07603}"/>
              </a:ext>
            </a:extLst>
          </p:cNvPr>
          <p:cNvGrpSpPr/>
          <p:nvPr/>
        </p:nvGrpSpPr>
        <p:grpSpPr>
          <a:xfrm>
            <a:off x="974388" y="1308274"/>
            <a:ext cx="4325559" cy="3150040"/>
            <a:chOff x="1210239" y="833222"/>
            <a:chExt cx="4768754" cy="3472792"/>
          </a:xfrm>
        </p:grpSpPr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B6D17C84-1D8F-427F-9ACF-052FD776A8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53" t="14433" r="13051" b="16536"/>
            <a:stretch/>
          </p:blipFill>
          <p:spPr>
            <a:xfrm>
              <a:off x="4277534" y="1699937"/>
              <a:ext cx="1047552" cy="997497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075F5184-E6CA-4831-9DD5-0CD1DF201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679"/>
            <a:stretch/>
          </p:blipFill>
          <p:spPr>
            <a:xfrm>
              <a:off x="1210239" y="833222"/>
              <a:ext cx="2338320" cy="2257964"/>
            </a:xfrm>
            <a:prstGeom prst="rect">
              <a:avLst/>
            </a:prstGeom>
            <a:noFill/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5790912F-EF38-4B77-8618-956E6C41F1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679"/>
            <a:stretch/>
          </p:blipFill>
          <p:spPr>
            <a:xfrm>
              <a:off x="3640673" y="833222"/>
              <a:ext cx="2338320" cy="2257964"/>
            </a:xfrm>
            <a:prstGeom prst="rect">
              <a:avLst/>
            </a:prstGeom>
            <a:noFill/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29461A08-4B12-460E-B22D-AFCBC8C532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679"/>
            <a:stretch/>
          </p:blipFill>
          <p:spPr>
            <a:xfrm>
              <a:off x="2131563" y="1499872"/>
              <a:ext cx="2906007" cy="2806142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18B24C89-C351-4587-BD5D-004367AFDF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02" t="15080" r="16594" b="16384"/>
            <a:stretch/>
          </p:blipFill>
          <p:spPr>
            <a:xfrm>
              <a:off x="2930350" y="2303399"/>
              <a:ext cx="1299070" cy="182657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F35BD5C4-4A66-49E1-B5F3-70C7E1D05C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873"/>
            <a:stretch/>
          </p:blipFill>
          <p:spPr>
            <a:xfrm>
              <a:off x="1758118" y="1599421"/>
              <a:ext cx="1184573" cy="1020234"/>
            </a:xfrm>
            <a:prstGeom prst="rect">
              <a:avLst/>
            </a:prstGeom>
          </p:spPr>
        </p:pic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1B218C0-DF59-480F-9AB2-790E5D2A891E}"/>
              </a:ext>
            </a:extLst>
          </p:cNvPr>
          <p:cNvSpPr/>
          <p:nvPr/>
        </p:nvSpPr>
        <p:spPr>
          <a:xfrm>
            <a:off x="5359204" y="3119828"/>
            <a:ext cx="1507707" cy="439417"/>
          </a:xfrm>
          <a:prstGeom prst="rect">
            <a:avLst/>
          </a:prstGeom>
          <a:noFill/>
          <a:ln w="508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70$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89A38ED-30C9-4BB5-BB41-EE8F5BF9CB18}"/>
              </a:ext>
            </a:extLst>
          </p:cNvPr>
          <p:cNvGrpSpPr/>
          <p:nvPr/>
        </p:nvGrpSpPr>
        <p:grpSpPr>
          <a:xfrm>
            <a:off x="892094" y="5657879"/>
            <a:ext cx="1662186" cy="484439"/>
            <a:chOff x="946045" y="5039774"/>
            <a:chExt cx="1662186" cy="484439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1CD71BD-9089-45A3-BC5D-733A313299C2}"/>
                </a:ext>
              </a:extLst>
            </p:cNvPr>
            <p:cNvSpPr/>
            <p:nvPr/>
          </p:nvSpPr>
          <p:spPr>
            <a:xfrm>
              <a:off x="946045" y="5039774"/>
              <a:ext cx="1662186" cy="484439"/>
            </a:xfrm>
            <a:prstGeom prst="rect">
              <a:avLst/>
            </a:prstGeom>
            <a:noFill/>
            <a:ln w="5080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Back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15C1106A-A9B9-4D66-8BFC-54574618FF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44" r="14239" b="16683"/>
            <a:stretch/>
          </p:blipFill>
          <p:spPr>
            <a:xfrm rot="10800000" flipH="1">
              <a:off x="1016977" y="5153946"/>
              <a:ext cx="328448" cy="370267"/>
            </a:xfrm>
            <a:prstGeom prst="rect">
              <a:avLst/>
            </a:prstGeom>
          </p:spPr>
        </p:pic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21AB33D-2DBC-46C3-81F9-2566EECFF7B3}"/>
              </a:ext>
            </a:extLst>
          </p:cNvPr>
          <p:cNvSpPr/>
          <p:nvPr/>
        </p:nvSpPr>
        <p:spPr>
          <a:xfrm>
            <a:off x="775063" y="1230017"/>
            <a:ext cx="10244932" cy="4981691"/>
          </a:xfrm>
          <a:prstGeom prst="rect">
            <a:avLst/>
          </a:prstGeom>
          <a:noFill/>
          <a:ln w="508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8640" y="267788"/>
            <a:ext cx="10868297" cy="62005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4" t="15476" r="15037" b="15741"/>
          <a:stretch/>
        </p:blipFill>
        <p:spPr>
          <a:xfrm>
            <a:off x="9925822" y="438710"/>
            <a:ext cx="439147" cy="455533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10020839" y="527019"/>
            <a:ext cx="1340941" cy="327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500$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852AB2A-22C7-4BBC-83DF-5B7075B0A73C}"/>
              </a:ext>
            </a:extLst>
          </p:cNvPr>
          <p:cNvSpPr/>
          <p:nvPr/>
        </p:nvSpPr>
        <p:spPr>
          <a:xfrm>
            <a:off x="884219" y="1015757"/>
            <a:ext cx="4870409" cy="269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DC2D16D-C00D-4CEC-84A4-1A4FC39FF2C8}"/>
              </a:ext>
            </a:extLst>
          </p:cNvPr>
          <p:cNvSpPr/>
          <p:nvPr/>
        </p:nvSpPr>
        <p:spPr>
          <a:xfrm>
            <a:off x="699680" y="643395"/>
            <a:ext cx="1727200" cy="59514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덱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F11D0C4-30B4-4DDC-9899-80C2A32A439B}"/>
              </a:ext>
            </a:extLst>
          </p:cNvPr>
          <p:cNvSpPr/>
          <p:nvPr/>
        </p:nvSpPr>
        <p:spPr>
          <a:xfrm>
            <a:off x="2434985" y="633013"/>
            <a:ext cx="1727200" cy="595143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성장카드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A410AE5-67A8-4C30-BAC5-D3135E0D7B3E}"/>
              </a:ext>
            </a:extLst>
          </p:cNvPr>
          <p:cNvSpPr/>
          <p:nvPr/>
        </p:nvSpPr>
        <p:spPr>
          <a:xfrm>
            <a:off x="4178395" y="633014"/>
            <a:ext cx="1727200" cy="59514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특성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6EEC01-0902-4AFD-A0A9-EEC1D275400F}"/>
              </a:ext>
            </a:extLst>
          </p:cNvPr>
          <p:cNvSpPr/>
          <p:nvPr/>
        </p:nvSpPr>
        <p:spPr>
          <a:xfrm>
            <a:off x="3081917" y="390904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dirty="0"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 “Space Bar”</a:t>
            </a:r>
          </a:p>
        </p:txBody>
      </p:sp>
    </p:spTree>
    <p:extLst>
      <p:ext uri="{BB962C8B-B14F-4D97-AF65-F5344CB8AC3E}">
        <p14:creationId xmlns:p14="http://schemas.microsoft.com/office/powerpoint/2010/main" val="802606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0397C0C-46FF-4B92-9E40-1AEECB44E0ED}"/>
              </a:ext>
            </a:extLst>
          </p:cNvPr>
          <p:cNvSpPr/>
          <p:nvPr/>
        </p:nvSpPr>
        <p:spPr>
          <a:xfrm>
            <a:off x="5122069" y="5493891"/>
            <a:ext cx="535076" cy="53699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D3770E4-C305-4E7C-B54D-765895339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781" y="1472084"/>
            <a:ext cx="7276325" cy="4141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62AE785-05E0-4330-9400-72B37A2AABC4}"/>
              </a:ext>
            </a:extLst>
          </p:cNvPr>
          <p:cNvSpPr/>
          <p:nvPr/>
        </p:nvSpPr>
        <p:spPr>
          <a:xfrm>
            <a:off x="6429310" y="1875052"/>
            <a:ext cx="574241" cy="56369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E9146B9-F454-428F-9F3F-5EE9DA1D9D2F}"/>
              </a:ext>
            </a:extLst>
          </p:cNvPr>
          <p:cNvSpPr/>
          <p:nvPr/>
        </p:nvSpPr>
        <p:spPr>
          <a:xfrm>
            <a:off x="775063" y="1230017"/>
            <a:ext cx="10244932" cy="4981691"/>
          </a:xfrm>
          <a:prstGeom prst="rect">
            <a:avLst/>
          </a:prstGeom>
          <a:noFill/>
          <a:ln w="508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8640" y="267788"/>
            <a:ext cx="10868297" cy="62005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4" t="15476" r="15037" b="15741"/>
          <a:stretch/>
        </p:blipFill>
        <p:spPr>
          <a:xfrm>
            <a:off x="9925822" y="438710"/>
            <a:ext cx="439147" cy="455533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10020839" y="527019"/>
            <a:ext cx="1340941" cy="327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500$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929740" y="5709018"/>
            <a:ext cx="1662186" cy="484439"/>
            <a:chOff x="946045" y="5039774"/>
            <a:chExt cx="1662186" cy="484439"/>
          </a:xfrm>
        </p:grpSpPr>
        <p:sp>
          <p:nvSpPr>
            <p:cNvPr id="108" name="직사각형 107"/>
            <p:cNvSpPr/>
            <p:nvPr/>
          </p:nvSpPr>
          <p:spPr>
            <a:xfrm>
              <a:off x="946045" y="5039774"/>
              <a:ext cx="1662186" cy="484439"/>
            </a:xfrm>
            <a:prstGeom prst="rect">
              <a:avLst/>
            </a:prstGeom>
            <a:noFill/>
            <a:ln w="5080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Back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pic>
          <p:nvPicPr>
            <p:cNvPr id="109" name="그림 10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44" r="14239" b="16683"/>
            <a:stretch/>
          </p:blipFill>
          <p:spPr>
            <a:xfrm rot="10800000" flipH="1">
              <a:off x="1016977" y="5153946"/>
              <a:ext cx="328448" cy="370267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A852AB2A-22C7-4BBC-83DF-5B7075B0A73C}"/>
              </a:ext>
            </a:extLst>
          </p:cNvPr>
          <p:cNvSpPr/>
          <p:nvPr/>
        </p:nvSpPr>
        <p:spPr>
          <a:xfrm>
            <a:off x="884219" y="1015757"/>
            <a:ext cx="4870409" cy="269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DC2D16D-C00D-4CEC-84A4-1A4FC39FF2C8}"/>
              </a:ext>
            </a:extLst>
          </p:cNvPr>
          <p:cNvSpPr/>
          <p:nvPr/>
        </p:nvSpPr>
        <p:spPr>
          <a:xfrm>
            <a:off x="699680" y="643395"/>
            <a:ext cx="1727200" cy="59514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덱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F11D0C4-30B4-4DDC-9899-80C2A32A439B}"/>
              </a:ext>
            </a:extLst>
          </p:cNvPr>
          <p:cNvSpPr/>
          <p:nvPr/>
        </p:nvSpPr>
        <p:spPr>
          <a:xfrm>
            <a:off x="2434985" y="633013"/>
            <a:ext cx="1727200" cy="59514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성장카드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A410AE5-67A8-4C30-BAC5-D3135E0D7B3E}"/>
              </a:ext>
            </a:extLst>
          </p:cNvPr>
          <p:cNvSpPr/>
          <p:nvPr/>
        </p:nvSpPr>
        <p:spPr>
          <a:xfrm>
            <a:off x="4178395" y="633014"/>
            <a:ext cx="1727200" cy="595143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특성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2991429E-18AB-4BBB-BDE1-8DF007590A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6" t="38565" r="16660" b="14556"/>
          <a:stretch/>
        </p:blipFill>
        <p:spPr>
          <a:xfrm rot="16200000">
            <a:off x="5439893" y="2173505"/>
            <a:ext cx="1921869" cy="1328967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23EC34A5-F7B7-47B0-9579-67B0F5BD24E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6" t="46330" r="16660" b="14557"/>
          <a:stretch/>
        </p:blipFill>
        <p:spPr>
          <a:xfrm rot="16200000">
            <a:off x="6874303" y="2283582"/>
            <a:ext cx="1921869" cy="1108815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84567EC8-19F5-48DB-9C5E-AD2D0FFB066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6" t="46330" r="16660" b="14557"/>
          <a:stretch/>
        </p:blipFill>
        <p:spPr>
          <a:xfrm rot="16200000">
            <a:off x="8170711" y="2293741"/>
            <a:ext cx="1921869" cy="110881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6A89981-2033-4A68-B8CA-4033B7DBF242}"/>
              </a:ext>
            </a:extLst>
          </p:cNvPr>
          <p:cNvSpPr/>
          <p:nvPr/>
        </p:nvSpPr>
        <p:spPr>
          <a:xfrm>
            <a:off x="2647118" y="2656288"/>
            <a:ext cx="315894" cy="323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7A59A4B4-87B0-4EB6-ABB9-DE00F02357D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1" t="17022" r="12252" b="17658"/>
          <a:stretch/>
        </p:blipFill>
        <p:spPr>
          <a:xfrm>
            <a:off x="2388602" y="2310554"/>
            <a:ext cx="884381" cy="822100"/>
          </a:xfrm>
          <a:prstGeom prst="rect">
            <a:avLst/>
          </a:prstGeom>
          <a:noFill/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83E05B43-AD66-44E5-B3DE-004DE9DD085A}"/>
              </a:ext>
            </a:extLst>
          </p:cNvPr>
          <p:cNvSpPr/>
          <p:nvPr/>
        </p:nvSpPr>
        <p:spPr>
          <a:xfrm>
            <a:off x="3963922" y="3316997"/>
            <a:ext cx="315894" cy="323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A70AC6E-DF85-400D-B5CF-48C008F9C713}"/>
              </a:ext>
            </a:extLst>
          </p:cNvPr>
          <p:cNvSpPr/>
          <p:nvPr/>
        </p:nvSpPr>
        <p:spPr>
          <a:xfrm>
            <a:off x="5262594" y="2661367"/>
            <a:ext cx="315894" cy="323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B948F36-84F7-445D-A8AD-AC48E85CB13C}"/>
              </a:ext>
            </a:extLst>
          </p:cNvPr>
          <p:cNvSpPr/>
          <p:nvPr/>
        </p:nvSpPr>
        <p:spPr>
          <a:xfrm>
            <a:off x="6552726" y="2666236"/>
            <a:ext cx="315894" cy="323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2A145FF-58DF-4951-A177-443140C46223}"/>
              </a:ext>
            </a:extLst>
          </p:cNvPr>
          <p:cNvSpPr/>
          <p:nvPr/>
        </p:nvSpPr>
        <p:spPr>
          <a:xfrm>
            <a:off x="6562886" y="2003925"/>
            <a:ext cx="315894" cy="323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097A34F-F344-4523-9ECD-6E935061DAFC}"/>
              </a:ext>
            </a:extLst>
          </p:cNvPr>
          <p:cNvSpPr/>
          <p:nvPr/>
        </p:nvSpPr>
        <p:spPr>
          <a:xfrm>
            <a:off x="6558484" y="3315036"/>
            <a:ext cx="315894" cy="323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4EBB0724-694D-4518-A50C-AC05D89A75B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4" t="15666" r="18044" b="15532"/>
          <a:stretch/>
        </p:blipFill>
        <p:spPr>
          <a:xfrm>
            <a:off x="3591838" y="2253253"/>
            <a:ext cx="919976" cy="895857"/>
          </a:xfrm>
          <a:prstGeom prst="rect">
            <a:avLst/>
          </a:prstGeom>
          <a:noFill/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3A379BFC-17E6-4DB2-9794-3D416133857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5" t="16371" r="15439" b="18557"/>
          <a:stretch/>
        </p:blipFill>
        <p:spPr>
          <a:xfrm>
            <a:off x="4966538" y="2320050"/>
            <a:ext cx="768122" cy="753791"/>
          </a:xfrm>
          <a:prstGeom prst="rect">
            <a:avLst/>
          </a:prstGeom>
          <a:noFill/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1A47EA77-F359-49D9-842F-60DFF366267E}"/>
              </a:ext>
            </a:extLst>
          </p:cNvPr>
          <p:cNvGrpSpPr/>
          <p:nvPr/>
        </p:nvGrpSpPr>
        <p:grpSpPr>
          <a:xfrm>
            <a:off x="6548428" y="2011502"/>
            <a:ext cx="325950" cy="320032"/>
            <a:chOff x="3488897" y="5710153"/>
            <a:chExt cx="325950" cy="320032"/>
          </a:xfrm>
          <a:solidFill>
            <a:schemeClr val="bg1"/>
          </a:solidFill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401F64E-12AB-4543-90A2-65E56B86D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4815" y="5710153"/>
              <a:ext cx="320032" cy="320032"/>
            </a:xfrm>
            <a:prstGeom prst="rect">
              <a:avLst/>
            </a:prstGeom>
            <a:grpFill/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9C84DDF-C4AD-4ED6-837F-06C6E77E3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164" y="5713292"/>
              <a:ext cx="196683" cy="196683"/>
            </a:xfrm>
            <a:prstGeom prst="rect">
              <a:avLst/>
            </a:prstGeom>
            <a:grpFill/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2A1996C-A565-403A-8F17-8B4D7B66D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8897" y="5844773"/>
              <a:ext cx="178803" cy="178803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3C7743B-AD00-4148-A0D9-F4F0D5DE1076}"/>
              </a:ext>
            </a:extLst>
          </p:cNvPr>
          <p:cNvGrpSpPr/>
          <p:nvPr/>
        </p:nvGrpSpPr>
        <p:grpSpPr>
          <a:xfrm>
            <a:off x="2255518" y="3924323"/>
            <a:ext cx="7680964" cy="1458316"/>
            <a:chOff x="1757682" y="4052766"/>
            <a:chExt cx="7680964" cy="145831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6DC200C-7E98-4E61-B53A-E464EDEEB6A6}"/>
                </a:ext>
              </a:extLst>
            </p:cNvPr>
            <p:cNvSpPr/>
            <p:nvPr/>
          </p:nvSpPr>
          <p:spPr>
            <a:xfrm>
              <a:off x="2054645" y="4348840"/>
              <a:ext cx="6083515" cy="116224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6C33448-FF6C-4F07-84FA-4CFD11D81556}"/>
                </a:ext>
              </a:extLst>
            </p:cNvPr>
            <p:cNvGrpSpPr/>
            <p:nvPr/>
          </p:nvGrpSpPr>
          <p:grpSpPr>
            <a:xfrm>
              <a:off x="1757682" y="4052766"/>
              <a:ext cx="725654" cy="728262"/>
              <a:chOff x="1255578" y="3713764"/>
              <a:chExt cx="1160494" cy="1077935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99818F0-3AB2-480B-AA98-61859D6D54DF}"/>
                  </a:ext>
                </a:extLst>
              </p:cNvPr>
              <p:cNvSpPr/>
              <p:nvPr/>
            </p:nvSpPr>
            <p:spPr>
              <a:xfrm>
                <a:off x="1255578" y="3713764"/>
                <a:ext cx="1160494" cy="1077935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EA11A9A1-87FB-43C7-B3BF-4DCB303DD03A}"/>
                  </a:ext>
                </a:extLst>
              </p:cNvPr>
              <p:cNvGrpSpPr/>
              <p:nvPr/>
            </p:nvGrpSpPr>
            <p:grpSpPr>
              <a:xfrm>
                <a:off x="1318931" y="3784395"/>
                <a:ext cx="1033787" cy="934718"/>
                <a:chOff x="3458071" y="5702114"/>
                <a:chExt cx="379132" cy="342800"/>
              </a:xfrm>
              <a:solidFill>
                <a:schemeClr val="bg1"/>
              </a:solidFill>
            </p:grpSpPr>
            <p:pic>
              <p:nvPicPr>
                <p:cNvPr id="93" name="그림 92">
                  <a:extLst>
                    <a:ext uri="{FF2B5EF4-FFF2-40B4-BE49-F238E27FC236}">
                      <a16:creationId xmlns:a16="http://schemas.microsoft.com/office/drawing/2014/main" id="{B3EFA4C3-8929-42AA-AA84-54588CA45C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94815" y="5710153"/>
                  <a:ext cx="320032" cy="320032"/>
                </a:xfrm>
                <a:prstGeom prst="rect">
                  <a:avLst/>
                </a:prstGeom>
                <a:grpFill/>
              </p:spPr>
            </p:pic>
            <p:pic>
              <p:nvPicPr>
                <p:cNvPr id="95" name="그림 94">
                  <a:extLst>
                    <a:ext uri="{FF2B5EF4-FFF2-40B4-BE49-F238E27FC236}">
                      <a16:creationId xmlns:a16="http://schemas.microsoft.com/office/drawing/2014/main" id="{C82541BB-5347-4487-A136-30D9BDF8C3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40520" y="5702114"/>
                  <a:ext cx="196683" cy="196683"/>
                </a:xfrm>
                <a:prstGeom prst="rect">
                  <a:avLst/>
                </a:prstGeom>
                <a:grpFill/>
              </p:spPr>
            </p:pic>
            <p:pic>
              <p:nvPicPr>
                <p:cNvPr id="96" name="그림 95">
                  <a:extLst>
                    <a:ext uri="{FF2B5EF4-FFF2-40B4-BE49-F238E27FC236}">
                      <a16:creationId xmlns:a16="http://schemas.microsoft.com/office/drawing/2014/main" id="{87DE7B61-4ACE-4156-9A1F-73200CB573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58071" y="5866111"/>
                  <a:ext cx="178803" cy="178803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CAFC853-31AB-4FF9-8751-88DA599198B2}"/>
                </a:ext>
              </a:extLst>
            </p:cNvPr>
            <p:cNvSpPr/>
            <p:nvPr/>
          </p:nvSpPr>
          <p:spPr>
            <a:xfrm>
              <a:off x="2497448" y="4351617"/>
              <a:ext cx="109036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3200" b="1" dirty="0">
                  <a:latin typeface="1훈검정고무신 Regular" panose="02020603020101020101" pitchFamily="18" charset="-127"/>
                  <a:ea typeface="1훈검정고무신 Regular" panose="02020603020101020101" pitchFamily="18" charset="-127"/>
                </a:rPr>
                <a:t>스위칭</a:t>
              </a:r>
              <a:endParaRPr lang="en-US" altLang="ko-KR" sz="3200" b="1" dirty="0">
                <a:latin typeface="1훈검정고무신 Regular" panose="02020603020101020101" pitchFamily="18" charset="-127"/>
                <a:ea typeface="1훈검정고무신 Regular" panose="02020603020101020101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FA60775-8C7C-4DA6-9988-410E4A3B0631}"/>
                </a:ext>
              </a:extLst>
            </p:cNvPr>
            <p:cNvSpPr/>
            <p:nvPr/>
          </p:nvSpPr>
          <p:spPr>
            <a:xfrm>
              <a:off x="1797296" y="4932276"/>
              <a:ext cx="647349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dirty="0">
                  <a:latin typeface="1훈검정고무신 Regular" panose="02020603020101020101" pitchFamily="18" charset="-127"/>
                  <a:ea typeface="1훈검정고무신 Regular" panose="02020603020101020101" pitchFamily="18" charset="-127"/>
                </a:rPr>
                <a:t>해당 특성 습득 시 </a:t>
              </a:r>
              <a:r>
                <a:rPr lang="en-US" altLang="ko-KR" sz="2000" dirty="0">
                  <a:latin typeface="1훈검정고무신 Regular" panose="02020603020101020101" pitchFamily="18" charset="-127"/>
                  <a:ea typeface="1훈검정고무신 Regular" panose="02020603020101020101" pitchFamily="18" charset="-127"/>
                </a:rPr>
                <a:t>A</a:t>
              </a:r>
              <a:r>
                <a:rPr lang="ko-KR" altLang="en-US" sz="2000" dirty="0">
                  <a:latin typeface="1훈검정고무신 Regular" panose="02020603020101020101" pitchFamily="18" charset="-127"/>
                  <a:ea typeface="1훈검정고무신 Regular" panose="02020603020101020101" pitchFamily="18" charset="-127"/>
                </a:rPr>
                <a:t>를 눌러 무기를 스위칭 할 수 있습니다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1A3EBBF-4FA4-433D-AD76-7E9E109D92C6}"/>
                </a:ext>
              </a:extLst>
            </p:cNvPr>
            <p:cNvSpPr/>
            <p:nvPr/>
          </p:nvSpPr>
          <p:spPr>
            <a:xfrm>
              <a:off x="8137139" y="4348839"/>
              <a:ext cx="1301507" cy="1162243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1훈검정고무신 Regular" panose="02020603020101020101" pitchFamily="18" charset="-127"/>
                  <a:ea typeface="1훈검정고무신 Regular" panose="02020603020101020101" pitchFamily="18" charset="-127"/>
                </a:rPr>
                <a:t>선택</a:t>
              </a:r>
              <a:r>
                <a:rPr lang="en-US" altLang="ko-KR" dirty="0">
                  <a:latin typeface="1훈검정고무신 Regular" panose="02020603020101020101" pitchFamily="18" charset="-127"/>
                  <a:ea typeface="1훈검정고무신 Regular" panose="02020603020101020101" pitchFamily="18" charset="-127"/>
                </a:rPr>
                <a:t> </a:t>
              </a:r>
            </a:p>
            <a:p>
              <a:pPr algn="ctr"/>
              <a:r>
                <a:rPr lang="en-US" altLang="ko-KR" dirty="0">
                  <a:latin typeface="1훈검정고무신 Regular" panose="02020603020101020101" pitchFamily="18" charset="-127"/>
                  <a:ea typeface="1훈검정고무신 Regular" panose="02020603020101020101" pitchFamily="18" charset="-127"/>
                </a:rPr>
                <a:t>Space Bar</a:t>
              </a: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930C712D-CDC7-4865-A9DC-B95C4C83057E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008" y="2689762"/>
            <a:ext cx="276291" cy="276291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DF1F86E9-A8E9-4B91-8C5F-0F56B3566482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97624" y="5556908"/>
            <a:ext cx="323010" cy="32301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96E7D00-99A9-4E60-8067-108988273077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610" y="3321442"/>
            <a:ext cx="323010" cy="323010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E6B8DAB0-01D1-4369-B3AD-3C6EAD4837A6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012" y="5589200"/>
            <a:ext cx="363189" cy="363189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D7061961-B01D-4C49-81B8-73B52C624D47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28662" y="4715759"/>
            <a:ext cx="323010" cy="323010"/>
          </a:xfrm>
          <a:prstGeom prst="rect">
            <a:avLst/>
          </a:prstGeom>
        </p:spPr>
      </p:pic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FEC2F54-3F6D-4379-9320-D5EF933A2F58}"/>
              </a:ext>
            </a:extLst>
          </p:cNvPr>
          <p:cNvSpPr/>
          <p:nvPr/>
        </p:nvSpPr>
        <p:spPr>
          <a:xfrm>
            <a:off x="1051327" y="4279210"/>
            <a:ext cx="1662186" cy="484439"/>
          </a:xfrm>
          <a:prstGeom prst="rect">
            <a:avLst/>
          </a:prstGeom>
          <a:noFill/>
          <a:ln w="508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8LV</a:t>
            </a:r>
            <a:endParaRPr lang="ko-KR" altLang="en-US" sz="2400" b="1" dirty="0">
              <a:solidFill>
                <a:schemeClr val="tx1"/>
              </a:solidFill>
              <a:latin typeface="1훈검정고무신 Regular" panose="02020603020101020101" pitchFamily="18" charset="-127"/>
              <a:ea typeface="1훈검정고무신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4436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id="{DD3770E4-C305-4E7C-B54D-765895339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789" y="1376889"/>
            <a:ext cx="7276325" cy="4141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62AE785-05E0-4330-9400-72B37A2AABC4}"/>
              </a:ext>
            </a:extLst>
          </p:cNvPr>
          <p:cNvSpPr/>
          <p:nvPr/>
        </p:nvSpPr>
        <p:spPr>
          <a:xfrm>
            <a:off x="4948193" y="2200196"/>
            <a:ext cx="795312" cy="78070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E9146B9-F454-428F-9F3F-5EE9DA1D9D2F}"/>
              </a:ext>
            </a:extLst>
          </p:cNvPr>
          <p:cNvSpPr/>
          <p:nvPr/>
        </p:nvSpPr>
        <p:spPr>
          <a:xfrm>
            <a:off x="775063" y="1230017"/>
            <a:ext cx="10244932" cy="4981691"/>
          </a:xfrm>
          <a:prstGeom prst="rect">
            <a:avLst/>
          </a:prstGeom>
          <a:noFill/>
          <a:ln w="508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8640" y="267788"/>
            <a:ext cx="10868297" cy="62005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4" t="15476" r="15037" b="15741"/>
          <a:stretch/>
        </p:blipFill>
        <p:spPr>
          <a:xfrm>
            <a:off x="9925822" y="438710"/>
            <a:ext cx="439147" cy="455533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10020839" y="527019"/>
            <a:ext cx="1340941" cy="327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500$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929740" y="5709018"/>
            <a:ext cx="1662186" cy="484439"/>
            <a:chOff x="946045" y="5039774"/>
            <a:chExt cx="1662186" cy="484439"/>
          </a:xfrm>
        </p:grpSpPr>
        <p:sp>
          <p:nvSpPr>
            <p:cNvPr id="108" name="직사각형 107"/>
            <p:cNvSpPr/>
            <p:nvPr/>
          </p:nvSpPr>
          <p:spPr>
            <a:xfrm>
              <a:off x="946045" y="5039774"/>
              <a:ext cx="1662186" cy="484439"/>
            </a:xfrm>
            <a:prstGeom prst="rect">
              <a:avLst/>
            </a:prstGeom>
            <a:noFill/>
            <a:ln w="5080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Back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pic>
          <p:nvPicPr>
            <p:cNvPr id="109" name="그림 10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44" r="14239" b="16683"/>
            <a:stretch/>
          </p:blipFill>
          <p:spPr>
            <a:xfrm rot="10800000" flipH="1">
              <a:off x="1016977" y="5153946"/>
              <a:ext cx="328448" cy="370267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A852AB2A-22C7-4BBC-83DF-5B7075B0A73C}"/>
              </a:ext>
            </a:extLst>
          </p:cNvPr>
          <p:cNvSpPr/>
          <p:nvPr/>
        </p:nvSpPr>
        <p:spPr>
          <a:xfrm>
            <a:off x="884219" y="1015757"/>
            <a:ext cx="4870409" cy="269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DC2D16D-C00D-4CEC-84A4-1A4FC39FF2C8}"/>
              </a:ext>
            </a:extLst>
          </p:cNvPr>
          <p:cNvSpPr/>
          <p:nvPr/>
        </p:nvSpPr>
        <p:spPr>
          <a:xfrm>
            <a:off x="699680" y="643395"/>
            <a:ext cx="1727200" cy="59514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덱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F11D0C4-30B4-4DDC-9899-80C2A32A439B}"/>
              </a:ext>
            </a:extLst>
          </p:cNvPr>
          <p:cNvSpPr/>
          <p:nvPr/>
        </p:nvSpPr>
        <p:spPr>
          <a:xfrm>
            <a:off x="2434985" y="633013"/>
            <a:ext cx="1727200" cy="59514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성장카드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A410AE5-67A8-4C30-BAC5-D3135E0D7B3E}"/>
              </a:ext>
            </a:extLst>
          </p:cNvPr>
          <p:cNvSpPr/>
          <p:nvPr/>
        </p:nvSpPr>
        <p:spPr>
          <a:xfrm>
            <a:off x="4178395" y="633014"/>
            <a:ext cx="1727200" cy="595143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특성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2991429E-18AB-4BBB-BDE1-8DF007590A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6" t="38565" r="16660" b="14556"/>
          <a:stretch/>
        </p:blipFill>
        <p:spPr>
          <a:xfrm rot="16200000">
            <a:off x="5484745" y="2085284"/>
            <a:ext cx="1921869" cy="1328967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23EC34A5-F7B7-47B0-9579-67B0F5BD24E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6" t="46330" r="16660" b="14557"/>
          <a:stretch/>
        </p:blipFill>
        <p:spPr>
          <a:xfrm rot="16200000">
            <a:off x="6913311" y="2188387"/>
            <a:ext cx="1921869" cy="1108815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84567EC8-19F5-48DB-9C5E-AD2D0FFB066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6" t="46330" r="16660" b="14557"/>
          <a:stretch/>
        </p:blipFill>
        <p:spPr>
          <a:xfrm rot="16200000">
            <a:off x="8209719" y="2198546"/>
            <a:ext cx="1921869" cy="110881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6A89981-2033-4A68-B8CA-4033B7DBF242}"/>
              </a:ext>
            </a:extLst>
          </p:cNvPr>
          <p:cNvSpPr/>
          <p:nvPr/>
        </p:nvSpPr>
        <p:spPr>
          <a:xfrm>
            <a:off x="2686126" y="2561093"/>
            <a:ext cx="315894" cy="323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7A59A4B4-87B0-4EB6-ABB9-DE00F02357D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1" t="17022" r="12252" b="17658"/>
          <a:stretch/>
        </p:blipFill>
        <p:spPr>
          <a:xfrm>
            <a:off x="2427610" y="2215359"/>
            <a:ext cx="884381" cy="822100"/>
          </a:xfrm>
          <a:prstGeom prst="rect">
            <a:avLst/>
          </a:prstGeom>
          <a:noFill/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83E05B43-AD66-44E5-B3DE-004DE9DD085A}"/>
              </a:ext>
            </a:extLst>
          </p:cNvPr>
          <p:cNvSpPr/>
          <p:nvPr/>
        </p:nvSpPr>
        <p:spPr>
          <a:xfrm>
            <a:off x="4002930" y="3221802"/>
            <a:ext cx="315894" cy="323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A70AC6E-DF85-400D-B5CF-48C008F9C713}"/>
              </a:ext>
            </a:extLst>
          </p:cNvPr>
          <p:cNvSpPr/>
          <p:nvPr/>
        </p:nvSpPr>
        <p:spPr>
          <a:xfrm>
            <a:off x="5301602" y="2566172"/>
            <a:ext cx="315894" cy="323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B948F36-84F7-445D-A8AD-AC48E85CB13C}"/>
              </a:ext>
            </a:extLst>
          </p:cNvPr>
          <p:cNvSpPr/>
          <p:nvPr/>
        </p:nvSpPr>
        <p:spPr>
          <a:xfrm>
            <a:off x="6591734" y="2571041"/>
            <a:ext cx="315894" cy="323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2A145FF-58DF-4951-A177-443140C46223}"/>
              </a:ext>
            </a:extLst>
          </p:cNvPr>
          <p:cNvSpPr/>
          <p:nvPr/>
        </p:nvSpPr>
        <p:spPr>
          <a:xfrm>
            <a:off x="6601894" y="1908730"/>
            <a:ext cx="315894" cy="323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097A34F-F344-4523-9ECD-6E935061DAFC}"/>
              </a:ext>
            </a:extLst>
          </p:cNvPr>
          <p:cNvSpPr/>
          <p:nvPr/>
        </p:nvSpPr>
        <p:spPr>
          <a:xfrm>
            <a:off x="6597492" y="3219841"/>
            <a:ext cx="315894" cy="323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4EBB0724-694D-4518-A50C-AC05D89A75B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4" t="15666" r="18044" b="15532"/>
          <a:stretch/>
        </p:blipFill>
        <p:spPr>
          <a:xfrm>
            <a:off x="3630846" y="2158058"/>
            <a:ext cx="919976" cy="895857"/>
          </a:xfrm>
          <a:prstGeom prst="rect">
            <a:avLst/>
          </a:prstGeom>
          <a:noFill/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3A379BFC-17E6-4DB2-9794-3D416133857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5" t="16371" r="15439" b="18557"/>
          <a:stretch/>
        </p:blipFill>
        <p:spPr>
          <a:xfrm>
            <a:off x="5005546" y="2224855"/>
            <a:ext cx="768122" cy="753791"/>
          </a:xfrm>
          <a:prstGeom prst="rect">
            <a:avLst/>
          </a:prstGeom>
          <a:noFill/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1A47EA77-F359-49D9-842F-60DFF366267E}"/>
              </a:ext>
            </a:extLst>
          </p:cNvPr>
          <p:cNvGrpSpPr/>
          <p:nvPr/>
        </p:nvGrpSpPr>
        <p:grpSpPr>
          <a:xfrm>
            <a:off x="6593354" y="1916307"/>
            <a:ext cx="320032" cy="323583"/>
            <a:chOff x="3494815" y="5710153"/>
            <a:chExt cx="320032" cy="323583"/>
          </a:xfrm>
          <a:solidFill>
            <a:schemeClr val="bg1"/>
          </a:solidFill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401F64E-12AB-4543-90A2-65E56B86D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4815" y="5710153"/>
              <a:ext cx="320032" cy="320032"/>
            </a:xfrm>
            <a:prstGeom prst="rect">
              <a:avLst/>
            </a:prstGeom>
            <a:grpFill/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9C84DDF-C4AD-4ED6-837F-06C6E77E3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164" y="5713292"/>
              <a:ext cx="196683" cy="196683"/>
            </a:xfrm>
            <a:prstGeom prst="rect">
              <a:avLst/>
            </a:prstGeom>
            <a:grpFill/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2A1996C-A565-403A-8F17-8B4D7B66D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9057" y="5854933"/>
              <a:ext cx="178803" cy="178803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DC200C-7E98-4E61-B53A-E464EDEEB6A6}"/>
              </a:ext>
            </a:extLst>
          </p:cNvPr>
          <p:cNvSpPr/>
          <p:nvPr/>
        </p:nvSpPr>
        <p:spPr>
          <a:xfrm>
            <a:off x="2552481" y="4220397"/>
            <a:ext cx="6083515" cy="116224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1훈검정고무신 Regular" panose="02020603020101020101" pitchFamily="18" charset="-127"/>
              <a:ea typeface="1훈검정고무신 Regular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9818F0-3AB2-480B-AA98-61859D6D54DF}"/>
              </a:ext>
            </a:extLst>
          </p:cNvPr>
          <p:cNvSpPr/>
          <p:nvPr/>
        </p:nvSpPr>
        <p:spPr>
          <a:xfrm>
            <a:off x="2255518" y="3924323"/>
            <a:ext cx="725654" cy="72826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AFC853-31AB-4FF9-8751-88DA599198B2}"/>
              </a:ext>
            </a:extLst>
          </p:cNvPr>
          <p:cNvSpPr/>
          <p:nvPr/>
        </p:nvSpPr>
        <p:spPr>
          <a:xfrm>
            <a:off x="2980524" y="4147618"/>
            <a:ext cx="856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방어</a:t>
            </a:r>
            <a:endParaRPr lang="en-US" altLang="ko-KR" sz="3200" b="1" dirty="0">
              <a:latin typeface="1훈검정고무신 Regular" panose="02020603020101020101" pitchFamily="18" charset="-127"/>
              <a:ea typeface="1훈검정고무신 Regular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FA60775-8C7C-4DA6-9988-410E4A3B0631}"/>
              </a:ext>
            </a:extLst>
          </p:cNvPr>
          <p:cNvSpPr/>
          <p:nvPr/>
        </p:nvSpPr>
        <p:spPr>
          <a:xfrm>
            <a:off x="2109101" y="4638597"/>
            <a:ext cx="64734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해당 특성 습득</a:t>
            </a:r>
            <a:r>
              <a:rPr lang="en-US" altLang="ko-KR" sz="2000" dirty="0"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 </a:t>
            </a:r>
            <a:r>
              <a:rPr lang="ko-KR" altLang="en-US" sz="2000" dirty="0"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시 회피 스킬이 방어 스킬로 변경됩니다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A3EBBF-4FA4-433D-AD76-7E9E109D92C6}"/>
              </a:ext>
            </a:extLst>
          </p:cNvPr>
          <p:cNvSpPr/>
          <p:nvPr/>
        </p:nvSpPr>
        <p:spPr>
          <a:xfrm>
            <a:off x="8634975" y="4220396"/>
            <a:ext cx="1301507" cy="116224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1훈검정고무신 Regular" panose="02020603020101020101" pitchFamily="18" charset="-127"/>
              <a:ea typeface="1훈검정고무신 Regular" panose="0202060302010102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30C712D-CDC7-4865-A9DC-B95C4C83057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016" y="2594567"/>
            <a:ext cx="276291" cy="27629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96E7D00-99A9-4E60-8067-10898827307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618" y="3226247"/>
            <a:ext cx="323010" cy="323010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5C1AE331-659D-4634-ADB6-94032AA3740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28662" y="4715759"/>
            <a:ext cx="323010" cy="323010"/>
          </a:xfrm>
          <a:prstGeom prst="rect">
            <a:avLst/>
          </a:prstGeom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DB1F8C3-C1C2-4C69-A1EC-E3EAEE7009F7}"/>
              </a:ext>
            </a:extLst>
          </p:cNvPr>
          <p:cNvSpPr/>
          <p:nvPr/>
        </p:nvSpPr>
        <p:spPr>
          <a:xfrm>
            <a:off x="1051327" y="4279210"/>
            <a:ext cx="1662186" cy="484439"/>
          </a:xfrm>
          <a:prstGeom prst="rect">
            <a:avLst/>
          </a:prstGeom>
          <a:noFill/>
          <a:ln w="508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3LV</a:t>
            </a:r>
            <a:endParaRPr lang="ko-KR" altLang="en-US" sz="2400" b="1" dirty="0">
              <a:solidFill>
                <a:schemeClr val="tx1"/>
              </a:solidFill>
              <a:latin typeface="1훈검정고무신 Regular" panose="02020603020101020101" pitchFamily="18" charset="-127"/>
              <a:ea typeface="1훈검정고무신 Regular" panose="02020603020101020101" pitchFamily="18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98C294E3-552B-4ECB-BC2F-36DC2ACC270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5" t="16371" r="15439" b="18557"/>
          <a:stretch/>
        </p:blipFill>
        <p:spPr>
          <a:xfrm>
            <a:off x="2220450" y="3900058"/>
            <a:ext cx="768122" cy="753791"/>
          </a:xfrm>
          <a:prstGeom prst="rect">
            <a:avLst/>
          </a:prstGeom>
          <a:noFill/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84EA14EF-F268-48A3-985E-FAE6B86A2F54}"/>
              </a:ext>
            </a:extLst>
          </p:cNvPr>
          <p:cNvSpPr/>
          <p:nvPr/>
        </p:nvSpPr>
        <p:spPr>
          <a:xfrm flipH="1">
            <a:off x="8632548" y="4220396"/>
            <a:ext cx="688664" cy="116224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1훈검정고무신 Regular" panose="02020603020101020101" pitchFamily="18" charset="-127"/>
              <a:ea typeface="1훈검정고무신 Regular" panose="02020603020101020101" pitchFamily="18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EFF64421-5ED6-49EE-9B05-22C194E1A9A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796" y="4715759"/>
            <a:ext cx="323010" cy="32301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284AC84F-A22C-47B9-8228-98B02E69C5AA}"/>
              </a:ext>
            </a:extLst>
          </p:cNvPr>
          <p:cNvSpPr/>
          <p:nvPr/>
        </p:nvSpPr>
        <p:spPr>
          <a:xfrm>
            <a:off x="9555982" y="4264533"/>
            <a:ext cx="1662186" cy="484439"/>
          </a:xfrm>
          <a:prstGeom prst="rect">
            <a:avLst/>
          </a:prstGeom>
          <a:noFill/>
          <a:ln w="508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13LV</a:t>
            </a:r>
            <a:endParaRPr lang="ko-KR" altLang="en-US" sz="2400" b="1" dirty="0">
              <a:solidFill>
                <a:schemeClr val="tx1"/>
              </a:solidFill>
              <a:latin typeface="1훈검정고무신 Regular" panose="02020603020101020101" pitchFamily="18" charset="-127"/>
              <a:ea typeface="1훈검정고무신 Regular" panose="02020603020101020101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AAB8CC8-D58D-45F5-8F98-8F689F0F895A}"/>
              </a:ext>
            </a:extLst>
          </p:cNvPr>
          <p:cNvSpPr/>
          <p:nvPr/>
        </p:nvSpPr>
        <p:spPr>
          <a:xfrm>
            <a:off x="1617388" y="4951926"/>
            <a:ext cx="64734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방어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: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적의 공격을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1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회 방어합니다 쿨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:10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82A021-CC29-4D83-8470-7419938156B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40024" y="4353143"/>
            <a:ext cx="641104" cy="584775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FB19221F-06A3-40C5-A6FB-D66804D29786}"/>
              </a:ext>
            </a:extLst>
          </p:cNvPr>
          <p:cNvSpPr/>
          <p:nvPr/>
        </p:nvSpPr>
        <p:spPr>
          <a:xfrm>
            <a:off x="8769895" y="4841772"/>
            <a:ext cx="396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Z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A84503-CAD0-4D0D-9D59-B6A5AF205CBE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511" y="4387429"/>
            <a:ext cx="530311" cy="530311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5C55CDEA-C432-4CEA-9849-962AD24E4790}"/>
              </a:ext>
            </a:extLst>
          </p:cNvPr>
          <p:cNvSpPr/>
          <p:nvPr/>
        </p:nvSpPr>
        <p:spPr>
          <a:xfrm>
            <a:off x="9459610" y="4819818"/>
            <a:ext cx="4010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31463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1077687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0" t="16714" r="11770" b="17286"/>
          <a:stretch/>
        </p:blipFill>
        <p:spPr>
          <a:xfrm>
            <a:off x="10969584" y="5675645"/>
            <a:ext cx="1335908" cy="118235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2CBB684-7C88-437F-B2C8-93EF9F83B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47" y="3573552"/>
            <a:ext cx="4998680" cy="259820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그림 4" descr="실내, 테이블, 벽이(가) 표시된 사진&#10;&#10;매우 높은 신뢰도로 생성된 설명">
            <a:extLst>
              <a:ext uri="{FF2B5EF4-FFF2-40B4-BE49-F238E27FC236}">
                <a16:creationId xmlns:a16="http://schemas.microsoft.com/office/drawing/2014/main" id="{3B2C80A3-ED5B-4534-8FF0-9E213FEE0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02" y="3478488"/>
            <a:ext cx="4960379" cy="27883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51" y="292753"/>
            <a:ext cx="4039164" cy="6477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02" y="1379255"/>
            <a:ext cx="6154009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88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0" y="1077687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9CD1826-4ED2-447E-920B-106608A257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0" t="16714" r="11770" b="17286"/>
          <a:stretch/>
        </p:blipFill>
        <p:spPr>
          <a:xfrm>
            <a:off x="10969584" y="5675645"/>
            <a:ext cx="1335908" cy="11823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20689" b="12655"/>
          <a:stretch/>
        </p:blipFill>
        <p:spPr>
          <a:xfrm>
            <a:off x="415461" y="345924"/>
            <a:ext cx="2795099" cy="5075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564F2C4-B13C-41CB-9FC3-CC4D3076E2D0}"/>
              </a:ext>
            </a:extLst>
          </p:cNvPr>
          <p:cNvSpPr/>
          <p:nvPr/>
        </p:nvSpPr>
        <p:spPr>
          <a:xfrm>
            <a:off x="2763520" y="345925"/>
            <a:ext cx="1158240" cy="507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유저</a:t>
            </a:r>
            <a:endParaRPr lang="ko-KR" altLang="en-US" dirty="0">
              <a:solidFill>
                <a:schemeClr val="tx1"/>
              </a:solidFill>
              <a:latin typeface="1훈검정고무신 Regular" panose="02020603020101020101" pitchFamily="18" charset="-127"/>
              <a:ea typeface="1훈검정고무신 Regula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76193B-67C2-4CBE-A3C7-00F28BC092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817" y="1401103"/>
            <a:ext cx="3912365" cy="5216487"/>
          </a:xfrm>
          <a:prstGeom prst="rect">
            <a:avLst/>
          </a:prstGeom>
        </p:spPr>
      </p:pic>
      <p:pic>
        <p:nvPicPr>
          <p:cNvPr id="9" name="그림 8" descr="화이트보드, 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A0C79AC4-EFAA-4043-BC68-43C9F04901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219" y="1401103"/>
            <a:ext cx="3912365" cy="5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08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0" y="1077687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56066CCA-98D0-4597-8E2C-065DAC537E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0" t="16714" r="11770" b="17286"/>
          <a:stretch/>
        </p:blipFill>
        <p:spPr>
          <a:xfrm>
            <a:off x="10969584" y="5675645"/>
            <a:ext cx="1335908" cy="118235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61" y="345923"/>
            <a:ext cx="3524250" cy="581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BA1E6C-62E7-41BD-92A9-9FBACB6620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191" r="20446"/>
          <a:stretch/>
        </p:blipFill>
        <p:spPr>
          <a:xfrm rot="5400000">
            <a:off x="2911485" y="167803"/>
            <a:ext cx="5281907" cy="76911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9343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0" t="16714" r="11770" b="17286"/>
          <a:stretch/>
        </p:blipFill>
        <p:spPr>
          <a:xfrm>
            <a:off x="10969584" y="5675645"/>
            <a:ext cx="1335908" cy="1182355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0" y="1077687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74A0B5-CAA6-4ACB-969F-9EE7B85A7227}"/>
              </a:ext>
            </a:extLst>
          </p:cNvPr>
          <p:cNvSpPr/>
          <p:nvPr/>
        </p:nvSpPr>
        <p:spPr>
          <a:xfrm>
            <a:off x="857175" y="1942085"/>
            <a:ext cx="2790683" cy="3733560"/>
          </a:xfrm>
          <a:prstGeom prst="rect">
            <a:avLst/>
          </a:prstGeom>
          <a:noFill/>
          <a:ln w="60325">
            <a:solidFill>
              <a:schemeClr val="tx1"/>
            </a:solidFill>
          </a:ln>
        </p:spPr>
        <p:txBody>
          <a:bodyPr wrap="none" lIns="180000" tIns="0" rIns="0" bIns="0" rtlCol="0" anchor="ctr">
            <a:noAutofit/>
          </a:bodyPr>
          <a:lstStyle/>
          <a:p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4DBE9E-F349-4CD5-AE74-AF8DCF1A6E2E}"/>
              </a:ext>
            </a:extLst>
          </p:cNvPr>
          <p:cNvSpPr/>
          <p:nvPr/>
        </p:nvSpPr>
        <p:spPr>
          <a:xfrm>
            <a:off x="4717622" y="1942085"/>
            <a:ext cx="2790683" cy="3733560"/>
          </a:xfrm>
          <a:prstGeom prst="rect">
            <a:avLst/>
          </a:prstGeom>
          <a:noFill/>
          <a:ln w="60325">
            <a:solidFill>
              <a:schemeClr val="tx1"/>
            </a:solidFill>
          </a:ln>
        </p:spPr>
        <p:txBody>
          <a:bodyPr wrap="none" lIns="180000" tIns="0" rIns="0" bIns="0" rtlCol="0" anchor="ctr">
            <a:noAutofit/>
          </a:bodyPr>
          <a:lstStyle/>
          <a:p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훈검정고무신 R" panose="02020603020101020101" pitchFamily="18" charset="-127"/>
              <a:ea typeface="1훈검정고무신 R" panose="0202060302010102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626BE36-FCB8-411E-A3D9-B89E054D8004}"/>
              </a:ext>
            </a:extLst>
          </p:cNvPr>
          <p:cNvGrpSpPr/>
          <p:nvPr/>
        </p:nvGrpSpPr>
        <p:grpSpPr>
          <a:xfrm>
            <a:off x="8668616" y="1964582"/>
            <a:ext cx="2790683" cy="3733560"/>
            <a:chOff x="6864478" y="1491630"/>
            <a:chExt cx="1739970" cy="2561420"/>
          </a:xfrm>
          <a:noFill/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BA095A3-714E-4A38-A145-DDBB25B04018}"/>
                </a:ext>
              </a:extLst>
            </p:cNvPr>
            <p:cNvSpPr/>
            <p:nvPr/>
          </p:nvSpPr>
          <p:spPr>
            <a:xfrm>
              <a:off x="6864478" y="1491630"/>
              <a:ext cx="1739970" cy="2561420"/>
            </a:xfrm>
            <a:prstGeom prst="rect">
              <a:avLst/>
            </a:prstGeom>
            <a:grpFill/>
            <a:ln w="60325">
              <a:solidFill>
                <a:schemeClr val="tx1"/>
              </a:solidFill>
            </a:ln>
          </p:spPr>
          <p:txBody>
            <a:bodyPr wrap="none" lIns="180000" tIns="0" rIns="0" bIns="0" rtlCol="0" anchor="ctr">
              <a:noAutofit/>
            </a:bodyPr>
            <a:lstStyle/>
            <a:p>
              <a:endPara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검정고무신 R" panose="02020603020101020101" pitchFamily="18" charset="-127"/>
                <a:ea typeface="1훈검정고무신 R" panose="02020603020101020101" pitchFamily="18" charset="-127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29981EB-B31B-493D-AA56-DB4D446CBF9D}"/>
                </a:ext>
              </a:extLst>
            </p:cNvPr>
            <p:cNvCxnSpPr/>
            <p:nvPr/>
          </p:nvCxnSpPr>
          <p:spPr>
            <a:xfrm flipV="1">
              <a:off x="7554463" y="1898671"/>
              <a:ext cx="360000" cy="2"/>
            </a:xfrm>
            <a:prstGeom prst="line">
              <a:avLst/>
            </a:prstGeom>
            <a:grpFill/>
            <a:ln w="349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12125DE-5D9C-4394-BC8B-5681540024A8}"/>
                </a:ext>
              </a:extLst>
            </p:cNvPr>
            <p:cNvSpPr txBox="1"/>
            <p:nvPr/>
          </p:nvSpPr>
          <p:spPr>
            <a:xfrm>
              <a:off x="7734445" y="2787774"/>
              <a:ext cx="41" cy="126691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>
                <a:spcBef>
                  <a:spcPts val="500"/>
                </a:spcBef>
              </a:pP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5C6C6">
                    <a:alpha val="70000"/>
                  </a:srgbClr>
                </a:solidFill>
                <a:latin typeface="1훈검정고무신 R" panose="02020603020101020101" pitchFamily="18" charset="-127"/>
                <a:ea typeface="1훈검정고무신 R" panose="02020603020101020101" pitchFamily="18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94" y="259462"/>
            <a:ext cx="1047896" cy="600159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1D346116-85FF-4860-81A4-E4131F7977E1}"/>
              </a:ext>
            </a:extLst>
          </p:cNvPr>
          <p:cNvGrpSpPr/>
          <p:nvPr/>
        </p:nvGrpSpPr>
        <p:grpSpPr>
          <a:xfrm>
            <a:off x="1274119" y="2160958"/>
            <a:ext cx="1957545" cy="3004267"/>
            <a:chOff x="1274119" y="2160958"/>
            <a:chExt cx="1957545" cy="300426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080" t="15530" r="34130" b="80059"/>
            <a:stretch/>
          </p:blipFill>
          <p:spPr>
            <a:xfrm>
              <a:off x="1983276" y="2598610"/>
              <a:ext cx="538480" cy="126879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68C529D-6015-4D6D-8FAC-2621714BB989}"/>
                </a:ext>
              </a:extLst>
            </p:cNvPr>
            <p:cNvSpPr/>
            <p:nvPr/>
          </p:nvSpPr>
          <p:spPr>
            <a:xfrm>
              <a:off x="1274119" y="2310265"/>
              <a:ext cx="1957545" cy="28549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latin typeface="1훈검정고무신 Regular" panose="02020603020101020101" pitchFamily="18" charset="-127"/>
                  <a:ea typeface="1훈검정고무신 Regular" panose="02020603020101020101" pitchFamily="18" charset="-127"/>
                </a:rPr>
                <a:t>게임 소개</a:t>
              </a:r>
              <a:endParaRPr lang="en-US" altLang="ko-KR" sz="2800" b="1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endParaRPr>
            </a:p>
            <a:p>
              <a:pPr algn="ctr"/>
              <a:endParaRPr lang="en-US" altLang="ko-KR" sz="500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1훈검정고무신 Regular" panose="02020603020101020101" pitchFamily="18" charset="-127"/>
                  <a:ea typeface="1훈검정고무신 Regular" panose="02020603020101020101" pitchFamily="18" charset="-127"/>
                </a:rPr>
                <a:t>게임소개</a:t>
              </a:r>
              <a:endParaRPr lang="en-US" altLang="ko-KR" sz="2400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1훈검정고무신 Regular" panose="02020603020101020101" pitchFamily="18" charset="-127"/>
                  <a:ea typeface="1훈검정고무신 Regular" panose="02020603020101020101" pitchFamily="18" charset="-127"/>
                </a:rPr>
                <a:t>조작법</a:t>
              </a:r>
              <a:endParaRPr lang="en-US" altLang="ko-KR" sz="2400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1훈검정고무신 Regular" panose="02020603020101020101" pitchFamily="18" charset="-127"/>
                  <a:ea typeface="1훈검정고무신 Regular" panose="02020603020101020101" pitchFamily="18" charset="-127"/>
                </a:rPr>
                <a:t>시놉시스</a:t>
              </a:r>
              <a:endParaRPr lang="en-US" altLang="ko-KR" sz="2400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5727D3B-1898-414F-BBE9-B4C159573698}"/>
                </a:ext>
              </a:extLst>
            </p:cNvPr>
            <p:cNvSpPr/>
            <p:nvPr/>
          </p:nvSpPr>
          <p:spPr>
            <a:xfrm>
              <a:off x="1920914" y="2160958"/>
              <a:ext cx="663204" cy="5366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1훈검정고무신 Regular" panose="02020603020101020101" pitchFamily="18" charset="-127"/>
                  <a:ea typeface="1훈검정고무신 Regular" panose="02020603020101020101" pitchFamily="18" charset="-127"/>
                </a:rPr>
                <a:t>01</a:t>
              </a:r>
              <a:endParaRPr lang="ko-KR" altLang="en-US" sz="2800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A6F8535-4D65-4BC6-80D4-587F86325FBB}"/>
              </a:ext>
            </a:extLst>
          </p:cNvPr>
          <p:cNvGrpSpPr/>
          <p:nvPr/>
        </p:nvGrpSpPr>
        <p:grpSpPr>
          <a:xfrm>
            <a:off x="4908732" y="2202494"/>
            <a:ext cx="2408459" cy="3123270"/>
            <a:chOff x="1120114" y="2160958"/>
            <a:chExt cx="2264802" cy="3123270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DF872609-528E-41E0-9FDC-74C2468EAB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080" t="15530" r="34130" b="80059"/>
            <a:stretch/>
          </p:blipFill>
          <p:spPr>
            <a:xfrm>
              <a:off x="1983276" y="2598610"/>
              <a:ext cx="538480" cy="126879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E357354-9FEE-422E-88D2-CC829BA7D978}"/>
                </a:ext>
              </a:extLst>
            </p:cNvPr>
            <p:cNvSpPr/>
            <p:nvPr/>
          </p:nvSpPr>
          <p:spPr>
            <a:xfrm>
              <a:off x="1120114" y="2429268"/>
              <a:ext cx="2264802" cy="28549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latin typeface="1훈검정고무신 Regular" panose="02020603020101020101" pitchFamily="18" charset="-127"/>
                  <a:ea typeface="1훈검정고무신 Regular" panose="02020603020101020101" pitchFamily="18" charset="-127"/>
                </a:rPr>
                <a:t>시스템</a:t>
              </a:r>
              <a:endParaRPr lang="en-US" altLang="ko-KR" sz="2800" b="1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endParaRPr>
            </a:p>
            <a:p>
              <a:pPr algn="ctr"/>
              <a:endParaRPr lang="en-US" altLang="ko-KR" sz="500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1훈검정고무신 Regular" panose="02020603020101020101" pitchFamily="18" charset="-127"/>
                  <a:ea typeface="1훈검정고무신 Regular" panose="02020603020101020101" pitchFamily="18" charset="-127"/>
                </a:rPr>
                <a:t>덱 시스템</a:t>
              </a:r>
              <a:endParaRPr lang="en-US" altLang="ko-KR" sz="2400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1훈검정고무신 Regular" panose="02020603020101020101" pitchFamily="18" charset="-127"/>
                  <a:ea typeface="1훈검정고무신 Regular" panose="02020603020101020101" pitchFamily="18" charset="-127"/>
                </a:rPr>
                <a:t>성장 시스템</a:t>
              </a:r>
              <a:endParaRPr lang="en-US" altLang="ko-KR" sz="2400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endParaRPr>
            </a:p>
            <a:p>
              <a:r>
                <a:rPr lang="en-US" altLang="ko-KR" sz="2400" dirty="0">
                  <a:solidFill>
                    <a:schemeClr val="tx1"/>
                  </a:solidFill>
                  <a:latin typeface="1훈검정고무신 Regular" panose="02020603020101020101" pitchFamily="18" charset="-127"/>
                  <a:ea typeface="1훈검정고무신 Regular" panose="02020603020101020101" pitchFamily="18" charset="-127"/>
                </a:rPr>
                <a:t>   -</a:t>
              </a:r>
              <a:r>
                <a:rPr lang="ko-KR" altLang="en-US" sz="2400" dirty="0">
                  <a:solidFill>
                    <a:schemeClr val="tx1"/>
                  </a:solidFill>
                  <a:latin typeface="1훈검정고무신 Regular" panose="02020603020101020101" pitchFamily="18" charset="-127"/>
                  <a:ea typeface="1훈검정고무신 Regular" panose="02020603020101020101" pitchFamily="18" charset="-127"/>
                </a:rPr>
                <a:t>특성 시스템</a:t>
              </a:r>
              <a:endParaRPr lang="en-US" altLang="ko-KR" sz="2400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endParaRPr>
            </a:p>
            <a:p>
              <a:r>
                <a:rPr lang="en-US" altLang="ko-KR" sz="2400" dirty="0">
                  <a:solidFill>
                    <a:schemeClr val="tx1"/>
                  </a:solidFill>
                  <a:latin typeface="1훈검정고무신 Regular" panose="02020603020101020101" pitchFamily="18" charset="-127"/>
                  <a:ea typeface="1훈검정고무신 Regular" panose="02020603020101020101" pitchFamily="18" charset="-127"/>
                </a:rPr>
                <a:t>   -</a:t>
              </a:r>
              <a:r>
                <a:rPr lang="ko-KR" altLang="en-US" sz="2400" dirty="0">
                  <a:solidFill>
                    <a:schemeClr val="tx1"/>
                  </a:solidFill>
                  <a:latin typeface="1훈검정고무신 Regular" panose="02020603020101020101" pitchFamily="18" charset="-127"/>
                  <a:ea typeface="1훈검정고무신 Regular" panose="02020603020101020101" pitchFamily="18" charset="-127"/>
                </a:rPr>
                <a:t>성장카드 시스템</a:t>
              </a:r>
              <a:endParaRPr lang="en-US" altLang="ko-KR" sz="2400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981762B-F34A-4038-9380-302B3327124F}"/>
                </a:ext>
              </a:extLst>
            </p:cNvPr>
            <p:cNvSpPr/>
            <p:nvPr/>
          </p:nvSpPr>
          <p:spPr>
            <a:xfrm>
              <a:off x="1920914" y="2160958"/>
              <a:ext cx="663204" cy="5366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1훈검정고무신 Regular" panose="02020603020101020101" pitchFamily="18" charset="-127"/>
                  <a:ea typeface="1훈검정고무신 Regular" panose="02020603020101020101" pitchFamily="18" charset="-127"/>
                </a:rPr>
                <a:t>02</a:t>
              </a:r>
              <a:endParaRPr lang="ko-KR" altLang="en-US" sz="2800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F44BC9B-9E78-4AA1-AFAD-A719B3565FB1}"/>
              </a:ext>
            </a:extLst>
          </p:cNvPr>
          <p:cNvGrpSpPr/>
          <p:nvPr/>
        </p:nvGrpSpPr>
        <p:grpSpPr>
          <a:xfrm>
            <a:off x="8859699" y="2160958"/>
            <a:ext cx="2408459" cy="3458237"/>
            <a:chOff x="1120114" y="2160958"/>
            <a:chExt cx="2264802" cy="3458237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747487E6-96D6-475D-8675-005F96949C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080" t="15530" r="34130" b="80059"/>
            <a:stretch/>
          </p:blipFill>
          <p:spPr>
            <a:xfrm>
              <a:off x="1983276" y="2598610"/>
              <a:ext cx="538480" cy="126879"/>
            </a:xfrm>
            <a:prstGeom prst="rect">
              <a:avLst/>
            </a:prstGeom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F347174-E366-4419-9E99-6FD9597DF2F6}"/>
                </a:ext>
              </a:extLst>
            </p:cNvPr>
            <p:cNvSpPr/>
            <p:nvPr/>
          </p:nvSpPr>
          <p:spPr>
            <a:xfrm>
              <a:off x="1120114" y="2764235"/>
              <a:ext cx="2264802" cy="28549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latin typeface="1훈검정고무신 Regular" panose="02020603020101020101" pitchFamily="18" charset="-127"/>
                  <a:ea typeface="1훈검정고무신 Regular" panose="02020603020101020101" pitchFamily="18" charset="-127"/>
                </a:rPr>
                <a:t>그래픽 레퍼런스</a:t>
              </a:r>
              <a:endParaRPr lang="en-US" altLang="ko-KR" sz="2800" b="1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endParaRPr>
            </a:p>
            <a:p>
              <a:pPr algn="ctr"/>
              <a:endParaRPr lang="en-US" altLang="ko-KR" sz="500" b="1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endParaRPr>
            </a:p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1훈검정고무신 Regular" panose="02020603020101020101" pitchFamily="18" charset="-127"/>
                  <a:ea typeface="1훈검정고무신 Regular" panose="02020603020101020101" pitchFamily="18" charset="-127"/>
                </a:rPr>
                <a:t>UI</a:t>
              </a:r>
            </a:p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1훈검정고무신 Regular" panose="02020603020101020101" pitchFamily="18" charset="-127"/>
                  <a:ea typeface="1훈검정고무신 Regular" panose="02020603020101020101" pitchFamily="18" charset="-127"/>
                </a:rPr>
                <a:t>플레이 예시</a:t>
              </a:r>
              <a:endParaRPr lang="en-US" altLang="ko-KR" sz="2400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1훈검정고무신 Regular" panose="02020603020101020101" pitchFamily="18" charset="-127"/>
                  <a:ea typeface="1훈검정고무신 Regular" panose="02020603020101020101" pitchFamily="18" charset="-127"/>
                </a:rPr>
                <a:t>배경 및 분위기</a:t>
              </a:r>
              <a:endParaRPr lang="en-US" altLang="ko-KR" sz="2400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1훈검정고무신 Regular" panose="02020603020101020101" pitchFamily="18" charset="-127"/>
                  <a:ea typeface="1훈검정고무신 Regular" panose="02020603020101020101" pitchFamily="18" charset="-127"/>
                </a:rPr>
                <a:t>유저 캐릭터</a:t>
              </a:r>
              <a:endParaRPr lang="en-US" altLang="ko-KR" sz="2400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1훈검정고무신 Regular" panose="02020603020101020101" pitchFamily="18" charset="-127"/>
                  <a:ea typeface="1훈검정고무신 Regular" panose="02020603020101020101" pitchFamily="18" charset="-127"/>
                </a:rPr>
                <a:t>몬스터 </a:t>
              </a:r>
              <a:endParaRPr lang="en-US" altLang="ko-KR" sz="2400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endParaRPr>
            </a:p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1훈검정고무신 Regular" panose="02020603020101020101" pitchFamily="18" charset="-127"/>
                  <a:ea typeface="1훈검정고무신 Regular" panose="02020603020101020101" pitchFamily="18" charset="-127"/>
                </a:rPr>
                <a:t> </a:t>
              </a:r>
              <a:r>
                <a:rPr lang="ko-KR" altLang="en-US" sz="2400" dirty="0">
                  <a:solidFill>
                    <a:schemeClr val="tx1"/>
                  </a:solidFill>
                  <a:latin typeface="1훈검정고무신 Regular" panose="02020603020101020101" pitchFamily="18" charset="-127"/>
                  <a:ea typeface="1훈검정고무신 Regular" panose="02020603020101020101" pitchFamily="18" charset="-127"/>
                </a:rPr>
                <a:t>카드</a:t>
              </a:r>
              <a:endParaRPr lang="en-US" altLang="ko-KR" sz="2400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33F27B3-76BE-4C08-BAB4-FE6C26C35969}"/>
                </a:ext>
              </a:extLst>
            </p:cNvPr>
            <p:cNvSpPr/>
            <p:nvPr/>
          </p:nvSpPr>
          <p:spPr>
            <a:xfrm>
              <a:off x="1920914" y="2160958"/>
              <a:ext cx="663204" cy="5366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1훈검정고무신 Regular" panose="02020603020101020101" pitchFamily="18" charset="-127"/>
                  <a:ea typeface="1훈검정고무신 Regular" panose="02020603020101020101" pitchFamily="18" charset="-127"/>
                </a:rPr>
                <a:t>03</a:t>
              </a:r>
              <a:endParaRPr lang="ko-KR" altLang="en-US" sz="2800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8504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0" y="1077687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9CD1826-4ED2-447E-920B-106608A257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0" t="16714" r="11770" b="17286"/>
          <a:stretch/>
        </p:blipFill>
        <p:spPr>
          <a:xfrm>
            <a:off x="10969584" y="5675645"/>
            <a:ext cx="1335908" cy="11823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61" y="345923"/>
            <a:ext cx="3524250" cy="581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8283FE-C457-47C6-91EA-F423E0A7CE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3862" r="23783"/>
          <a:stretch/>
        </p:blipFill>
        <p:spPr>
          <a:xfrm rot="5400000">
            <a:off x="1224309" y="2181703"/>
            <a:ext cx="5322662" cy="34161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60CADD-0B48-49E7-9CC2-E079A37859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672" r="23783" b="37189"/>
          <a:stretch/>
        </p:blipFill>
        <p:spPr>
          <a:xfrm rot="5400000">
            <a:off x="6054965" y="2181703"/>
            <a:ext cx="5322662" cy="34161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73919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0" y="1077687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9CD1826-4ED2-447E-920B-106608A257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0" t="16714" r="11770" b="17286"/>
          <a:stretch/>
        </p:blipFill>
        <p:spPr>
          <a:xfrm>
            <a:off x="10969584" y="5675645"/>
            <a:ext cx="1335908" cy="11823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61" y="345923"/>
            <a:ext cx="3524250" cy="581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B2EDFE-31B8-47E7-9353-B214705E8B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21" t="4814" r="2301" b="5852"/>
          <a:stretch/>
        </p:blipFill>
        <p:spPr>
          <a:xfrm rot="16200000">
            <a:off x="3368041" y="-61893"/>
            <a:ext cx="5455917" cy="803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0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0" y="1077687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9CD1826-4ED2-447E-920B-106608A257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0" t="16714" r="11770" b="17286"/>
          <a:stretch/>
        </p:blipFill>
        <p:spPr>
          <a:xfrm>
            <a:off x="10969584" y="5675645"/>
            <a:ext cx="1335908" cy="11823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61" y="345923"/>
            <a:ext cx="3524250" cy="581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7520AB-2879-4A37-AB20-1E1E01F736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173" t="5112" r="1896" b="31688"/>
          <a:stretch/>
        </p:blipFill>
        <p:spPr>
          <a:xfrm rot="16200000">
            <a:off x="3756720" y="755719"/>
            <a:ext cx="5338963" cy="667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32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0" y="1077687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íë¡ì¹´ëì ëí ì´ë¯¸ì§ ê²ìê²°ê³¼">
            <a:extLst>
              <a:ext uri="{FF2B5EF4-FFF2-40B4-BE49-F238E27FC236}">
                <a16:creationId xmlns:a16="http://schemas.microsoft.com/office/drawing/2014/main" id="{EF891F8A-879A-43D2-8786-0D4670F21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267" y="2091066"/>
            <a:ext cx="5447878" cy="367183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48A9C9-7057-4593-A17B-36E5EFC3FF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0" t="16714" r="11770" b="17286"/>
          <a:stretch/>
        </p:blipFill>
        <p:spPr>
          <a:xfrm>
            <a:off x="10969584" y="5675645"/>
            <a:ext cx="1335908" cy="118235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61" y="318801"/>
            <a:ext cx="3172268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4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261332" y="1718414"/>
            <a:ext cx="3288385" cy="1689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1훈검정고무신 R" panose="02020603020101020101" pitchFamily="18" charset="-127"/>
              <a:ea typeface="1훈검정고무신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51" y="3318139"/>
            <a:ext cx="3129394" cy="158382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6" name="직사각형 15"/>
          <p:cNvSpPr/>
          <p:nvPr/>
        </p:nvSpPr>
        <p:spPr>
          <a:xfrm>
            <a:off x="253735" y="1721620"/>
            <a:ext cx="3288385" cy="1689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1훈검정고무신 R" panose="02020603020101020101" pitchFamily="18" charset="-127"/>
              <a:ea typeface="1훈검정고무신 R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0" t="18082" r="10825" b="17258"/>
          <a:stretch/>
        </p:blipFill>
        <p:spPr>
          <a:xfrm>
            <a:off x="4924348" y="3251999"/>
            <a:ext cx="2483238" cy="15918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6926" y="3195190"/>
            <a:ext cx="3109645" cy="168975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8516874" y="1718413"/>
            <a:ext cx="3288385" cy="1689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  <a:latin typeface="1훈검정고무신 R" panose="02020603020101020101" pitchFamily="18" charset="-127"/>
              <a:ea typeface="1훈검정고무신 R" panose="0202060302010102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1077687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-238588" y="-350811"/>
            <a:ext cx="4091232" cy="1689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dirty="0">
              <a:solidFill>
                <a:schemeClr val="tx1"/>
              </a:solidFill>
              <a:latin typeface="1훈검정고무신 R" panose="02020603020101020101" pitchFamily="18" charset="-127"/>
              <a:ea typeface="1훈검정고무신 R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0" t="16714" r="11770" b="17286"/>
          <a:stretch/>
        </p:blipFill>
        <p:spPr>
          <a:xfrm>
            <a:off x="10969584" y="5675645"/>
            <a:ext cx="1335908" cy="11823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61" y="254380"/>
            <a:ext cx="1876687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9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0" y="1077687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-238588" y="-350811"/>
            <a:ext cx="4091232" cy="1689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dirty="0">
              <a:solidFill>
                <a:schemeClr val="tx1"/>
              </a:solidFill>
              <a:latin typeface="1훈검정고무신 R" panose="02020603020101020101" pitchFamily="18" charset="-127"/>
              <a:ea typeface="1훈검정고무신 R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0" t="16714" r="11770" b="17286"/>
          <a:stretch/>
        </p:blipFill>
        <p:spPr>
          <a:xfrm>
            <a:off x="10969584" y="5675645"/>
            <a:ext cx="1335908" cy="1182355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A57AB3CB-FB65-4EA0-A4A5-F5F6943BD306}"/>
              </a:ext>
            </a:extLst>
          </p:cNvPr>
          <p:cNvGrpSpPr/>
          <p:nvPr/>
        </p:nvGrpSpPr>
        <p:grpSpPr>
          <a:xfrm>
            <a:off x="7869393" y="4963701"/>
            <a:ext cx="944880" cy="944880"/>
            <a:chOff x="7202398" y="4260881"/>
            <a:chExt cx="944880" cy="94488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AED784F5-E671-4659-A202-CDD1855FE0DA}"/>
                </a:ext>
              </a:extLst>
            </p:cNvPr>
            <p:cNvSpPr/>
            <p:nvPr/>
          </p:nvSpPr>
          <p:spPr>
            <a:xfrm>
              <a:off x="7202398" y="4260881"/>
              <a:ext cx="944880" cy="944880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1AA72D4-79E1-43F4-BDD8-5B87A9103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444247" y="4502730"/>
              <a:ext cx="461182" cy="461182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6DB50F2-2904-4A5E-B952-28844D39F0D8}"/>
              </a:ext>
            </a:extLst>
          </p:cNvPr>
          <p:cNvGrpSpPr/>
          <p:nvPr/>
        </p:nvGrpSpPr>
        <p:grpSpPr>
          <a:xfrm rot="16200000">
            <a:off x="9006270" y="4963701"/>
            <a:ext cx="944880" cy="944880"/>
            <a:chOff x="7202398" y="4260881"/>
            <a:chExt cx="944880" cy="94488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79184256-F8DC-4C95-AF9F-469FEBB04752}"/>
                </a:ext>
              </a:extLst>
            </p:cNvPr>
            <p:cNvSpPr/>
            <p:nvPr/>
          </p:nvSpPr>
          <p:spPr>
            <a:xfrm>
              <a:off x="7202398" y="4260881"/>
              <a:ext cx="944880" cy="944880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D68C7E5-83B3-4CC6-8A50-98F5C3A18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444247" y="4502730"/>
              <a:ext cx="461182" cy="46118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8CCB74-EA47-4FE5-B604-D4ED8CE02F91}"/>
              </a:ext>
            </a:extLst>
          </p:cNvPr>
          <p:cNvGrpSpPr/>
          <p:nvPr/>
        </p:nvGrpSpPr>
        <p:grpSpPr>
          <a:xfrm rot="10800000">
            <a:off x="10192999" y="4963701"/>
            <a:ext cx="944880" cy="944880"/>
            <a:chOff x="7202398" y="4260881"/>
            <a:chExt cx="944880" cy="94488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90FCB76-A6B1-4788-A2A4-988EFBD48B9D}"/>
                </a:ext>
              </a:extLst>
            </p:cNvPr>
            <p:cNvSpPr/>
            <p:nvPr/>
          </p:nvSpPr>
          <p:spPr>
            <a:xfrm>
              <a:off x="7202398" y="4260881"/>
              <a:ext cx="944880" cy="944880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956EC92-729A-44F8-B89F-03170E6D4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444247" y="4502730"/>
              <a:ext cx="461182" cy="46118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68D8DEB-674D-4855-A106-E4FB074FC183}"/>
              </a:ext>
            </a:extLst>
          </p:cNvPr>
          <p:cNvGrpSpPr/>
          <p:nvPr/>
        </p:nvGrpSpPr>
        <p:grpSpPr>
          <a:xfrm rot="5400000">
            <a:off x="9006270" y="3776971"/>
            <a:ext cx="944880" cy="944880"/>
            <a:chOff x="7202398" y="4260881"/>
            <a:chExt cx="944880" cy="944880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F905B539-1277-48E6-B444-5DFC4DB2DFAE}"/>
                </a:ext>
              </a:extLst>
            </p:cNvPr>
            <p:cNvSpPr/>
            <p:nvPr/>
          </p:nvSpPr>
          <p:spPr>
            <a:xfrm>
              <a:off x="7202398" y="4260881"/>
              <a:ext cx="944880" cy="944880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25827AA7-85F4-4897-B17C-2429546E3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444247" y="4502730"/>
              <a:ext cx="461182" cy="461182"/>
            </a:xfrm>
            <a:prstGeom prst="rect">
              <a:avLst/>
            </a:prstGeom>
          </p:spPr>
        </p:pic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23CFF1-E576-46C7-936C-39C20D94A6A1}"/>
              </a:ext>
            </a:extLst>
          </p:cNvPr>
          <p:cNvSpPr/>
          <p:nvPr/>
        </p:nvSpPr>
        <p:spPr>
          <a:xfrm>
            <a:off x="112724" y="175110"/>
            <a:ext cx="1876687" cy="688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조작법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C326E5C-E466-4BE1-B09F-D0079DD56A3E}"/>
              </a:ext>
            </a:extLst>
          </p:cNvPr>
          <p:cNvSpPr/>
          <p:nvPr/>
        </p:nvSpPr>
        <p:spPr>
          <a:xfrm>
            <a:off x="2367123" y="3848157"/>
            <a:ext cx="944880" cy="944880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Z</a:t>
            </a:r>
            <a:endParaRPr lang="ko-KR" altLang="en-US" sz="5400" b="1" dirty="0">
              <a:solidFill>
                <a:schemeClr val="tx1"/>
              </a:solidFill>
              <a:latin typeface="1훈검정고무신 Regular" panose="02020603020101020101" pitchFamily="18" charset="-127"/>
              <a:ea typeface="1훈검정고무신 Regular" panose="02020603020101020101" pitchFamily="18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E749799-777A-4626-99CC-F3D54F153BA1}"/>
              </a:ext>
            </a:extLst>
          </p:cNvPr>
          <p:cNvSpPr/>
          <p:nvPr/>
        </p:nvSpPr>
        <p:spPr>
          <a:xfrm>
            <a:off x="3553852" y="3848157"/>
            <a:ext cx="944880" cy="944880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X</a:t>
            </a:r>
            <a:endParaRPr lang="ko-KR" altLang="en-US" sz="5400" b="1" dirty="0">
              <a:solidFill>
                <a:schemeClr val="tx1"/>
              </a:solidFill>
              <a:latin typeface="1훈검정고무신 Regular" panose="02020603020101020101" pitchFamily="18" charset="-127"/>
              <a:ea typeface="1훈검정고무신 Regular" panose="02020603020101020101" pitchFamily="18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562A43F-78D2-4EE9-9A09-ECD77E7285FE}"/>
              </a:ext>
            </a:extLst>
          </p:cNvPr>
          <p:cNvSpPr/>
          <p:nvPr/>
        </p:nvSpPr>
        <p:spPr>
          <a:xfrm>
            <a:off x="2356194" y="2724183"/>
            <a:ext cx="2142538" cy="944880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Tab</a:t>
            </a:r>
            <a:endParaRPr lang="ko-KR" altLang="en-US" sz="5400" dirty="0">
              <a:solidFill>
                <a:schemeClr val="tx1"/>
              </a:solidFill>
              <a:latin typeface="1훈검정고무신 Regular" panose="02020603020101020101" pitchFamily="18" charset="-127"/>
              <a:ea typeface="1훈검정고무신 Regular" panose="02020603020101020101" pitchFamily="18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33C6062-75B0-4349-BC65-777945F172D7}"/>
              </a:ext>
            </a:extLst>
          </p:cNvPr>
          <p:cNvSpPr/>
          <p:nvPr/>
        </p:nvSpPr>
        <p:spPr>
          <a:xfrm>
            <a:off x="4744966" y="3848157"/>
            <a:ext cx="944880" cy="944880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C</a:t>
            </a:r>
            <a:endParaRPr lang="ko-KR" altLang="en-US" sz="5400" b="1" dirty="0">
              <a:solidFill>
                <a:schemeClr val="tx1"/>
              </a:solidFill>
              <a:latin typeface="1훈검정고무신 Regular" panose="02020603020101020101" pitchFamily="18" charset="-127"/>
              <a:ea typeface="1훈검정고무신 Regular" panose="02020603020101020101" pitchFamily="18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7D7E9A7-971A-47CF-A01B-8624EEA110A4}"/>
              </a:ext>
            </a:extLst>
          </p:cNvPr>
          <p:cNvSpPr/>
          <p:nvPr/>
        </p:nvSpPr>
        <p:spPr>
          <a:xfrm>
            <a:off x="2283948" y="4945279"/>
            <a:ext cx="4659681" cy="944880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Space Bar</a:t>
            </a:r>
            <a:endParaRPr lang="ko-KR" altLang="en-US" sz="5400" dirty="0">
              <a:solidFill>
                <a:schemeClr val="tx1"/>
              </a:solidFill>
              <a:latin typeface="1훈검정고무신 Regular" panose="02020603020101020101" pitchFamily="18" charset="-127"/>
              <a:ea typeface="1훈검정고무신 Regular" panose="02020603020101020101" pitchFamily="18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0C254A6-1573-4AE2-B4AD-11CE84B4FBF4}"/>
              </a:ext>
            </a:extLst>
          </p:cNvPr>
          <p:cNvSpPr/>
          <p:nvPr/>
        </p:nvSpPr>
        <p:spPr>
          <a:xfrm>
            <a:off x="2356194" y="1591195"/>
            <a:ext cx="944880" cy="944880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ESC</a:t>
            </a:r>
            <a:endParaRPr lang="ko-KR" altLang="en-US" sz="3200" dirty="0">
              <a:solidFill>
                <a:schemeClr val="tx1"/>
              </a:solidFill>
              <a:latin typeface="1훈검정고무신 Regular" panose="02020603020101020101" pitchFamily="18" charset="-127"/>
              <a:ea typeface="1훈검정고무신 Regular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A1D26C9-6D65-4867-9358-964DA15C0487}"/>
              </a:ext>
            </a:extLst>
          </p:cNvPr>
          <p:cNvSpPr/>
          <p:nvPr/>
        </p:nvSpPr>
        <p:spPr>
          <a:xfrm>
            <a:off x="590537" y="1639601"/>
            <a:ext cx="1876687" cy="688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메뉴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F10ACF0-FA0B-49AD-859B-73B7A100F393}"/>
              </a:ext>
            </a:extLst>
          </p:cNvPr>
          <p:cNvSpPr/>
          <p:nvPr/>
        </p:nvSpPr>
        <p:spPr>
          <a:xfrm>
            <a:off x="590537" y="2788326"/>
            <a:ext cx="1876687" cy="688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상점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490B920-6475-4FAA-9399-0BE9CE0A1B2F}"/>
              </a:ext>
            </a:extLst>
          </p:cNvPr>
          <p:cNvSpPr/>
          <p:nvPr/>
        </p:nvSpPr>
        <p:spPr>
          <a:xfrm>
            <a:off x="5915314" y="3939499"/>
            <a:ext cx="2813590" cy="688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회피</a:t>
            </a:r>
            <a:r>
              <a:rPr lang="en-US" altLang="ko-KR" sz="3600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 </a:t>
            </a:r>
            <a:r>
              <a:rPr lang="ko-KR" altLang="en-US" sz="3600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점프 공격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01CAF8E-0BCA-448A-AB3C-E5395776950B}"/>
              </a:ext>
            </a:extLst>
          </p:cNvPr>
          <p:cNvSpPr/>
          <p:nvPr/>
        </p:nvSpPr>
        <p:spPr>
          <a:xfrm>
            <a:off x="3165491" y="5935039"/>
            <a:ext cx="2813590" cy="688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상호작용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79C363C-533C-43B4-B6F5-555B14D6437C}"/>
              </a:ext>
            </a:extLst>
          </p:cNvPr>
          <p:cNvSpPr/>
          <p:nvPr/>
        </p:nvSpPr>
        <p:spPr>
          <a:xfrm>
            <a:off x="8082440" y="2715179"/>
            <a:ext cx="2813590" cy="688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이동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5241B8D-B1D8-4008-8E91-B7640B59CC78}"/>
              </a:ext>
            </a:extLst>
          </p:cNvPr>
          <p:cNvSpPr/>
          <p:nvPr/>
        </p:nvSpPr>
        <p:spPr>
          <a:xfrm>
            <a:off x="4770268" y="2715179"/>
            <a:ext cx="944880" cy="944880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A</a:t>
            </a:r>
            <a:endParaRPr lang="ko-KR" altLang="en-US" sz="5400" b="1" dirty="0">
              <a:solidFill>
                <a:schemeClr val="tx1"/>
              </a:solidFill>
              <a:latin typeface="1훈검정고무신 Regular" panose="02020603020101020101" pitchFamily="18" charset="-127"/>
              <a:ea typeface="1훈검정고무신 Regular" panose="0202060302010102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EA75064-BEAC-4241-A7F6-8D4CDB6D4AB5}"/>
              </a:ext>
            </a:extLst>
          </p:cNvPr>
          <p:cNvSpPr/>
          <p:nvPr/>
        </p:nvSpPr>
        <p:spPr>
          <a:xfrm>
            <a:off x="4304364" y="1750633"/>
            <a:ext cx="1876687" cy="688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1훈검정고무신 Regular" panose="02020603020101020101" pitchFamily="18" charset="-127"/>
                <a:ea typeface="1훈검정고무신 Regular" panose="02020603020101020101" pitchFamily="18" charset="-127"/>
              </a:rPr>
              <a:t>특수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E4D1471E-B386-4076-B08E-168F024DDC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820784" y="4171833"/>
            <a:ext cx="230591" cy="23059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19634DE-0EDB-4A53-95C1-B038AE2D71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53852" y="6083038"/>
            <a:ext cx="230591" cy="230591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20583B43-BD98-4B42-ACA8-67A23C4B0A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300" y="3017432"/>
            <a:ext cx="230591" cy="230591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B8297D42-285E-4792-BB85-FA6FE27C67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299" y="1916268"/>
            <a:ext cx="230591" cy="230591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A722F4FA-D655-47B5-B3D6-35DD552C93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02110" y="2325317"/>
            <a:ext cx="230591" cy="230591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836C6747-3E71-4914-9C4D-0E77BB4483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63414" y="3320714"/>
            <a:ext cx="230591" cy="23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2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261332" y="1718414"/>
            <a:ext cx="3288385" cy="1689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1훈검정고무신 R" panose="02020603020101020101" pitchFamily="18" charset="-127"/>
              <a:ea typeface="1훈검정고무신 R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516874" y="1718413"/>
            <a:ext cx="3288385" cy="1689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  <a:latin typeface="1훈검정고무신 R" panose="02020603020101020101" pitchFamily="18" charset="-127"/>
              <a:ea typeface="1훈검정고무신 R" panose="0202060302010102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1077687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-238588" y="-350811"/>
            <a:ext cx="4091232" cy="1689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dirty="0">
              <a:solidFill>
                <a:schemeClr val="tx1"/>
              </a:solidFill>
              <a:latin typeface="1훈검정고무신 R" panose="02020603020101020101" pitchFamily="18" charset="-127"/>
              <a:ea typeface="1훈검정고무신 R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0" t="16714" r="11770" b="17286"/>
          <a:stretch/>
        </p:blipFill>
        <p:spPr>
          <a:xfrm>
            <a:off x="10969584" y="5675645"/>
            <a:ext cx="1335908" cy="118235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7" y="293789"/>
            <a:ext cx="1590897" cy="6096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521" y="2650389"/>
            <a:ext cx="7582958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1077687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0" t="16714" r="11770" b="17286"/>
          <a:stretch/>
        </p:blipFill>
        <p:spPr>
          <a:xfrm>
            <a:off x="10969584" y="5675645"/>
            <a:ext cx="1335908" cy="11823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E628A2-8F42-42C4-B571-76BFC63282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6" t="18281" r="13224" b="16943"/>
          <a:stretch/>
        </p:blipFill>
        <p:spPr>
          <a:xfrm>
            <a:off x="6296314" y="1683187"/>
            <a:ext cx="2318657" cy="18061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8DD0245-4671-4FDA-89EE-A129EDACDA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6" t="14680" r="16660" b="14557"/>
          <a:stretch/>
        </p:blipFill>
        <p:spPr>
          <a:xfrm rot="16200000">
            <a:off x="4267475" y="4248602"/>
            <a:ext cx="1921869" cy="20060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9B656BF-27F9-42CE-BC44-AC176B928C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6" t="14680" r="16660" b="14557"/>
          <a:stretch/>
        </p:blipFill>
        <p:spPr>
          <a:xfrm rot="16200000">
            <a:off x="5573944" y="4248602"/>
            <a:ext cx="1921869" cy="2006038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8000579" y="4825401"/>
            <a:ext cx="2969005" cy="850244"/>
            <a:chOff x="659293" y="3640931"/>
            <a:chExt cx="4414046" cy="1264066"/>
          </a:xfrm>
        </p:grpSpPr>
        <p:grpSp>
          <p:nvGrpSpPr>
            <p:cNvPr id="40" name="그룹 39"/>
            <p:cNvGrpSpPr/>
            <p:nvPr/>
          </p:nvGrpSpPr>
          <p:grpSpPr>
            <a:xfrm>
              <a:off x="659293" y="3640931"/>
              <a:ext cx="4414046" cy="1264066"/>
              <a:chOff x="659293" y="3640931"/>
              <a:chExt cx="4414046" cy="1264066"/>
            </a:xfrm>
          </p:grpSpPr>
          <p:grpSp>
            <p:nvGrpSpPr>
              <p:cNvPr id="42" name="그룹 41"/>
              <p:cNvGrpSpPr/>
              <p:nvPr/>
            </p:nvGrpSpPr>
            <p:grpSpPr>
              <a:xfrm>
                <a:off x="659293" y="3640931"/>
                <a:ext cx="4414046" cy="1264066"/>
                <a:chOff x="639448" y="1812488"/>
                <a:chExt cx="4414046" cy="1264066"/>
              </a:xfrm>
            </p:grpSpPr>
            <p:sp>
              <p:nvSpPr>
                <p:cNvPr id="45" name="직사각형 44"/>
                <p:cNvSpPr/>
                <p:nvPr/>
              </p:nvSpPr>
              <p:spPr>
                <a:xfrm>
                  <a:off x="668552" y="1864174"/>
                  <a:ext cx="4345665" cy="1212380"/>
                </a:xfrm>
                <a:prstGeom prst="rect">
                  <a:avLst/>
                </a:prstGeom>
                <a:noFill/>
                <a:ln w="50800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46" name="그림 45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7679"/>
                <a:stretch/>
              </p:blipFill>
              <p:spPr>
                <a:xfrm>
                  <a:off x="639448" y="1821532"/>
                  <a:ext cx="645600" cy="623414"/>
                </a:xfrm>
                <a:prstGeom prst="rect">
                  <a:avLst/>
                </a:prstGeom>
              </p:spPr>
            </p:pic>
            <p:pic>
              <p:nvPicPr>
                <p:cNvPr id="47" name="그림 4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7679"/>
                <a:stretch/>
              </p:blipFill>
              <p:spPr>
                <a:xfrm>
                  <a:off x="1053117" y="1822814"/>
                  <a:ext cx="645600" cy="623414"/>
                </a:xfrm>
                <a:prstGeom prst="rect">
                  <a:avLst/>
                </a:prstGeom>
              </p:spPr>
            </p:pic>
            <p:pic>
              <p:nvPicPr>
                <p:cNvPr id="48" name="그림 47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7679"/>
                <a:stretch/>
              </p:blipFill>
              <p:spPr>
                <a:xfrm>
                  <a:off x="2316052" y="2356927"/>
                  <a:ext cx="645600" cy="623414"/>
                </a:xfrm>
                <a:prstGeom prst="rect">
                  <a:avLst/>
                </a:prstGeom>
              </p:spPr>
            </p:pic>
            <p:pic>
              <p:nvPicPr>
                <p:cNvPr id="49" name="그림 48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7679"/>
                <a:stretch/>
              </p:blipFill>
              <p:spPr>
                <a:xfrm>
                  <a:off x="1892104" y="1822740"/>
                  <a:ext cx="645600" cy="623414"/>
                </a:xfrm>
                <a:prstGeom prst="rect">
                  <a:avLst/>
                </a:prstGeom>
              </p:spPr>
            </p:pic>
            <p:pic>
              <p:nvPicPr>
                <p:cNvPr id="50" name="그림 49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7679"/>
                <a:stretch/>
              </p:blipFill>
              <p:spPr>
                <a:xfrm>
                  <a:off x="2316052" y="1821606"/>
                  <a:ext cx="645600" cy="623414"/>
                </a:xfrm>
                <a:prstGeom prst="rect">
                  <a:avLst/>
                </a:prstGeom>
              </p:spPr>
            </p:pic>
            <p:pic>
              <p:nvPicPr>
                <p:cNvPr id="51" name="그림 50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7679"/>
                <a:stretch/>
              </p:blipFill>
              <p:spPr>
                <a:xfrm>
                  <a:off x="2729721" y="1822888"/>
                  <a:ext cx="645600" cy="623414"/>
                </a:xfrm>
                <a:prstGeom prst="rect">
                  <a:avLst/>
                </a:prstGeom>
              </p:spPr>
            </p:pic>
            <p:pic>
              <p:nvPicPr>
                <p:cNvPr id="52" name="그림 51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7679"/>
                <a:stretch/>
              </p:blipFill>
              <p:spPr>
                <a:xfrm>
                  <a:off x="3155039" y="1821532"/>
                  <a:ext cx="645600" cy="623414"/>
                </a:xfrm>
                <a:prstGeom prst="rect">
                  <a:avLst/>
                </a:prstGeom>
              </p:spPr>
            </p:pic>
            <p:pic>
              <p:nvPicPr>
                <p:cNvPr id="53" name="그림 52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7679"/>
                <a:stretch/>
              </p:blipFill>
              <p:spPr>
                <a:xfrm>
                  <a:off x="3568708" y="1822814"/>
                  <a:ext cx="645600" cy="623414"/>
                </a:xfrm>
                <a:prstGeom prst="rect">
                  <a:avLst/>
                </a:prstGeom>
              </p:spPr>
            </p:pic>
            <p:pic>
              <p:nvPicPr>
                <p:cNvPr id="54" name="그림 53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7679"/>
                <a:stretch/>
              </p:blipFill>
              <p:spPr>
                <a:xfrm>
                  <a:off x="3992656" y="1820176"/>
                  <a:ext cx="645600" cy="623414"/>
                </a:xfrm>
                <a:prstGeom prst="rect">
                  <a:avLst/>
                </a:prstGeom>
              </p:spPr>
            </p:pic>
            <p:pic>
              <p:nvPicPr>
                <p:cNvPr id="55" name="그림 54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7679"/>
                <a:stretch/>
              </p:blipFill>
              <p:spPr>
                <a:xfrm>
                  <a:off x="4406325" y="1821458"/>
                  <a:ext cx="645600" cy="623414"/>
                </a:xfrm>
                <a:prstGeom prst="rect">
                  <a:avLst/>
                </a:prstGeom>
              </p:spPr>
            </p:pic>
            <p:pic>
              <p:nvPicPr>
                <p:cNvPr id="56" name="그림 55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7679"/>
                <a:stretch/>
              </p:blipFill>
              <p:spPr>
                <a:xfrm>
                  <a:off x="641017" y="2351005"/>
                  <a:ext cx="645600" cy="623414"/>
                </a:xfrm>
                <a:prstGeom prst="rect">
                  <a:avLst/>
                </a:prstGeom>
              </p:spPr>
            </p:pic>
            <p:pic>
              <p:nvPicPr>
                <p:cNvPr id="57" name="그림 5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7679"/>
                <a:stretch/>
              </p:blipFill>
              <p:spPr>
                <a:xfrm>
                  <a:off x="1054686" y="2352287"/>
                  <a:ext cx="645600" cy="623414"/>
                </a:xfrm>
                <a:prstGeom prst="rect">
                  <a:avLst/>
                </a:prstGeom>
              </p:spPr>
            </p:pic>
            <p:pic>
              <p:nvPicPr>
                <p:cNvPr id="58" name="그림 57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7679"/>
                <a:stretch/>
              </p:blipFill>
              <p:spPr>
                <a:xfrm>
                  <a:off x="1480004" y="2350931"/>
                  <a:ext cx="645600" cy="623414"/>
                </a:xfrm>
                <a:prstGeom prst="rect">
                  <a:avLst/>
                </a:prstGeom>
              </p:spPr>
            </p:pic>
            <p:pic>
              <p:nvPicPr>
                <p:cNvPr id="59" name="그림 58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7679"/>
                <a:stretch/>
              </p:blipFill>
              <p:spPr>
                <a:xfrm>
                  <a:off x="1893673" y="2352213"/>
                  <a:ext cx="645600" cy="623414"/>
                </a:xfrm>
                <a:prstGeom prst="rect">
                  <a:avLst/>
                </a:prstGeom>
              </p:spPr>
            </p:pic>
            <p:pic>
              <p:nvPicPr>
                <p:cNvPr id="60" name="그림 59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7679"/>
                <a:stretch/>
              </p:blipFill>
              <p:spPr>
                <a:xfrm>
                  <a:off x="1480004" y="1812488"/>
                  <a:ext cx="645600" cy="623414"/>
                </a:xfrm>
                <a:prstGeom prst="rect">
                  <a:avLst/>
                </a:prstGeom>
              </p:spPr>
            </p:pic>
            <p:pic>
              <p:nvPicPr>
                <p:cNvPr id="61" name="그림 60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7679"/>
                <a:stretch/>
              </p:blipFill>
              <p:spPr>
                <a:xfrm>
                  <a:off x="2731290" y="2352361"/>
                  <a:ext cx="645600" cy="623414"/>
                </a:xfrm>
                <a:prstGeom prst="rect">
                  <a:avLst/>
                </a:prstGeom>
              </p:spPr>
            </p:pic>
            <p:pic>
              <p:nvPicPr>
                <p:cNvPr id="62" name="그림 61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7679"/>
                <a:stretch/>
              </p:blipFill>
              <p:spPr>
                <a:xfrm>
                  <a:off x="3156608" y="2351005"/>
                  <a:ext cx="645600" cy="623414"/>
                </a:xfrm>
                <a:prstGeom prst="rect">
                  <a:avLst/>
                </a:prstGeom>
              </p:spPr>
            </p:pic>
            <p:pic>
              <p:nvPicPr>
                <p:cNvPr id="63" name="그림 62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7679"/>
                <a:stretch/>
              </p:blipFill>
              <p:spPr>
                <a:xfrm>
                  <a:off x="3570277" y="2352287"/>
                  <a:ext cx="645600" cy="623414"/>
                </a:xfrm>
                <a:prstGeom prst="rect">
                  <a:avLst/>
                </a:prstGeom>
              </p:spPr>
            </p:pic>
            <p:pic>
              <p:nvPicPr>
                <p:cNvPr id="64" name="그림 63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7679"/>
                <a:stretch/>
              </p:blipFill>
              <p:spPr>
                <a:xfrm>
                  <a:off x="3994225" y="2349649"/>
                  <a:ext cx="645600" cy="623414"/>
                </a:xfrm>
                <a:prstGeom prst="rect">
                  <a:avLst/>
                </a:prstGeom>
              </p:spPr>
            </p:pic>
            <p:pic>
              <p:nvPicPr>
                <p:cNvPr id="65" name="그림 64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7679"/>
                <a:stretch/>
              </p:blipFill>
              <p:spPr>
                <a:xfrm>
                  <a:off x="4407894" y="2350931"/>
                  <a:ext cx="645600" cy="623414"/>
                </a:xfrm>
                <a:prstGeom prst="rect">
                  <a:avLst/>
                </a:prstGeom>
              </p:spPr>
            </p:pic>
          </p:grpSp>
          <p:pic>
            <p:nvPicPr>
              <p:cNvPr id="43" name="그림 42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3873"/>
              <a:stretch/>
            </p:blipFill>
            <p:spPr>
              <a:xfrm>
                <a:off x="774895" y="3840271"/>
                <a:ext cx="391208" cy="336935"/>
              </a:xfrm>
              <a:prstGeom prst="rect">
                <a:avLst/>
              </a:prstGeom>
            </p:spPr>
          </p:pic>
          <p:pic>
            <p:nvPicPr>
              <p:cNvPr id="44" name="그림 4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453" t="14433" r="13051" b="16536"/>
              <a:stretch/>
            </p:blipFill>
            <p:spPr>
              <a:xfrm>
                <a:off x="1262115" y="3907033"/>
                <a:ext cx="267295" cy="254523"/>
              </a:xfrm>
              <a:prstGeom prst="rect">
                <a:avLst/>
              </a:prstGeom>
            </p:spPr>
          </p:pic>
        </p:grpSp>
        <p:sp>
          <p:nvSpPr>
            <p:cNvPr id="41" name="직사각형 40"/>
            <p:cNvSpPr/>
            <p:nvPr/>
          </p:nvSpPr>
          <p:spPr>
            <a:xfrm>
              <a:off x="1566025" y="3694440"/>
              <a:ext cx="513248" cy="6410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D59700"/>
                  </a:solidFill>
                </a:rPr>
                <a:t>?</a:t>
              </a:r>
              <a:endParaRPr lang="ko-KR" altLang="en-US" b="1" dirty="0">
                <a:solidFill>
                  <a:srgbClr val="D59700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0" y="264236"/>
            <a:ext cx="2086266" cy="5906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38" y="2254993"/>
            <a:ext cx="2372056" cy="9526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43" y="4786825"/>
            <a:ext cx="2629267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2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1077687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0" t="16714" r="11770" b="17286"/>
          <a:stretch/>
        </p:blipFill>
        <p:spPr>
          <a:xfrm>
            <a:off x="10969584" y="5675645"/>
            <a:ext cx="1335908" cy="11823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87071F1-6A10-463E-977E-066A80C626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25249" y="4490405"/>
            <a:ext cx="1732989" cy="167999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831A524-B632-4926-B847-DCC354CD55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57301" y="4484602"/>
            <a:ext cx="1732989" cy="167999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CEBC8D4-5C78-4E80-AAF1-1C908557CC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928" y="4610445"/>
            <a:ext cx="1634808" cy="1670433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C6DF2E3-F70D-44A8-B0B6-BA5D6320FDC6}"/>
              </a:ext>
            </a:extLst>
          </p:cNvPr>
          <p:cNvSpPr/>
          <p:nvPr/>
        </p:nvSpPr>
        <p:spPr>
          <a:xfrm>
            <a:off x="6380410" y="5061818"/>
            <a:ext cx="600327" cy="6431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67E4306-6A64-4AEF-B891-C63C20EBD97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1" t="17022" r="12252" b="17658"/>
          <a:stretch/>
        </p:blipFill>
        <p:spPr>
          <a:xfrm rot="20729234">
            <a:off x="9351745" y="4361118"/>
            <a:ext cx="1455231" cy="135274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67E4306-6A64-4AEF-B891-C63C20EBD97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1" t="17022" r="12252" b="17658"/>
          <a:stretch/>
        </p:blipFill>
        <p:spPr>
          <a:xfrm rot="20729234">
            <a:off x="3415356" y="4361119"/>
            <a:ext cx="1455231" cy="13527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210" y="1579008"/>
            <a:ext cx="10058400" cy="12844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45" y="318056"/>
            <a:ext cx="1819529" cy="657317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8FC180A-1B98-4685-A0E9-5E8AC54689A4}"/>
              </a:ext>
            </a:extLst>
          </p:cNvPr>
          <p:cNvSpPr/>
          <p:nvPr/>
        </p:nvSpPr>
        <p:spPr>
          <a:xfrm>
            <a:off x="1894046" y="4046281"/>
            <a:ext cx="566502" cy="674083"/>
          </a:xfrm>
          <a:prstGeom prst="rect">
            <a:avLst/>
          </a:prstGeom>
          <a:noFill/>
          <a:ln w="762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?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2553BF1-C90C-4A0E-B021-CC02EBE258F8}"/>
              </a:ext>
            </a:extLst>
          </p:cNvPr>
          <p:cNvGrpSpPr/>
          <p:nvPr/>
        </p:nvGrpSpPr>
        <p:grpSpPr>
          <a:xfrm>
            <a:off x="7881630" y="4046281"/>
            <a:ext cx="566502" cy="674083"/>
            <a:chOff x="961536" y="2425045"/>
            <a:chExt cx="1432874" cy="200790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8C43DE-9758-42A3-87F0-90C17A142E3C}"/>
                </a:ext>
              </a:extLst>
            </p:cNvPr>
            <p:cNvSpPr/>
            <p:nvPr/>
          </p:nvSpPr>
          <p:spPr>
            <a:xfrm>
              <a:off x="961536" y="2425045"/>
              <a:ext cx="1432874" cy="2007909"/>
            </a:xfrm>
            <a:prstGeom prst="rect">
              <a:avLst/>
            </a:prstGeom>
            <a:noFill/>
            <a:ln w="762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5D83AC9-70DC-46CF-B4EF-F22F7C252F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56" t="14000" r="14654" b="15429"/>
            <a:stretch/>
          </p:blipFill>
          <p:spPr>
            <a:xfrm>
              <a:off x="1161479" y="2803883"/>
              <a:ext cx="1123694" cy="12502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133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1077687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0" t="16714" r="11770" b="17286"/>
          <a:stretch/>
        </p:blipFill>
        <p:spPr>
          <a:xfrm>
            <a:off x="10969584" y="5675645"/>
            <a:ext cx="1335908" cy="118235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25EE92D-5CA0-44EB-803E-40E9A48625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6" t="18281" r="13224" b="16943"/>
          <a:stretch/>
        </p:blipFill>
        <p:spPr>
          <a:xfrm>
            <a:off x="2334299" y="4105500"/>
            <a:ext cx="1261303" cy="98252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A0E18DE-DB58-4623-9434-D47D29AFAB1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6" t="14000" r="14654" b="15429"/>
          <a:stretch/>
        </p:blipFill>
        <p:spPr>
          <a:xfrm>
            <a:off x="5064061" y="4168325"/>
            <a:ext cx="773530" cy="856872"/>
          </a:xfrm>
          <a:prstGeom prst="rect">
            <a:avLst/>
          </a:prstGeom>
        </p:spPr>
      </p:pic>
      <p:sp>
        <p:nvSpPr>
          <p:cNvPr id="26" name="더하기 기호 25">
            <a:extLst>
              <a:ext uri="{FF2B5EF4-FFF2-40B4-BE49-F238E27FC236}">
                <a16:creationId xmlns:a16="http://schemas.microsoft.com/office/drawing/2014/main" id="{B2A970F3-E1D2-4B57-9E12-59D91E1BAEB9}"/>
              </a:ext>
            </a:extLst>
          </p:cNvPr>
          <p:cNvSpPr/>
          <p:nvPr/>
        </p:nvSpPr>
        <p:spPr>
          <a:xfrm>
            <a:off x="4090192" y="4462014"/>
            <a:ext cx="305325" cy="269494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225C8811-F3ED-4019-96ED-5E0397A7F0C2}"/>
              </a:ext>
            </a:extLst>
          </p:cNvPr>
          <p:cNvSpPr/>
          <p:nvPr/>
        </p:nvSpPr>
        <p:spPr>
          <a:xfrm>
            <a:off x="6506135" y="4347658"/>
            <a:ext cx="969284" cy="68306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130E6AA-4BA8-488E-A9B3-A91CDD75BE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6" t="18281" r="13224" b="16943"/>
          <a:stretch/>
        </p:blipFill>
        <p:spPr>
          <a:xfrm>
            <a:off x="8245562" y="3120811"/>
            <a:ext cx="1261303" cy="98252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5B45C08-F75A-49D2-A60F-682DDD38DD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6" t="18281" r="13224" b="16943"/>
          <a:stretch/>
        </p:blipFill>
        <p:spPr>
          <a:xfrm>
            <a:off x="8245562" y="5361849"/>
            <a:ext cx="1261303" cy="98252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DCE3A01-90EF-4C38-B1AD-EB7A152CE9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6" t="18281" r="13224" b="16943"/>
          <a:stretch/>
        </p:blipFill>
        <p:spPr>
          <a:xfrm>
            <a:off x="8245563" y="4240247"/>
            <a:ext cx="1261303" cy="98252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0F73B7FE-66EF-4C41-9C86-5A7EC873D9A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6" t="16570" r="13429" b="16572"/>
          <a:stretch/>
        </p:blipFill>
        <p:spPr>
          <a:xfrm rot="783655">
            <a:off x="8851283" y="3308264"/>
            <a:ext cx="443735" cy="43868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C5EB5E79-13BC-4209-8949-D8333285493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6" t="14000" r="14654" b="15429"/>
          <a:stretch/>
        </p:blipFill>
        <p:spPr>
          <a:xfrm rot="746882">
            <a:off x="8923280" y="4438863"/>
            <a:ext cx="375007" cy="41723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ECC63723-5CEC-4143-A1DD-97E42BBD646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43" b="13770"/>
          <a:stretch/>
        </p:blipFill>
        <p:spPr>
          <a:xfrm rot="1112927">
            <a:off x="8851403" y="5566028"/>
            <a:ext cx="443496" cy="42708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45" y="318056"/>
            <a:ext cx="1819529" cy="6573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38" y="1494283"/>
            <a:ext cx="8106906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38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1077687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0" t="16714" r="11770" b="17286"/>
          <a:stretch/>
        </p:blipFill>
        <p:spPr>
          <a:xfrm>
            <a:off x="10969584" y="5675645"/>
            <a:ext cx="1335908" cy="118235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5AF455CE-CBD1-47B7-83CF-E6F4A8518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920" y="3467100"/>
            <a:ext cx="7276325" cy="414199"/>
          </a:xfrm>
          <a:prstGeom prst="rect">
            <a:avLst/>
          </a:prstGeom>
        </p:spPr>
      </p:pic>
      <p:grpSp>
        <p:nvGrpSpPr>
          <p:cNvPr id="60" name="그룹 59"/>
          <p:cNvGrpSpPr/>
          <p:nvPr/>
        </p:nvGrpSpPr>
        <p:grpSpPr>
          <a:xfrm>
            <a:off x="1657444" y="3954638"/>
            <a:ext cx="8549048" cy="1921870"/>
            <a:chOff x="1233238" y="4262404"/>
            <a:chExt cx="8549048" cy="1921870"/>
          </a:xfrm>
        </p:grpSpPr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D9B656BF-27F9-42CE-BC44-AC176B928C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46" t="14680" r="16660" b="14557"/>
            <a:stretch/>
          </p:blipFill>
          <p:spPr>
            <a:xfrm rot="16200000">
              <a:off x="1275322" y="4220321"/>
              <a:ext cx="1921869" cy="2006038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D9B656BF-27F9-42CE-BC44-AC176B928C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46" t="14680" r="16660" b="14557"/>
            <a:stretch/>
          </p:blipFill>
          <p:spPr>
            <a:xfrm rot="16200000">
              <a:off x="2604502" y="4220320"/>
              <a:ext cx="1921869" cy="2006038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D9B656BF-27F9-42CE-BC44-AC176B928C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46" t="46330" r="16660" b="14557"/>
            <a:stretch/>
          </p:blipFill>
          <p:spPr>
            <a:xfrm rot="16200000">
              <a:off x="4345861" y="4668932"/>
              <a:ext cx="1921869" cy="1108815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D9B656BF-27F9-42CE-BC44-AC176B928C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144" t="34534" r="48199" b="38198"/>
            <a:stretch/>
          </p:blipFill>
          <p:spPr>
            <a:xfrm rot="16200000">
              <a:off x="4700540" y="5481686"/>
              <a:ext cx="103696" cy="772998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D9B656BF-27F9-42CE-BC44-AC176B928C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46" t="14680" r="16660" b="14557"/>
            <a:stretch/>
          </p:blipFill>
          <p:spPr>
            <a:xfrm rot="16200000">
              <a:off x="5197590" y="4220320"/>
              <a:ext cx="1921869" cy="2006038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D9B656BF-27F9-42CE-BC44-AC176B928C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46" t="46330" r="16660" b="14557"/>
            <a:stretch/>
          </p:blipFill>
          <p:spPr>
            <a:xfrm rot="16200000">
              <a:off x="6970536" y="4668932"/>
              <a:ext cx="1921869" cy="1108815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D9B656BF-27F9-42CE-BC44-AC176B928C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144" t="34534" r="48199" b="38198"/>
            <a:stretch/>
          </p:blipFill>
          <p:spPr>
            <a:xfrm rot="16200000">
              <a:off x="7325215" y="5481686"/>
              <a:ext cx="103696" cy="772998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D9B656BF-27F9-42CE-BC44-AC176B928C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46" t="46330" r="16660" b="14557"/>
            <a:stretch/>
          </p:blipFill>
          <p:spPr>
            <a:xfrm rot="16200000">
              <a:off x="8266944" y="4668931"/>
              <a:ext cx="1921869" cy="1108815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9B656BF-27F9-42CE-BC44-AC176B928C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144" t="34534" r="48199" b="38198"/>
            <a:stretch/>
          </p:blipFill>
          <p:spPr>
            <a:xfrm rot="16200000">
              <a:off x="8649549" y="4161932"/>
              <a:ext cx="103696" cy="772998"/>
            </a:xfrm>
            <a:prstGeom prst="rect">
              <a:avLst/>
            </a:prstGeom>
          </p:spPr>
        </p:pic>
        <p:sp>
          <p:nvSpPr>
            <p:cNvPr id="70" name="직사각형 69"/>
            <p:cNvSpPr/>
            <p:nvPr/>
          </p:nvSpPr>
          <p:spPr>
            <a:xfrm>
              <a:off x="1459121" y="5082757"/>
              <a:ext cx="248791" cy="251107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770640" y="5082757"/>
              <a:ext cx="248791" cy="251107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093781" y="5733203"/>
              <a:ext cx="248791" cy="251107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384281" y="5078931"/>
              <a:ext cx="248791" cy="251107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9310695" y="4432304"/>
              <a:ext cx="248791" cy="251107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8014307" y="4431484"/>
              <a:ext cx="248791" cy="251107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692455" y="5733203"/>
              <a:ext cx="248791" cy="251107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93" y="285063"/>
            <a:ext cx="3277057" cy="6858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651" y="1654815"/>
            <a:ext cx="9116697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8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2769</TotalTime>
  <Words>172</Words>
  <Application>Microsoft Office PowerPoint</Application>
  <PresentationFormat>와이드스크린</PresentationFormat>
  <Paragraphs>112</Paragraphs>
  <Slides>23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1훈검정고무신 R</vt:lpstr>
      <vt:lpstr>맑은 고딕</vt:lpstr>
      <vt:lpstr>1훈검정고무신 Regular</vt:lpstr>
      <vt:lpstr>나눔바른고딕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</dc:creator>
  <cp:lastModifiedBy> </cp:lastModifiedBy>
  <cp:revision>84</cp:revision>
  <dcterms:created xsi:type="dcterms:W3CDTF">2019-04-16T08:53:59Z</dcterms:created>
  <dcterms:modified xsi:type="dcterms:W3CDTF">2019-06-12T09:45:02Z</dcterms:modified>
</cp:coreProperties>
</file>