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49244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518" y="1069733"/>
            <a:ext cx="3025804" cy="3388575"/>
          </a:xfrm>
        </p:spPr>
        <p:txBody>
          <a:bodyPr bIns="0" anchor="b">
            <a:normAutofit/>
          </a:bodyPr>
          <a:lstStyle>
            <a:lvl1pPr algn="l">
              <a:defRPr sz="29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518" y="4708274"/>
            <a:ext cx="3025804" cy="13034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862" b="0" cap="all" baseline="0">
                <a:solidFill>
                  <a:schemeClr val="tx1"/>
                </a:solidFill>
              </a:defRPr>
            </a:lvl1pPr>
            <a:lvl2pPr marL="184652" indent="0" algn="ctr">
              <a:buNone/>
              <a:defRPr sz="808"/>
            </a:lvl2pPr>
            <a:lvl3pPr marL="369303" indent="0" algn="ctr">
              <a:buNone/>
              <a:defRPr sz="727"/>
            </a:lvl3pPr>
            <a:lvl4pPr marL="553955" indent="0" algn="ctr">
              <a:buNone/>
              <a:defRPr sz="646"/>
            </a:lvl4pPr>
            <a:lvl5pPr marL="738607" indent="0" algn="ctr">
              <a:buNone/>
              <a:defRPr sz="646"/>
            </a:lvl5pPr>
            <a:lvl6pPr marL="923258" indent="0" algn="ctr">
              <a:buNone/>
              <a:defRPr sz="646"/>
            </a:lvl6pPr>
            <a:lvl7pPr marL="1107910" indent="0" algn="ctr">
              <a:buNone/>
              <a:defRPr sz="646"/>
            </a:lvl7pPr>
            <a:lvl8pPr marL="1292562" indent="0" algn="ctr">
              <a:buNone/>
              <a:defRPr sz="646"/>
            </a:lvl8pPr>
            <a:lvl9pPr marL="1477213" indent="0" algn="ctr">
              <a:buNone/>
              <a:defRPr sz="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0518" y="439078"/>
            <a:ext cx="1662097" cy="4122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2648" y="1065298"/>
            <a:ext cx="431913" cy="671437"/>
          </a:xfrm>
        </p:spPr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90518" y="4704723"/>
            <a:ext cx="3025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777380" y="2462784"/>
            <a:ext cx="35389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5647" y="1065300"/>
            <a:ext cx="594026" cy="62131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380" y="1065300"/>
            <a:ext cx="2854861" cy="62131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25646" y="1065300"/>
            <a:ext cx="0" cy="62131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7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77380" y="2462784"/>
            <a:ext cx="35389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380" y="2341507"/>
            <a:ext cx="3024990" cy="2517267"/>
          </a:xfrm>
        </p:spPr>
        <p:txBody>
          <a:bodyPr anchor="b">
            <a:normAutofit/>
          </a:bodyPr>
          <a:lstStyle>
            <a:lvl1pPr algn="l">
              <a:defRPr sz="17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380" y="5074929"/>
            <a:ext cx="3024990" cy="1350572"/>
          </a:xfrm>
        </p:spPr>
        <p:txBody>
          <a:bodyPr tIns="91440">
            <a:normAutofit/>
          </a:bodyPr>
          <a:lstStyle>
            <a:lvl1pPr marL="0" indent="0" algn="l">
              <a:buNone/>
              <a:defRPr sz="969">
                <a:solidFill>
                  <a:schemeClr val="tx1"/>
                </a:solidFill>
              </a:defRPr>
            </a:lvl1pPr>
            <a:lvl2pPr marL="184652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303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3pPr>
            <a:lvl4pPr marL="553955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4pPr>
            <a:lvl5pPr marL="738607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5pPr>
            <a:lvl6pPr marL="923258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6pPr>
            <a:lvl7pPr marL="1107910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7pPr>
            <a:lvl8pPr marL="1292562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8pPr>
            <a:lvl9pPr marL="1477213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77380" y="5073313"/>
            <a:ext cx="30249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380" y="1073187"/>
            <a:ext cx="3538942" cy="14124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380" y="2685248"/>
            <a:ext cx="1683412" cy="45834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3028" y="2685249"/>
            <a:ext cx="1683294" cy="45834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77380" y="2462784"/>
            <a:ext cx="35389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777380" y="2462784"/>
            <a:ext cx="35389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380" y="1072220"/>
            <a:ext cx="3538943" cy="14084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380" y="2692734"/>
            <a:ext cx="1683355" cy="10692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85" b="0" cap="all" baseline="0">
                <a:solidFill>
                  <a:schemeClr val="accent1"/>
                </a:solidFill>
              </a:defRPr>
            </a:lvl1pPr>
            <a:lvl2pPr marL="184652" indent="0">
              <a:buNone/>
              <a:defRPr sz="808" b="1"/>
            </a:lvl2pPr>
            <a:lvl3pPr marL="369303" indent="0">
              <a:buNone/>
              <a:defRPr sz="727" b="1"/>
            </a:lvl3pPr>
            <a:lvl4pPr marL="553955" indent="0">
              <a:buNone/>
              <a:defRPr sz="646" b="1"/>
            </a:lvl4pPr>
            <a:lvl5pPr marL="738607" indent="0">
              <a:buNone/>
              <a:defRPr sz="646" b="1"/>
            </a:lvl5pPr>
            <a:lvl6pPr marL="923258" indent="0">
              <a:buNone/>
              <a:defRPr sz="646" b="1"/>
            </a:lvl6pPr>
            <a:lvl7pPr marL="1107910" indent="0">
              <a:buNone/>
              <a:defRPr sz="646" b="1"/>
            </a:lvl7pPr>
            <a:lvl8pPr marL="1292562" indent="0">
              <a:buNone/>
              <a:defRPr sz="646" b="1"/>
            </a:lvl8pPr>
            <a:lvl9pPr marL="1477213" indent="0">
              <a:buNone/>
              <a:defRPr sz="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380" y="3765694"/>
            <a:ext cx="1683355" cy="352594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3028" y="2697340"/>
            <a:ext cx="1683294" cy="106964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185" b="0" cap="all" baseline="0">
                <a:solidFill>
                  <a:schemeClr val="accent1"/>
                </a:solidFill>
              </a:defRPr>
            </a:lvl1pPr>
            <a:lvl2pPr marL="184652" indent="0">
              <a:buNone/>
              <a:defRPr sz="808" b="1"/>
            </a:lvl2pPr>
            <a:lvl3pPr marL="369303" indent="0">
              <a:buNone/>
              <a:defRPr sz="727" b="1"/>
            </a:lvl3pPr>
            <a:lvl4pPr marL="553955" indent="0">
              <a:buNone/>
              <a:defRPr sz="646" b="1"/>
            </a:lvl4pPr>
            <a:lvl5pPr marL="738607" indent="0">
              <a:buNone/>
              <a:defRPr sz="646" b="1"/>
            </a:lvl5pPr>
            <a:lvl6pPr marL="923258" indent="0">
              <a:buNone/>
              <a:defRPr sz="646" b="1"/>
            </a:lvl6pPr>
            <a:lvl7pPr marL="1107910" indent="0">
              <a:buNone/>
              <a:defRPr sz="646" b="1"/>
            </a:lvl7pPr>
            <a:lvl8pPr marL="1292562" indent="0">
              <a:buNone/>
              <a:defRPr sz="646" b="1"/>
            </a:lvl8pPr>
            <a:lvl9pPr marL="1477213" indent="0">
              <a:buNone/>
              <a:defRPr sz="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3028" y="3761989"/>
            <a:ext cx="1683294" cy="35164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3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777380" y="2462784"/>
            <a:ext cx="35389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84" y="1065298"/>
            <a:ext cx="1306475" cy="2996156"/>
          </a:xfrm>
        </p:spPr>
        <p:txBody>
          <a:bodyPr anchor="b">
            <a:normAutofit/>
          </a:bodyPr>
          <a:lstStyle>
            <a:lvl1pPr algn="l">
              <a:defRPr sz="12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9" y="1065299"/>
            <a:ext cx="2061633" cy="6211768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85" y="4273990"/>
            <a:ext cx="1307239" cy="2997575"/>
          </a:xfrm>
        </p:spPr>
        <p:txBody>
          <a:bodyPr>
            <a:normAutofit/>
          </a:bodyPr>
          <a:lstStyle>
            <a:lvl1pPr marL="0" indent="0" algn="l">
              <a:buNone/>
              <a:defRPr sz="862"/>
            </a:lvl1pPr>
            <a:lvl2pPr marL="184652" indent="0">
              <a:buNone/>
              <a:defRPr sz="565"/>
            </a:lvl2pPr>
            <a:lvl3pPr marL="369303" indent="0">
              <a:buNone/>
              <a:defRPr sz="485"/>
            </a:lvl3pPr>
            <a:lvl4pPr marL="553955" indent="0">
              <a:buNone/>
              <a:defRPr sz="404"/>
            </a:lvl4pPr>
            <a:lvl5pPr marL="738607" indent="0">
              <a:buNone/>
              <a:defRPr sz="404"/>
            </a:lvl5pPr>
            <a:lvl6pPr marL="923258" indent="0">
              <a:buNone/>
              <a:defRPr sz="404"/>
            </a:lvl6pPr>
            <a:lvl7pPr marL="1107910" indent="0">
              <a:buNone/>
              <a:defRPr sz="404"/>
            </a:lvl7pPr>
            <a:lvl8pPr marL="1292562" indent="0">
              <a:buNone/>
              <a:defRPr sz="404"/>
            </a:lvl8pPr>
            <a:lvl9pPr marL="1477213" indent="0">
              <a:buNone/>
              <a:defRPr sz="4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6441" y="4273988"/>
            <a:ext cx="13050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90824" y="642895"/>
            <a:ext cx="1891028" cy="686546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34" y="1506017"/>
            <a:ext cx="1747533" cy="2440779"/>
          </a:xfrm>
        </p:spPr>
        <p:txBody>
          <a:bodyPr anchor="b">
            <a:normAutofit/>
          </a:bodyPr>
          <a:lstStyle>
            <a:lvl1pPr>
              <a:defRPr sz="17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444" y="1496725"/>
            <a:ext cx="1203640" cy="515510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292"/>
            </a:lvl1pPr>
            <a:lvl2pPr marL="184652" indent="0">
              <a:buNone/>
              <a:defRPr sz="1131"/>
            </a:lvl2pPr>
            <a:lvl3pPr marL="369303" indent="0">
              <a:buNone/>
              <a:defRPr sz="969"/>
            </a:lvl3pPr>
            <a:lvl4pPr marL="553955" indent="0">
              <a:buNone/>
              <a:defRPr sz="808"/>
            </a:lvl4pPr>
            <a:lvl5pPr marL="738607" indent="0">
              <a:buNone/>
              <a:defRPr sz="808"/>
            </a:lvl5pPr>
            <a:lvl6pPr marL="923258" indent="0">
              <a:buNone/>
              <a:defRPr sz="808"/>
            </a:lvl6pPr>
            <a:lvl7pPr marL="1107910" indent="0">
              <a:buNone/>
              <a:defRPr sz="808"/>
            </a:lvl7pPr>
            <a:lvl8pPr marL="1292562" indent="0">
              <a:buNone/>
              <a:defRPr sz="808"/>
            </a:lvl8pPr>
            <a:lvl9pPr marL="1477213" indent="0">
              <a:buNone/>
              <a:defRPr sz="80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381" y="4194656"/>
            <a:ext cx="1745029" cy="2671656"/>
          </a:xfrm>
        </p:spPr>
        <p:txBody>
          <a:bodyPr>
            <a:normAutofit/>
          </a:bodyPr>
          <a:lstStyle>
            <a:lvl1pPr marL="0" indent="0" algn="l">
              <a:buNone/>
              <a:defRPr sz="969"/>
            </a:lvl1pPr>
            <a:lvl2pPr marL="184652" indent="0">
              <a:buNone/>
              <a:defRPr sz="565"/>
            </a:lvl2pPr>
            <a:lvl3pPr marL="369303" indent="0">
              <a:buNone/>
              <a:defRPr sz="485"/>
            </a:lvl3pPr>
            <a:lvl4pPr marL="553955" indent="0">
              <a:buNone/>
              <a:defRPr sz="404"/>
            </a:lvl4pPr>
            <a:lvl5pPr marL="738607" indent="0">
              <a:buNone/>
              <a:defRPr sz="404"/>
            </a:lvl5pPr>
            <a:lvl6pPr marL="923258" indent="0">
              <a:buNone/>
              <a:defRPr sz="404"/>
            </a:lvl6pPr>
            <a:lvl7pPr marL="1107910" indent="0">
              <a:buNone/>
              <a:defRPr sz="404"/>
            </a:lvl7pPr>
            <a:lvl8pPr marL="1292562" indent="0">
              <a:buNone/>
              <a:defRPr sz="404"/>
            </a:lvl8pPr>
            <a:lvl9pPr marL="1477213" indent="0">
              <a:buNone/>
              <a:defRPr sz="4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3703" y="7293143"/>
            <a:ext cx="1751564" cy="426831"/>
          </a:xfrm>
        </p:spPr>
        <p:txBody>
          <a:bodyPr/>
          <a:lstStyle>
            <a:lvl1pPr algn="l">
              <a:defRPr/>
            </a:lvl1pPr>
          </a:lstStyle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4170" y="424855"/>
            <a:ext cx="1751097" cy="42790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76190" y="4191473"/>
            <a:ext cx="174596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87645"/>
            <a:ext cx="4924425" cy="543936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127005"/>
            <a:ext cx="4924426" cy="10329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134836"/>
            <a:ext cx="49244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380" y="1072694"/>
            <a:ext cx="3538942" cy="13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380" y="2687645"/>
            <a:ext cx="3538942" cy="460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0898" y="440494"/>
            <a:ext cx="1275424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3E30-F45A-4E00-9C63-935E1A0E502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380" y="439078"/>
            <a:ext cx="2172479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660" y="1065298"/>
            <a:ext cx="428542" cy="671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8">
                <a:solidFill>
                  <a:schemeClr val="accent1"/>
                </a:solidFill>
              </a:defRPr>
            </a:lvl1pPr>
          </a:lstStyle>
          <a:p>
            <a:fld id="{35B51BBE-49AE-4663-95A8-F760463D0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9303" rtl="0" eaLnBrk="1" latinLnBrk="1" hangingPunct="1">
        <a:lnSpc>
          <a:spcPct val="90000"/>
        </a:lnSpc>
        <a:spcBef>
          <a:spcPct val="0"/>
        </a:spcBef>
        <a:buNone/>
        <a:defRPr sz="1723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23101" indent="-123101" algn="l" defTabSz="369303" rtl="0" eaLnBrk="1" latinLnBrk="1" hangingPunct="1">
        <a:lnSpc>
          <a:spcPct val="120000"/>
        </a:lnSpc>
        <a:spcBef>
          <a:spcPts val="53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7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69303" indent="-123101" algn="l" defTabSz="369303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6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15506" indent="-123101" algn="l" defTabSz="369303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6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861708" indent="-123101" algn="l" defTabSz="369303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5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107910" indent="-123101" algn="l" defTabSz="369303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354112" indent="-123101" algn="l" defTabSz="492404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6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600314" indent="-123101" algn="l" defTabSz="492404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6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846517" indent="-123101" algn="l" defTabSz="492404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6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092719" indent="-123101" algn="l" defTabSz="492404" rtl="0" eaLnBrk="1" latinLnBrk="1" hangingPunct="1">
        <a:lnSpc>
          <a:spcPct val="120000"/>
        </a:lnSpc>
        <a:spcBef>
          <a:spcPts val="2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46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1pPr>
      <a:lvl2pPr marL="184652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2pPr>
      <a:lvl3pPr marL="369303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3pPr>
      <a:lvl4pPr marL="553955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4pPr>
      <a:lvl5pPr marL="738607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5pPr>
      <a:lvl6pPr marL="923258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6pPr>
      <a:lvl7pPr marL="1107910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7pPr>
      <a:lvl8pPr marL="1292562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8pPr>
      <a:lvl9pPr marL="1477213" algn="l" defTabSz="369303" rtl="0" eaLnBrk="1" latinLnBrk="1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21AF13C-9662-42F0-8F38-4BC7B0BF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510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F72486-9C68-4B5C-BC7C-11151031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85"/>
            <a:ext cx="4924425" cy="9168985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E94E0161-0FDD-4FC3-AD39-6116CB3B1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2273351" y="28442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C0FDF6-0430-4EE7-90CF-CC4F1916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1"/>
            <a:ext cx="4924425" cy="9142740"/>
          </a:xfrm>
          <a:prstGeom prst="rect">
            <a:avLst/>
          </a:prstGeom>
        </p:spPr>
      </p:pic>
      <p:pic>
        <p:nvPicPr>
          <p:cNvPr id="4" name="그래픽 3" descr="오른쪽을 가리키는 검지  ">
            <a:extLst>
              <a:ext uri="{FF2B5EF4-FFF2-40B4-BE49-F238E27FC236}">
                <a16:creationId xmlns:a16="http://schemas.microsoft.com/office/drawing/2014/main" id="{FCAE5328-AAA8-458C-AF8F-F817AAC6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416352" y="2806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C8A0C6-C182-4FCE-8CE6-C71422976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25104" cy="9144000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AA50A69D-D138-43ED-852E-1C0E7CFF2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915172" y="29585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D37A96E-BA5C-45B0-BFFB-291AF8E4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85"/>
            <a:ext cx="4924425" cy="9168985"/>
          </a:xfrm>
          <a:prstGeom prst="rect">
            <a:avLst/>
          </a:prstGeom>
        </p:spPr>
      </p:pic>
      <p:pic>
        <p:nvPicPr>
          <p:cNvPr id="9" name="그래픽 8" descr="오른쪽을 가리키는 검지  ">
            <a:extLst>
              <a:ext uri="{FF2B5EF4-FFF2-40B4-BE49-F238E27FC236}">
                <a16:creationId xmlns:a16="http://schemas.microsoft.com/office/drawing/2014/main" id="{A55A1F80-88FB-49DC-86AE-664736CA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848872" y="77210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0FA0B-35DB-4DCA-A52E-1740C8DF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70960" cy="9144000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B4F0735E-DA59-4BFF-9157-406D0706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686572" y="7168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F2B75E-3C89-42FB-A42C-1E299CBD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70960" cy="9144000"/>
          </a:xfrm>
          <a:prstGeom prst="rect">
            <a:avLst/>
          </a:prstGeom>
        </p:spPr>
      </p:pic>
      <p:pic>
        <p:nvPicPr>
          <p:cNvPr id="3" name="그래픽 2" descr="오른쪽을 가리키는 검지  ">
            <a:extLst>
              <a:ext uri="{FF2B5EF4-FFF2-40B4-BE49-F238E27FC236}">
                <a16:creationId xmlns:a16="http://schemas.microsoft.com/office/drawing/2014/main" id="{44DABE9B-FB6B-4C10-9D5F-678B569A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848870" y="4330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03C810-103D-4F10-B86C-D64D8CD9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4980133" cy="9144001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8363475D-B284-4E2F-88F4-2211CF591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909343" y="44444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CA15D3-CE34-4808-A532-A8A4B04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970960" cy="9144000"/>
          </a:xfrm>
          <a:prstGeom prst="rect">
            <a:avLst/>
          </a:prstGeom>
        </p:spPr>
      </p:pic>
      <p:pic>
        <p:nvPicPr>
          <p:cNvPr id="4" name="그래픽 3" descr="오른쪽을 가리키는 검지  ">
            <a:extLst>
              <a:ext uri="{FF2B5EF4-FFF2-40B4-BE49-F238E27FC236}">
                <a16:creationId xmlns:a16="http://schemas.microsoft.com/office/drawing/2014/main" id="{DF677073-23F3-4810-93EC-FFF7BE7F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848871" y="5930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1C3AC3-9118-40EB-A8BC-4FB6B525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80133" cy="9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0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2711FC-ECC2-4BD8-8BDF-D34DEAFB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1"/>
            <a:ext cx="4924425" cy="9142740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27F2070C-6662-4B9B-94E3-4F628329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848870" y="76638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36437D-DB8E-4575-A5B3-E97BAEE3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20169" cy="9144000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37800F66-26C1-4158-8F36-0551FF63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698436" y="1580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CA928A-3CC3-4E4B-BC2D-A16EE034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65981" cy="91440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2B8A63E-F1EE-48AE-8D85-C30E51CD63BE}"/>
              </a:ext>
            </a:extLst>
          </p:cNvPr>
          <p:cNvSpPr/>
          <p:nvPr/>
        </p:nvSpPr>
        <p:spPr>
          <a:xfrm>
            <a:off x="3566219" y="7735236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오른쪽을 가리키는 검지  ">
            <a:extLst>
              <a:ext uri="{FF2B5EF4-FFF2-40B4-BE49-F238E27FC236}">
                <a16:creationId xmlns:a16="http://schemas.microsoft.com/office/drawing/2014/main" id="{E0156287-EA6D-426D-951D-D9B31BE0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480195" y="76716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F3080A-3504-44E5-81D9-C379766B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7514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2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EDF2C0A-FE40-40DA-8D4C-B037E56F2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09"/>
            <a:ext cx="4924425" cy="91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1DB3B8-5EB0-4DC6-A77B-6BA6C3FE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24425" cy="9151910"/>
          </a:xfrm>
          <a:prstGeom prst="rect">
            <a:avLst/>
          </a:prstGeom>
        </p:spPr>
      </p:pic>
      <p:pic>
        <p:nvPicPr>
          <p:cNvPr id="5" name="그래픽 4" descr="오른쪽을 가리키는 검지  ">
            <a:extLst>
              <a:ext uri="{FF2B5EF4-FFF2-40B4-BE49-F238E27FC236}">
                <a16:creationId xmlns:a16="http://schemas.microsoft.com/office/drawing/2014/main" id="{604B7A8E-6502-4861-8427-AEB51A4A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898086" y="2399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4485E5-D152-4A3A-96F1-3A19A9F6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85"/>
            <a:ext cx="4924425" cy="91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021F58-9297-42A3-A338-4939A9561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20169" cy="9144000"/>
          </a:xfrm>
          <a:prstGeom prst="rect">
            <a:avLst/>
          </a:prstGeom>
        </p:spPr>
      </p:pic>
      <p:pic>
        <p:nvPicPr>
          <p:cNvPr id="7" name="그래픽 6" descr="오른쪽을 가리키는 검지  ">
            <a:extLst>
              <a:ext uri="{FF2B5EF4-FFF2-40B4-BE49-F238E27FC236}">
                <a16:creationId xmlns:a16="http://schemas.microsoft.com/office/drawing/2014/main" id="{0C6E34CD-DC8D-45BD-8587-29269E07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2328500" y="3072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5E5C55-4D57-4CEE-9429-B40624CF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11006" cy="9144000"/>
          </a:xfrm>
          <a:prstGeom prst="rect">
            <a:avLst/>
          </a:prstGeom>
        </p:spPr>
      </p:pic>
      <p:pic>
        <p:nvPicPr>
          <p:cNvPr id="6" name="그래픽 5" descr="오른쪽을 가리키는 검지  ">
            <a:extLst>
              <a:ext uri="{FF2B5EF4-FFF2-40B4-BE49-F238E27FC236}">
                <a16:creationId xmlns:a16="http://schemas.microsoft.com/office/drawing/2014/main" id="{C0BC26BA-40DD-4FD1-AD4B-A65E5AD12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3835452" y="7644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6792C-2369-471C-95EA-79EB1740F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1"/>
            <a:ext cx="4924425" cy="91427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6DE3D0-7C61-405C-B14E-EA075DB3CAA5}"/>
              </a:ext>
            </a:extLst>
          </p:cNvPr>
          <p:cNvSpPr/>
          <p:nvPr/>
        </p:nvSpPr>
        <p:spPr>
          <a:xfrm>
            <a:off x="266700" y="1143000"/>
            <a:ext cx="3848100" cy="6667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F9CFF-416E-44D9-84C3-63DCF203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2510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5E5C55-4D57-4CEE-9429-B40624CF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11006" cy="9144000"/>
          </a:xfrm>
          <a:prstGeom prst="rect">
            <a:avLst/>
          </a:prstGeom>
        </p:spPr>
      </p:pic>
      <p:pic>
        <p:nvPicPr>
          <p:cNvPr id="4" name="그래픽 3" descr="오른쪽을 가리키는 검지  ">
            <a:extLst>
              <a:ext uri="{FF2B5EF4-FFF2-40B4-BE49-F238E27FC236}">
                <a16:creationId xmlns:a16="http://schemas.microsoft.com/office/drawing/2014/main" id="{125EE493-D91D-4FC5-B2A0-09E46626A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19499">
            <a:off x="2768651" y="5034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Gill Sans MT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조광형</dc:creator>
  <cp:lastModifiedBy>조광형</cp:lastModifiedBy>
  <cp:revision>4</cp:revision>
  <dcterms:created xsi:type="dcterms:W3CDTF">2019-06-14T10:08:56Z</dcterms:created>
  <dcterms:modified xsi:type="dcterms:W3CDTF">2019-06-14T10:42:27Z</dcterms:modified>
</cp:coreProperties>
</file>