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orient="horz" pos="935" userDrawn="1">
          <p15:clr>
            <a:srgbClr val="A4A3A4"/>
          </p15:clr>
        </p15:guide>
        <p15:guide id="6" pos="466" userDrawn="1">
          <p15:clr>
            <a:srgbClr val="A4A3A4"/>
          </p15:clr>
        </p15:guide>
        <p15:guide id="10" pos="3360" userDrawn="1">
          <p15:clr>
            <a:srgbClr val="A4A3A4"/>
          </p15:clr>
        </p15:guide>
        <p15:guide id="12" orient="horz" pos="3566" userDrawn="1">
          <p15:clr>
            <a:srgbClr val="A4A3A4"/>
          </p15:clr>
        </p15:guide>
        <p15:guide id="13" orient="horz" pos="1661" userDrawn="1">
          <p15:clr>
            <a:srgbClr val="A4A3A4"/>
          </p15:clr>
        </p15:guide>
        <p15:guide id="15" orient="horz" pos="3475" userDrawn="1">
          <p15:clr>
            <a:srgbClr val="A4A3A4"/>
          </p15:clr>
        </p15:guide>
        <p15:guide id="16" pos="5819" userDrawn="1">
          <p15:clr>
            <a:srgbClr val="A4A3A4"/>
          </p15:clr>
        </p15:guide>
        <p15:guide id="17" pos="6068" userDrawn="1">
          <p15:clr>
            <a:srgbClr val="A4A3A4"/>
          </p15:clr>
        </p15:guide>
        <p15:guide id="18" orient="horz" pos="2001" userDrawn="1">
          <p15:clr>
            <a:srgbClr val="A4A3A4"/>
          </p15:clr>
        </p15:guide>
        <p15:guide id="19" orient="horz" pos="2727" userDrawn="1">
          <p15:clr>
            <a:srgbClr val="A4A3A4"/>
          </p15:clr>
        </p15:guide>
        <p15:guide id="20" orient="horz" pos="2432" userDrawn="1">
          <p15:clr>
            <a:srgbClr val="A4A3A4"/>
          </p15:clr>
        </p15:guide>
        <p15:guide id="21" orient="horz" pos="3521" userDrawn="1">
          <p15:clr>
            <a:srgbClr val="A4A3A4"/>
          </p15:clr>
        </p15:guide>
        <p15:guide id="22" orient="horz" pos="3249" userDrawn="1">
          <p15:clr>
            <a:srgbClr val="A4A3A4"/>
          </p15:clr>
        </p15:guide>
        <p15:guide id="23" orient="horz" pos="4133" userDrawn="1">
          <p15:clr>
            <a:srgbClr val="A4A3A4"/>
          </p15:clr>
        </p15:guide>
        <p15:guide id="24" orient="horz" pos="4020" userDrawn="1">
          <p15:clr>
            <a:srgbClr val="A4A3A4"/>
          </p15:clr>
        </p15:guide>
        <p15:guide id="25" orient="horz" pos="2840" userDrawn="1">
          <p15:clr>
            <a:srgbClr val="A4A3A4"/>
          </p15:clr>
        </p15:guide>
        <p15:guide id="32" pos="194" userDrawn="1">
          <p15:clr>
            <a:srgbClr val="A4A3A4"/>
          </p15:clr>
        </p15:guide>
        <p15:guide id="33" orient="horz" pos="3022" userDrawn="1">
          <p15:clr>
            <a:srgbClr val="A4A3A4"/>
          </p15:clr>
        </p15:guide>
        <p15:guide id="34" pos="4526" userDrawn="1">
          <p15:clr>
            <a:srgbClr val="A4A3A4"/>
          </p15:clr>
        </p15:guide>
        <p15:guide id="35" pos="4685" userDrawn="1">
          <p15:clr>
            <a:srgbClr val="A4A3A4"/>
          </p15:clr>
        </p15:guide>
        <p15:guide id="36" orient="horz" pos="3317" userDrawn="1">
          <p15:clr>
            <a:srgbClr val="A4A3A4"/>
          </p15:clr>
        </p15:guide>
        <p15:guide id="37" orient="horz" pos="17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D6"/>
    <a:srgbClr val="2F5597"/>
    <a:srgbClr val="539A94"/>
    <a:srgbClr val="F26522"/>
    <a:srgbClr val="375655"/>
    <a:srgbClr val="629B9A"/>
    <a:srgbClr val="78A9A8"/>
    <a:srgbClr val="D6E5E5"/>
    <a:srgbClr val="8397B0"/>
    <a:srgbClr val="809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96" y="60"/>
      </p:cViewPr>
      <p:guideLst>
        <p:guide orient="horz" pos="2047"/>
        <p:guide pos="3120"/>
        <p:guide orient="horz" pos="618"/>
        <p:guide orient="horz" pos="935"/>
        <p:guide pos="466"/>
        <p:guide pos="3360"/>
        <p:guide orient="horz" pos="3566"/>
        <p:guide orient="horz" pos="1661"/>
        <p:guide orient="horz" pos="3475"/>
        <p:guide pos="5819"/>
        <p:guide pos="6068"/>
        <p:guide orient="horz" pos="2001"/>
        <p:guide orient="horz" pos="2727"/>
        <p:guide orient="horz" pos="2432"/>
        <p:guide orient="horz" pos="3521"/>
        <p:guide orient="horz" pos="3249"/>
        <p:guide orient="horz" pos="4133"/>
        <p:guide orient="horz" pos="4020"/>
        <p:guide orient="horz" pos="2840"/>
        <p:guide pos="194"/>
        <p:guide orient="horz" pos="3022"/>
        <p:guide pos="4526"/>
        <p:guide pos="4685"/>
        <p:guide orient="horz" pos="3317"/>
        <p:guide orient="horz" pos="17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E3B42-5CC0-4F56-B8DC-1C43F2AB7216}" type="datetimeFigureOut">
              <a:rPr lang="ko-KR" altLang="en-US" smtClean="0"/>
              <a:t>2023-08-04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5C556-B158-4A8D-AE18-2BD12470C96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8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32FC-8C02-C08D-95B6-3187D5858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9B64DA-F110-749C-25A4-C1767A840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B2441-3233-73E9-7E7B-BCF0F15C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590E58E4-D10C-4EA8-90B4-2D737802997A}" type="datetimeFigureOut">
              <a:rPr lang="ko-KR" altLang="en-US" smtClean="0"/>
              <a:t>2023-08-04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21D61-35C3-9DDA-72AA-FA2D9392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E7072-07C4-DEBA-E908-7D59F68D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935C35B4-F6C5-4264-96DC-6ABAA3FF0A2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64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736C0-05E3-5A17-6C5B-70ED1C5A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3268B-E3A2-7197-35A9-E0DD72A94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E5D16-DC2F-2051-B703-62BBCF49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590E58E4-D10C-4EA8-90B4-2D737802997A}" type="datetimeFigureOut">
              <a:rPr lang="ko-KR" altLang="en-US" smtClean="0"/>
              <a:t>2023-08-04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20B69-7F52-712A-0215-BDCE1B64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4F6C9-9CD9-72CF-5081-D2975CBA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935C35B4-F6C5-4264-96DC-6ABAA3FF0A2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79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7FB40C-6009-2303-A80B-EF87BA209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137AE8-B223-8B97-EAF8-C8F0805C6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D0728-A0B0-9B18-372D-E6ADE777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590E58E4-D10C-4EA8-90B4-2D737802997A}" type="datetimeFigureOut">
              <a:rPr lang="ko-KR" altLang="en-US" smtClean="0"/>
              <a:t>2023-08-04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FE541-B932-4696-F39C-DA4A4825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3E2F9-0707-3595-CE7D-CB150148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935C35B4-F6C5-4264-96DC-6ABAA3FF0A2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83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C6D08-4F74-1E4B-EBB2-90B96372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42257-984C-0691-5811-06A1C9979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1E4F8-42FF-3DB1-DA66-007755A2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590E58E4-D10C-4EA8-90B4-2D737802997A}" type="datetimeFigureOut">
              <a:rPr lang="ko-KR" altLang="en-US" smtClean="0"/>
              <a:t>2023-08-04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7A672-E973-D753-3C26-7EFF553A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35F69-A33C-4E41-D8D7-BD725F40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935C35B4-F6C5-4264-96DC-6ABAA3FF0A2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99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B7F11-6B85-C43D-D3FF-4FF9535B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F3934-1ADB-DF5D-F185-78A7A4FF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480E2-38FC-26C3-4107-655A4D47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590E58E4-D10C-4EA8-90B4-2D737802997A}" type="datetimeFigureOut">
              <a:rPr lang="ko-KR" altLang="en-US" smtClean="0"/>
              <a:t>2023-08-04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2D6A1-750C-BD0B-82FA-82EBF4E1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3E9AE-6581-3DD1-DEA8-D82B4B15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935C35B4-F6C5-4264-96DC-6ABAA3FF0A2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79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80102-A643-D095-E4DF-B93A4D89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474FF-5CBE-EF66-4DFE-0AEC59AC7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58F844-CFFC-7FE8-EA4F-43195BD06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D4EF3F-3862-78F9-0DF9-DF4602D7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590E58E4-D10C-4EA8-90B4-2D737802997A}" type="datetimeFigureOut">
              <a:rPr lang="ko-KR" altLang="en-US" smtClean="0"/>
              <a:t>2023-08-04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A99B3-4BCD-6FCB-7373-9D669F07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98E24-4DF1-29AC-E693-8CAA1F82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935C35B4-F6C5-4264-96DC-6ABAA3FF0A2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70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D6A8F-6275-76B5-8825-8841C34A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BC7BC-8DEC-B3A9-9A16-F19555132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EBDAA-87CB-B4A2-33AA-7EA7C243B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BE3D68-639F-4979-4692-55B0F1A43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B76FC3-388F-AD50-2300-B8D7561D1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26246A-A5ED-888A-4FB7-99FDC393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590E58E4-D10C-4EA8-90B4-2D737802997A}" type="datetimeFigureOut">
              <a:rPr lang="ko-KR" altLang="en-US" smtClean="0"/>
              <a:t>2023-08-04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80E45F-9432-37DE-5AE9-DB831F3B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7AB283-5367-8EFA-BD8E-7433F4A0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935C35B4-F6C5-4264-96DC-6ABAA3FF0A2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60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330C0-A4BC-D3A0-0F8B-A845C7F1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C2C95A-151B-77D4-4017-3F6FF80A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590E58E4-D10C-4EA8-90B4-2D737802997A}" type="datetimeFigureOut">
              <a:rPr lang="ko-KR" altLang="en-US" smtClean="0"/>
              <a:t>2023-08-04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571B2B-635D-9FE2-31F1-9A8DC010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5376F-4763-C7E3-6ED8-E9DEC456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935C35B4-F6C5-4264-96DC-6ABAA3FF0A2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77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5DB1F2-CE4A-81FD-CEAD-D502A090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590E58E4-D10C-4EA8-90B4-2D737802997A}" type="datetimeFigureOut">
              <a:rPr lang="ko-KR" altLang="en-US" smtClean="0"/>
              <a:t>2023-08-04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53F0EE-9359-B291-B779-344AC495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884046-BFB8-8588-0348-D813335D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935C35B4-F6C5-4264-96DC-6ABAA3FF0A2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26DA6-7B8B-2D47-8AC3-7B4E1F39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8BDEE-3302-3512-0272-35DF86D6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2B470F-5361-30E4-3AFB-3D61D978D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E88FE-6B02-C00E-C7E0-B9E35463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590E58E4-D10C-4EA8-90B4-2D737802997A}" type="datetimeFigureOut">
              <a:rPr lang="ko-KR" altLang="en-US" smtClean="0"/>
              <a:t>2023-08-04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6A513-4AF4-5C4B-8E7D-55ED0F98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9A0DA9-C7B5-FD04-1B01-0C7A0CFA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935C35B4-F6C5-4264-96DC-6ABAA3FF0A2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17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C38EC-0AE7-4607-B3CF-2F8A36EA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B5E9E-3466-9AFA-E9A6-B565B788F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0C68A-1F1C-54EE-21C3-E197D789F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8FBD7-21F9-642C-7DF8-6E568A66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590E58E4-D10C-4EA8-90B4-2D737802997A}" type="datetimeFigureOut">
              <a:rPr lang="ko-KR" altLang="en-US" smtClean="0"/>
              <a:t>2023-08-04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131946-F1F3-033F-DB5A-EE5C2C12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1C549-954A-B679-37A6-13D001BE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935C35B4-F6C5-4264-96DC-6ABAA3FF0A2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7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E77D91-A1FF-A7B1-BB87-B6BD24DFBB47}"/>
              </a:ext>
            </a:extLst>
          </p:cNvPr>
          <p:cNvSpPr txBox="1"/>
          <p:nvPr userDrawn="1"/>
        </p:nvSpPr>
        <p:spPr>
          <a:xfrm>
            <a:off x="9591294" y="156266"/>
            <a:ext cx="212661" cy="1693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300"/>
              </a:spcBef>
            </a:pPr>
            <a:fld id="{A72849D5-125A-4DCD-9AC3-A31E1DEE73C6}" type="slidenum"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Medium" panose="00000600000000000000" pitchFamily="2" charset="-127"/>
              </a:rPr>
              <a:pPr algn="r">
                <a:spcBef>
                  <a:spcPts val="300"/>
                </a:spcBef>
              </a:pPr>
              <a:t>‹#›</a:t>
            </a:fld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C1385F6-E778-A6F2-7E97-1CBC41CC454A}"/>
              </a:ext>
            </a:extLst>
          </p:cNvPr>
          <p:cNvGrpSpPr/>
          <p:nvPr userDrawn="1"/>
        </p:nvGrpSpPr>
        <p:grpSpPr>
          <a:xfrm>
            <a:off x="-1" y="0"/>
            <a:ext cx="9906001" cy="722448"/>
            <a:chOff x="-1" y="0"/>
            <a:chExt cx="10693587" cy="72244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4729B32-E887-3241-E890-FC7EF723C4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14372" y="722448"/>
              <a:ext cx="10088472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625655-A955-B72E-0DFD-78B1A604D423}"/>
                </a:ext>
              </a:extLst>
            </p:cNvPr>
            <p:cNvGrpSpPr/>
            <p:nvPr userDrawn="1"/>
          </p:nvGrpSpPr>
          <p:grpSpPr>
            <a:xfrm>
              <a:off x="-1" y="0"/>
              <a:ext cx="10693587" cy="82817"/>
              <a:chOff x="-1" y="0"/>
              <a:chExt cx="10693587" cy="82817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36CB933-A43A-6D35-391E-CE1CF5BE87B3}"/>
                  </a:ext>
                </a:extLst>
              </p:cNvPr>
              <p:cNvSpPr/>
              <p:nvPr userDrawn="1"/>
            </p:nvSpPr>
            <p:spPr>
              <a:xfrm>
                <a:off x="-1" y="0"/>
                <a:ext cx="10693587" cy="828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 </a:t>
                </a:r>
                <a:endParaRPr lang="ko-KR" altLang="en-US" sz="20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F2618A6-7512-6B0A-06C5-78F1F2AD31FA}"/>
                  </a:ext>
                </a:extLst>
              </p:cNvPr>
              <p:cNvSpPr/>
              <p:nvPr userDrawn="1"/>
            </p:nvSpPr>
            <p:spPr>
              <a:xfrm>
                <a:off x="314372" y="1"/>
                <a:ext cx="2278629" cy="82040"/>
              </a:xfrm>
              <a:prstGeom prst="rect">
                <a:avLst/>
              </a:prstGeom>
              <a:solidFill>
                <a:srgbClr val="539A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 </a:t>
                </a:r>
                <a:endParaRPr lang="ko-KR" altLang="en-US" sz="2000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A6AACE0-C2BF-D902-97F6-A7D40D66CCA1}"/>
                  </a:ext>
                </a:extLst>
              </p:cNvPr>
              <p:cNvSpPr/>
              <p:nvPr userDrawn="1"/>
            </p:nvSpPr>
            <p:spPr>
              <a:xfrm>
                <a:off x="1453686" y="1"/>
                <a:ext cx="2278629" cy="82040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 </a:t>
                </a:r>
                <a:endParaRPr lang="ko-KR" altLang="en-US" sz="2000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D1DB584-408B-FFD8-B3F2-1B6DA8DBFD1D}"/>
                  </a:ext>
                </a:extLst>
              </p:cNvPr>
              <p:cNvSpPr/>
              <p:nvPr userDrawn="1"/>
            </p:nvSpPr>
            <p:spPr>
              <a:xfrm>
                <a:off x="1453686" y="0"/>
                <a:ext cx="481334" cy="82817"/>
              </a:xfrm>
              <a:prstGeom prst="rect">
                <a:avLst/>
              </a:prstGeom>
              <a:solidFill>
                <a:srgbClr val="F265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000" dirty="0"/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50E9F06-CB4A-B7B9-C246-93151432A647}"/>
              </a:ext>
            </a:extLst>
          </p:cNvPr>
          <p:cNvGrpSpPr/>
          <p:nvPr userDrawn="1"/>
        </p:nvGrpSpPr>
        <p:grpSpPr>
          <a:xfrm>
            <a:off x="-1296226" y="210710"/>
            <a:ext cx="1033495" cy="513343"/>
            <a:chOff x="-1595119" y="210664"/>
            <a:chExt cx="1271805" cy="51323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A5AAF8A-EC95-BDFF-C34D-850A1B2E7F5B}"/>
                </a:ext>
              </a:extLst>
            </p:cNvPr>
            <p:cNvSpPr/>
            <p:nvPr/>
          </p:nvSpPr>
          <p:spPr>
            <a:xfrm>
              <a:off x="-1595119" y="210664"/>
              <a:ext cx="208279" cy="51323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F27A79E-945D-0611-00B6-C603976AE2B3}"/>
                </a:ext>
              </a:extLst>
            </p:cNvPr>
            <p:cNvSpPr/>
            <p:nvPr/>
          </p:nvSpPr>
          <p:spPr>
            <a:xfrm>
              <a:off x="-1328419" y="210664"/>
              <a:ext cx="208279" cy="513235"/>
            </a:xfrm>
            <a:prstGeom prst="rect">
              <a:avLst/>
            </a:prstGeom>
            <a:solidFill>
              <a:srgbClr val="539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368A29E-2EE2-5A5C-0F07-D714619B283D}"/>
                </a:ext>
              </a:extLst>
            </p:cNvPr>
            <p:cNvSpPr/>
            <p:nvPr/>
          </p:nvSpPr>
          <p:spPr>
            <a:xfrm>
              <a:off x="-1061719" y="210664"/>
              <a:ext cx="208279" cy="513235"/>
            </a:xfrm>
            <a:prstGeom prst="rect">
              <a:avLst/>
            </a:prstGeom>
            <a:solidFill>
              <a:srgbClr val="009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DF7BE27-25E3-73AC-89AB-19AA1E2B3142}"/>
                </a:ext>
              </a:extLst>
            </p:cNvPr>
            <p:cNvSpPr/>
            <p:nvPr/>
          </p:nvSpPr>
          <p:spPr>
            <a:xfrm>
              <a:off x="-795019" y="210664"/>
              <a:ext cx="208279" cy="513235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11C0B32-C179-8501-9600-0BAE2E8BD9B5}"/>
                </a:ext>
              </a:extLst>
            </p:cNvPr>
            <p:cNvSpPr/>
            <p:nvPr/>
          </p:nvSpPr>
          <p:spPr>
            <a:xfrm>
              <a:off x="-531593" y="210664"/>
              <a:ext cx="208279" cy="513235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FCF7036-469E-24BE-52CC-AEC92939CC14}"/>
              </a:ext>
            </a:extLst>
          </p:cNvPr>
          <p:cNvCxnSpPr>
            <a:cxnSpLocks/>
          </p:cNvCxnSpPr>
          <p:nvPr userDrawn="1"/>
        </p:nvCxnSpPr>
        <p:spPr>
          <a:xfrm>
            <a:off x="9499604" y="71577"/>
            <a:ext cx="39604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2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CF1A26-4498-22AB-5DC6-93D5B665F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78" y="905351"/>
            <a:ext cx="8735644" cy="385816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6C56CF-0CFD-39FD-B363-3147E2094F57}"/>
              </a:ext>
            </a:extLst>
          </p:cNvPr>
          <p:cNvSpPr/>
          <p:nvPr/>
        </p:nvSpPr>
        <p:spPr>
          <a:xfrm>
            <a:off x="301625" y="296862"/>
            <a:ext cx="9331325" cy="41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Medium" panose="00000600000000000000" pitchFamily="2" charset="-127"/>
              </a:rPr>
              <a:t>위치 및 거리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8990B2-FBD6-84C2-E92C-6C1A1F6C6BFC}"/>
              </a:ext>
            </a:extLst>
          </p:cNvPr>
          <p:cNvSpPr/>
          <p:nvPr/>
        </p:nvSpPr>
        <p:spPr>
          <a:xfrm>
            <a:off x="2592781" y="1397498"/>
            <a:ext cx="139700" cy="139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C4F951-A8AA-B7F1-474B-D1ED9060C4EF}"/>
              </a:ext>
            </a:extLst>
          </p:cNvPr>
          <p:cNvSpPr/>
          <p:nvPr/>
        </p:nvSpPr>
        <p:spPr>
          <a:xfrm>
            <a:off x="3106864" y="1725204"/>
            <a:ext cx="139700" cy="1397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5C52E1-8616-C6D1-20B4-0CF354F7556D}"/>
              </a:ext>
            </a:extLst>
          </p:cNvPr>
          <p:cNvSpPr/>
          <p:nvPr/>
        </p:nvSpPr>
        <p:spPr>
          <a:xfrm>
            <a:off x="730151" y="4808235"/>
            <a:ext cx="1167861" cy="439387"/>
          </a:xfrm>
          <a:prstGeom prst="rect">
            <a:avLst/>
          </a:prstGeom>
          <a:solidFill>
            <a:srgbClr val="539A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95B4DF-739C-93D4-9B52-B4B424674154}"/>
              </a:ext>
            </a:extLst>
          </p:cNvPr>
          <p:cNvSpPr/>
          <p:nvPr/>
        </p:nvSpPr>
        <p:spPr>
          <a:xfrm>
            <a:off x="2197497" y="4808235"/>
            <a:ext cx="1167861" cy="439387"/>
          </a:xfrm>
          <a:prstGeom prst="rect">
            <a:avLst/>
          </a:prstGeom>
          <a:solidFill>
            <a:srgbClr val="539A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인니 </a:t>
            </a:r>
            <a:r>
              <a:rPr lang="ko-KR" altLang="en-US" sz="140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중기부</a:t>
            </a:r>
            <a:endParaRPr lang="ko-KR" altLang="en-US" sz="14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E0B565-359C-67A3-71F5-B85892AAF753}"/>
              </a:ext>
            </a:extLst>
          </p:cNvPr>
          <p:cNvSpPr/>
          <p:nvPr/>
        </p:nvSpPr>
        <p:spPr>
          <a:xfrm>
            <a:off x="6599535" y="4816996"/>
            <a:ext cx="1167861" cy="439387"/>
          </a:xfrm>
          <a:prstGeom prst="rect">
            <a:avLst/>
          </a:prstGeom>
          <a:solidFill>
            <a:srgbClr val="539A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TMI</a:t>
            </a:r>
            <a:endParaRPr lang="ko-KR" altLang="en-US" sz="14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70524F-C834-F67D-EFF1-C659C77E4B98}"/>
              </a:ext>
            </a:extLst>
          </p:cNvPr>
          <p:cNvSpPr/>
          <p:nvPr/>
        </p:nvSpPr>
        <p:spPr>
          <a:xfrm>
            <a:off x="8066883" y="4815020"/>
            <a:ext cx="1167861" cy="439387"/>
          </a:xfrm>
          <a:prstGeom prst="rect">
            <a:avLst/>
          </a:prstGeom>
          <a:solidFill>
            <a:srgbClr val="539A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Sentra Batik</a:t>
            </a:r>
            <a:endParaRPr lang="ko-KR" altLang="en-US" sz="14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8FD44B-AAF0-89AE-0437-89EF32D8BFA0}"/>
              </a:ext>
            </a:extLst>
          </p:cNvPr>
          <p:cNvSpPr/>
          <p:nvPr/>
        </p:nvSpPr>
        <p:spPr>
          <a:xfrm>
            <a:off x="3664843" y="4815020"/>
            <a:ext cx="1167861" cy="439387"/>
          </a:xfrm>
          <a:prstGeom prst="rect">
            <a:avLst/>
          </a:prstGeom>
          <a:solidFill>
            <a:srgbClr val="539A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전시회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7983BA-25B9-41F6-B7D5-62EB986E6601}"/>
              </a:ext>
            </a:extLst>
          </p:cNvPr>
          <p:cNvSpPr/>
          <p:nvPr/>
        </p:nvSpPr>
        <p:spPr>
          <a:xfrm>
            <a:off x="5132189" y="4817547"/>
            <a:ext cx="1167861" cy="439387"/>
          </a:xfrm>
          <a:prstGeom prst="rect">
            <a:avLst/>
          </a:prstGeom>
          <a:solidFill>
            <a:srgbClr val="539A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BINUS</a:t>
            </a:r>
            <a:endParaRPr lang="ko-KR" altLang="en-US" sz="14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F044271-7EC4-F209-F36F-7C2271C4C98A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10800000" flipV="1">
            <a:off x="1314083" y="1467347"/>
            <a:ext cx="1278699" cy="3340887"/>
          </a:xfrm>
          <a:prstGeom prst="bent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A22C616-ADB2-C4B8-0927-AEEE273AF1E6}"/>
              </a:ext>
            </a:extLst>
          </p:cNvPr>
          <p:cNvCxnSpPr>
            <a:cxnSpLocks/>
            <a:stCxn id="14" idx="4"/>
          </p:cNvCxnSpPr>
          <p:nvPr/>
        </p:nvCxnSpPr>
        <p:spPr>
          <a:xfrm rot="5400000">
            <a:off x="1551193" y="3115633"/>
            <a:ext cx="2876251" cy="3747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3A67D643-FCBF-586B-D5E7-40321A481410}"/>
              </a:ext>
            </a:extLst>
          </p:cNvPr>
          <p:cNvSpPr/>
          <p:nvPr/>
        </p:nvSpPr>
        <p:spPr>
          <a:xfrm>
            <a:off x="3106864" y="1579731"/>
            <a:ext cx="139700" cy="1397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8FF005C-5AE0-A5DF-B13C-610A58A67352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246564" y="1649581"/>
            <a:ext cx="999288" cy="307815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F96835F1-0BF6-444B-8E77-A12AC30C9ECD}"/>
              </a:ext>
            </a:extLst>
          </p:cNvPr>
          <p:cNvSpPr/>
          <p:nvPr/>
        </p:nvSpPr>
        <p:spPr>
          <a:xfrm>
            <a:off x="3450171" y="1643988"/>
            <a:ext cx="139700" cy="1397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6F88144-596A-9255-227C-DCF1407402A4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3589871" y="1713838"/>
            <a:ext cx="2194998" cy="3013893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0887FB25-B89C-CE69-E29D-741EDCB644C0}"/>
              </a:ext>
            </a:extLst>
          </p:cNvPr>
          <p:cNvSpPr/>
          <p:nvPr/>
        </p:nvSpPr>
        <p:spPr>
          <a:xfrm>
            <a:off x="7045325" y="2782158"/>
            <a:ext cx="139700" cy="1397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63C88D3-A9EE-B3C3-DE33-184FE2A1FEED}"/>
              </a:ext>
            </a:extLst>
          </p:cNvPr>
          <p:cNvSpPr/>
          <p:nvPr/>
        </p:nvSpPr>
        <p:spPr>
          <a:xfrm>
            <a:off x="8069802" y="2811236"/>
            <a:ext cx="139700" cy="1397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D097F9AC-5EF7-A7C4-3061-002F38AB82E7}"/>
              </a:ext>
            </a:extLst>
          </p:cNvPr>
          <p:cNvCxnSpPr>
            <a:cxnSpLocks/>
            <a:stCxn id="39" idx="2"/>
            <a:endCxn id="7" idx="0"/>
          </p:cNvCxnSpPr>
          <p:nvPr/>
        </p:nvCxnSpPr>
        <p:spPr>
          <a:xfrm rot="10800000" flipH="1" flipV="1">
            <a:off x="7045324" y="2852008"/>
            <a:ext cx="138141" cy="1911506"/>
          </a:xfrm>
          <a:prstGeom prst="bentConnector4">
            <a:avLst>
              <a:gd name="adj1" fmla="val -165483"/>
              <a:gd name="adj2" fmla="val 5182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7C452111-8F3B-BA35-AADF-E971DFE237AA}"/>
              </a:ext>
            </a:extLst>
          </p:cNvPr>
          <p:cNvCxnSpPr>
            <a:cxnSpLocks/>
            <a:stCxn id="40" idx="4"/>
            <a:endCxn id="8" idx="0"/>
          </p:cNvCxnSpPr>
          <p:nvPr/>
        </p:nvCxnSpPr>
        <p:spPr>
          <a:xfrm rot="16200000" flipH="1">
            <a:off x="7488943" y="3601644"/>
            <a:ext cx="1812578" cy="5111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1D72FA5F-76BB-FFDD-6067-1D4040D48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11499"/>
              </p:ext>
            </p:extLst>
          </p:nvPr>
        </p:nvGraphicFramePr>
        <p:xfrm>
          <a:off x="739775" y="5774572"/>
          <a:ext cx="849789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578">
                  <a:extLst>
                    <a:ext uri="{9D8B030D-6E8A-4147-A177-3AD203B41FA5}">
                      <a16:colId xmlns:a16="http://schemas.microsoft.com/office/drawing/2014/main" val="3644455736"/>
                    </a:ext>
                  </a:extLst>
                </a:gridCol>
                <a:gridCol w="1699578">
                  <a:extLst>
                    <a:ext uri="{9D8B030D-6E8A-4147-A177-3AD203B41FA5}">
                      <a16:colId xmlns:a16="http://schemas.microsoft.com/office/drawing/2014/main" val="2580237696"/>
                    </a:ext>
                  </a:extLst>
                </a:gridCol>
                <a:gridCol w="1699578">
                  <a:extLst>
                    <a:ext uri="{9D8B030D-6E8A-4147-A177-3AD203B41FA5}">
                      <a16:colId xmlns:a16="http://schemas.microsoft.com/office/drawing/2014/main" val="4286853925"/>
                    </a:ext>
                  </a:extLst>
                </a:gridCol>
                <a:gridCol w="1699578">
                  <a:extLst>
                    <a:ext uri="{9D8B030D-6E8A-4147-A177-3AD203B41FA5}">
                      <a16:colId xmlns:a16="http://schemas.microsoft.com/office/drawing/2014/main" val="2990124898"/>
                    </a:ext>
                  </a:extLst>
                </a:gridCol>
                <a:gridCol w="1699578">
                  <a:extLst>
                    <a:ext uri="{9D8B030D-6E8A-4147-A177-3AD203B41FA5}">
                      <a16:colId xmlns:a16="http://schemas.microsoft.com/office/drawing/2014/main" val="3518531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인니 </a:t>
                      </a:r>
                      <a:r>
                        <a:rPr lang="ko-KR" altLang="en-US" dirty="0" err="1"/>
                        <a:t>중기부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전시회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TMI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Sentra Batik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9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약 </a:t>
                      </a:r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55km 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</a:t>
                      </a:r>
                      <a:r>
                        <a:rPr lang="ko-KR" altLang="en-US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약 </a:t>
                      </a:r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r>
                        <a:rPr lang="ko-KR" altLang="en-US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시간 </a:t>
                      </a:r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</a:t>
                      </a:r>
                      <a:r>
                        <a:rPr lang="ko-KR" altLang="en-US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 소요</a:t>
                      </a:r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)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약 </a:t>
                      </a:r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28km</a:t>
                      </a:r>
                      <a:r>
                        <a:rPr lang="ko-KR" altLang="en-US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endParaRPr lang="en-US" altLang="ko-KR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</a:t>
                      </a:r>
                      <a:r>
                        <a:rPr lang="ko-KR" altLang="en-US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약 </a:t>
                      </a:r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30</a:t>
                      </a:r>
                      <a:r>
                        <a:rPr lang="ko-KR" altLang="en-US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 소요</a:t>
                      </a:r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)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약 </a:t>
                      </a:r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60km 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</a:t>
                      </a:r>
                      <a:r>
                        <a:rPr lang="ko-KR" altLang="en-US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약 </a:t>
                      </a:r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r>
                        <a:rPr lang="ko-KR" altLang="en-US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시간간 </a:t>
                      </a:r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</a:t>
                      </a:r>
                      <a:r>
                        <a:rPr lang="ko-KR" altLang="en-US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 소요</a:t>
                      </a:r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)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약 </a:t>
                      </a:r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320km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</a:t>
                      </a:r>
                      <a:r>
                        <a:rPr lang="ko-KR" altLang="en-US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약 </a:t>
                      </a:r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  <a:r>
                        <a:rPr lang="ko-KR" altLang="en-US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시간 </a:t>
                      </a:r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30</a:t>
                      </a:r>
                      <a:r>
                        <a:rPr lang="ko-KR" altLang="en-US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 소요</a:t>
                      </a:r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)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약 </a:t>
                      </a:r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386km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</a:t>
                      </a:r>
                      <a:r>
                        <a:rPr lang="ko-KR" altLang="en-US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약 </a:t>
                      </a:r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</a:t>
                      </a:r>
                      <a:r>
                        <a:rPr lang="ko-KR" altLang="en-US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시간 </a:t>
                      </a:r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</a:t>
                      </a:r>
                      <a:r>
                        <a:rPr lang="ko-KR" altLang="en-US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 소요</a:t>
                      </a:r>
                      <a:r>
                        <a:rPr lang="en-US" altLang="ko-KR" sz="1000" dirty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)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98773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D73313-7B83-9C91-8C47-F5405BBB0802}"/>
              </a:ext>
            </a:extLst>
          </p:cNvPr>
          <p:cNvSpPr/>
          <p:nvPr/>
        </p:nvSpPr>
        <p:spPr>
          <a:xfrm>
            <a:off x="739775" y="5400649"/>
            <a:ext cx="1642015" cy="32126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공항 기준 거리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514C03-83E6-8D24-628E-9D06EA47AB1F}"/>
              </a:ext>
            </a:extLst>
          </p:cNvPr>
          <p:cNvSpPr/>
          <p:nvPr/>
        </p:nvSpPr>
        <p:spPr>
          <a:xfrm>
            <a:off x="2127646" y="4763514"/>
            <a:ext cx="4242254" cy="556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9065DD-51EB-289F-E742-F0322C97963C}"/>
              </a:ext>
            </a:extLst>
          </p:cNvPr>
          <p:cNvSpPr/>
          <p:nvPr/>
        </p:nvSpPr>
        <p:spPr>
          <a:xfrm>
            <a:off x="6529684" y="4763514"/>
            <a:ext cx="1307563" cy="569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295E85-C3C8-170C-F74E-0347CFA91DFE}"/>
              </a:ext>
            </a:extLst>
          </p:cNvPr>
          <p:cNvSpPr/>
          <p:nvPr/>
        </p:nvSpPr>
        <p:spPr>
          <a:xfrm>
            <a:off x="7997031" y="4763514"/>
            <a:ext cx="1307563" cy="569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2879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6801</TotalTime>
  <Words>69</Words>
  <Application>Microsoft Office PowerPoint</Application>
  <PresentationFormat>A4 용지(210x297mm)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KoPub돋움체 Bold</vt:lpstr>
      <vt:lpstr>KoPub돋움체 Medium</vt:lpstr>
      <vt:lpstr>맑은 고딕</vt:lpstr>
      <vt:lpstr>Arial</vt:lpstr>
      <vt:lpstr>디자인 사용자 지정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ChoHyeokSang</dc:creator>
  <cp:lastModifiedBy>홍기옥</cp:lastModifiedBy>
  <cp:revision>64</cp:revision>
  <dcterms:created xsi:type="dcterms:W3CDTF">2023-07-18T04:33:04Z</dcterms:created>
  <dcterms:modified xsi:type="dcterms:W3CDTF">2023-08-04T05:57:05Z</dcterms:modified>
</cp:coreProperties>
</file>