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1" r:id="rId6"/>
    <p:sldId id="260" r:id="rId7"/>
  </p:sldIdLst>
  <p:sldSz cx="6858000" cy="9906000" type="A4"/>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83" userDrawn="1">
          <p15:clr>
            <a:srgbClr val="A4A3A4"/>
          </p15:clr>
        </p15:guide>
        <p15:guide id="3" pos="187" userDrawn="1">
          <p15:clr>
            <a:srgbClr val="A4A3A4"/>
          </p15:clr>
        </p15:guide>
        <p15:guide id="4" pos="4133" userDrawn="1">
          <p15:clr>
            <a:srgbClr val="A4A3A4"/>
          </p15:clr>
        </p15:guide>
        <p15:guide id="5" orient="horz" pos="557" userDrawn="1">
          <p15:clr>
            <a:srgbClr val="A4A3A4"/>
          </p15:clr>
        </p15:guide>
        <p15:guide id="6" orient="horz" pos="60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A3A3"/>
    <a:srgbClr val="DFE6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121" autoAdjust="0"/>
    <p:restoredTop sz="94660"/>
  </p:normalViewPr>
  <p:slideViewPr>
    <p:cSldViewPr snapToGrid="0">
      <p:cViewPr>
        <p:scale>
          <a:sx n="125" d="100"/>
          <a:sy n="125" d="100"/>
        </p:scale>
        <p:origin x="90" y="-1638"/>
      </p:cViewPr>
      <p:guideLst>
        <p:guide orient="horz" pos="3120"/>
        <p:guide pos="2183"/>
        <p:guide pos="187"/>
        <p:guide pos="4133"/>
        <p:guide orient="horz" pos="557"/>
        <p:guide orient="horz" pos="60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ko-KR" altLang="en-US"/>
              <a:t>마스터 제목 스타일 편집</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76F52E03-8F7B-410D-9B52-995E12DAB3FB}" type="datetimeFigureOut">
              <a:rPr lang="ko-KR" altLang="en-US" smtClean="0"/>
              <a:t>2023-07-17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C78606E5-F196-4419-A463-D8BD91CF4CB8}" type="slidenum">
              <a:rPr lang="ko-KR" altLang="en-US" smtClean="0"/>
              <a:t>‹#›</a:t>
            </a:fld>
            <a:endParaRPr lang="ko-KR" altLang="en-US"/>
          </a:p>
        </p:txBody>
      </p:sp>
    </p:spTree>
    <p:extLst>
      <p:ext uri="{BB962C8B-B14F-4D97-AF65-F5344CB8AC3E}">
        <p14:creationId xmlns:p14="http://schemas.microsoft.com/office/powerpoint/2010/main" val="4235531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76F52E03-8F7B-410D-9B52-995E12DAB3FB}" type="datetimeFigureOut">
              <a:rPr lang="ko-KR" altLang="en-US" smtClean="0"/>
              <a:t>2023-07-17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C78606E5-F196-4419-A463-D8BD91CF4CB8}" type="slidenum">
              <a:rPr lang="ko-KR" altLang="en-US" smtClean="0"/>
              <a:t>‹#›</a:t>
            </a:fld>
            <a:endParaRPr lang="ko-KR" altLang="en-US"/>
          </a:p>
        </p:txBody>
      </p:sp>
    </p:spTree>
    <p:extLst>
      <p:ext uri="{BB962C8B-B14F-4D97-AF65-F5344CB8AC3E}">
        <p14:creationId xmlns:p14="http://schemas.microsoft.com/office/powerpoint/2010/main" val="3094119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76F52E03-8F7B-410D-9B52-995E12DAB3FB}" type="datetimeFigureOut">
              <a:rPr lang="ko-KR" altLang="en-US" smtClean="0"/>
              <a:t>2023-07-17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C78606E5-F196-4419-A463-D8BD91CF4CB8}" type="slidenum">
              <a:rPr lang="ko-KR" altLang="en-US" smtClean="0"/>
              <a:t>‹#›</a:t>
            </a:fld>
            <a:endParaRPr lang="ko-KR" altLang="en-US"/>
          </a:p>
        </p:txBody>
      </p:sp>
    </p:spTree>
    <p:extLst>
      <p:ext uri="{BB962C8B-B14F-4D97-AF65-F5344CB8AC3E}">
        <p14:creationId xmlns:p14="http://schemas.microsoft.com/office/powerpoint/2010/main" val="2425858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10"/>
          </p:nvPr>
        </p:nvSpPr>
        <p:spPr/>
        <p:txBody>
          <a:bodyPr/>
          <a:lstStyle/>
          <a:p>
            <a:fld id="{76F52E03-8F7B-410D-9B52-995E12DAB3FB}" type="datetimeFigureOut">
              <a:rPr lang="ko-KR" altLang="en-US" smtClean="0"/>
              <a:t>2023-07-17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C78606E5-F196-4419-A463-D8BD91CF4CB8}" type="slidenum">
              <a:rPr lang="ko-KR" altLang="en-US" smtClean="0"/>
              <a:t>‹#›</a:t>
            </a:fld>
            <a:endParaRPr lang="ko-KR" altLang="en-US"/>
          </a:p>
        </p:txBody>
      </p:sp>
    </p:spTree>
    <p:extLst>
      <p:ext uri="{BB962C8B-B14F-4D97-AF65-F5344CB8AC3E}">
        <p14:creationId xmlns:p14="http://schemas.microsoft.com/office/powerpoint/2010/main" val="125491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ko-KR" altLang="en-US"/>
              <a:t>마스터 제목 스타일 편집</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ko-KR" altLang="en-US"/>
              <a:t>마스터 텍스트 스타일을 편집하려면 클릭</a:t>
            </a:r>
          </a:p>
        </p:txBody>
      </p:sp>
      <p:sp>
        <p:nvSpPr>
          <p:cNvPr id="4" name="Date Placeholder 3"/>
          <p:cNvSpPr>
            <a:spLocks noGrp="1"/>
          </p:cNvSpPr>
          <p:nvPr>
            <p:ph type="dt" sz="half" idx="10"/>
          </p:nvPr>
        </p:nvSpPr>
        <p:spPr/>
        <p:txBody>
          <a:bodyPr/>
          <a:lstStyle/>
          <a:p>
            <a:fld id="{76F52E03-8F7B-410D-9B52-995E12DAB3FB}" type="datetimeFigureOut">
              <a:rPr lang="ko-KR" altLang="en-US" smtClean="0"/>
              <a:t>2023-07-17</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C78606E5-F196-4419-A463-D8BD91CF4CB8}" type="slidenum">
              <a:rPr lang="ko-KR" altLang="en-US" smtClean="0"/>
              <a:t>‹#›</a:t>
            </a:fld>
            <a:endParaRPr lang="ko-KR" altLang="en-US"/>
          </a:p>
        </p:txBody>
      </p:sp>
    </p:spTree>
    <p:extLst>
      <p:ext uri="{BB962C8B-B14F-4D97-AF65-F5344CB8AC3E}">
        <p14:creationId xmlns:p14="http://schemas.microsoft.com/office/powerpoint/2010/main" val="2820689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Date Placeholder 4"/>
          <p:cNvSpPr>
            <a:spLocks noGrp="1"/>
          </p:cNvSpPr>
          <p:nvPr>
            <p:ph type="dt" sz="half" idx="10"/>
          </p:nvPr>
        </p:nvSpPr>
        <p:spPr/>
        <p:txBody>
          <a:bodyPr/>
          <a:lstStyle/>
          <a:p>
            <a:fld id="{76F52E03-8F7B-410D-9B52-995E12DAB3FB}" type="datetimeFigureOut">
              <a:rPr lang="ko-KR" altLang="en-US" smtClean="0"/>
              <a:t>2023-07-17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C78606E5-F196-4419-A463-D8BD91CF4CB8}" type="slidenum">
              <a:rPr lang="ko-KR" altLang="en-US" smtClean="0"/>
              <a:t>‹#›</a:t>
            </a:fld>
            <a:endParaRPr lang="ko-KR" altLang="en-US"/>
          </a:p>
        </p:txBody>
      </p:sp>
    </p:spTree>
    <p:extLst>
      <p:ext uri="{BB962C8B-B14F-4D97-AF65-F5344CB8AC3E}">
        <p14:creationId xmlns:p14="http://schemas.microsoft.com/office/powerpoint/2010/main" val="4181225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a:t>마스터 텍스트 스타일을 편집하려면 클릭</a:t>
            </a:r>
          </a:p>
        </p:txBody>
      </p:sp>
      <p:sp>
        <p:nvSpPr>
          <p:cNvPr id="4" name="Content Placeholder 3"/>
          <p:cNvSpPr>
            <a:spLocks noGrp="1"/>
          </p:cNvSpPr>
          <p:nvPr>
            <p:ph sz="half" idx="2"/>
          </p:nvPr>
        </p:nvSpPr>
        <p:spPr>
          <a:xfrm>
            <a:off x="472381" y="3618442"/>
            <a:ext cx="2901255" cy="5322183"/>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a:t>마스터 텍스트 스타일을 편집하려면 클릭</a:t>
            </a:r>
          </a:p>
        </p:txBody>
      </p:sp>
      <p:sp>
        <p:nvSpPr>
          <p:cNvPr id="6" name="Content Placeholder 5"/>
          <p:cNvSpPr>
            <a:spLocks noGrp="1"/>
          </p:cNvSpPr>
          <p:nvPr>
            <p:ph sz="quarter" idx="4"/>
          </p:nvPr>
        </p:nvSpPr>
        <p:spPr>
          <a:xfrm>
            <a:off x="3471863" y="3618442"/>
            <a:ext cx="2915543" cy="5322183"/>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7" name="Date Placeholder 6"/>
          <p:cNvSpPr>
            <a:spLocks noGrp="1"/>
          </p:cNvSpPr>
          <p:nvPr>
            <p:ph type="dt" sz="half" idx="10"/>
          </p:nvPr>
        </p:nvSpPr>
        <p:spPr/>
        <p:txBody>
          <a:bodyPr/>
          <a:lstStyle/>
          <a:p>
            <a:fld id="{76F52E03-8F7B-410D-9B52-995E12DAB3FB}" type="datetimeFigureOut">
              <a:rPr lang="ko-KR" altLang="en-US" smtClean="0"/>
              <a:t>2023-07-17</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C78606E5-F196-4419-A463-D8BD91CF4CB8}" type="slidenum">
              <a:rPr lang="ko-KR" altLang="en-US" smtClean="0"/>
              <a:t>‹#›</a:t>
            </a:fld>
            <a:endParaRPr lang="ko-KR" altLang="en-US"/>
          </a:p>
        </p:txBody>
      </p:sp>
    </p:spTree>
    <p:extLst>
      <p:ext uri="{BB962C8B-B14F-4D97-AF65-F5344CB8AC3E}">
        <p14:creationId xmlns:p14="http://schemas.microsoft.com/office/powerpoint/2010/main" val="683476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76F52E03-8F7B-410D-9B52-995E12DAB3FB}" type="datetimeFigureOut">
              <a:rPr lang="ko-KR" altLang="en-US" smtClean="0"/>
              <a:t>2023-07-17</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C78606E5-F196-4419-A463-D8BD91CF4CB8}" type="slidenum">
              <a:rPr lang="ko-KR" altLang="en-US" smtClean="0"/>
              <a:t>‹#›</a:t>
            </a:fld>
            <a:endParaRPr lang="ko-KR" altLang="en-US"/>
          </a:p>
        </p:txBody>
      </p:sp>
    </p:spTree>
    <p:extLst>
      <p:ext uri="{BB962C8B-B14F-4D97-AF65-F5344CB8AC3E}">
        <p14:creationId xmlns:p14="http://schemas.microsoft.com/office/powerpoint/2010/main" val="1143008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6F52E03-8F7B-410D-9B52-995E12DAB3FB}" type="datetimeFigureOut">
              <a:rPr lang="ko-KR" altLang="en-US" smtClean="0"/>
              <a:t>2023-07-17</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C78606E5-F196-4419-A463-D8BD91CF4CB8}" type="slidenum">
              <a:rPr lang="ko-KR" altLang="en-US" smtClean="0"/>
              <a:t>‹#›</a:t>
            </a:fld>
            <a:endParaRPr lang="ko-KR" altLang="en-US"/>
          </a:p>
        </p:txBody>
      </p:sp>
    </p:spTree>
    <p:extLst>
      <p:ext uri="{BB962C8B-B14F-4D97-AF65-F5344CB8AC3E}">
        <p14:creationId xmlns:p14="http://schemas.microsoft.com/office/powerpoint/2010/main" val="2000516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ko-KR" altLang="en-US"/>
              <a:t>마스터 제목 스타일 편집</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76F52E03-8F7B-410D-9B52-995E12DAB3FB}" type="datetimeFigureOut">
              <a:rPr lang="ko-KR" altLang="en-US" smtClean="0"/>
              <a:t>2023-07-17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C78606E5-F196-4419-A463-D8BD91CF4CB8}" type="slidenum">
              <a:rPr lang="ko-KR" altLang="en-US" smtClean="0"/>
              <a:t>‹#›</a:t>
            </a:fld>
            <a:endParaRPr lang="ko-KR" altLang="en-US"/>
          </a:p>
        </p:txBody>
      </p:sp>
    </p:spTree>
    <p:extLst>
      <p:ext uri="{BB962C8B-B14F-4D97-AF65-F5344CB8AC3E}">
        <p14:creationId xmlns:p14="http://schemas.microsoft.com/office/powerpoint/2010/main" val="2194979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a:t>마스터 텍스트 스타일을 편집하려면 클릭</a:t>
            </a:r>
          </a:p>
        </p:txBody>
      </p:sp>
      <p:sp>
        <p:nvSpPr>
          <p:cNvPr id="5" name="Date Placeholder 4"/>
          <p:cNvSpPr>
            <a:spLocks noGrp="1"/>
          </p:cNvSpPr>
          <p:nvPr>
            <p:ph type="dt" sz="half" idx="10"/>
          </p:nvPr>
        </p:nvSpPr>
        <p:spPr/>
        <p:txBody>
          <a:bodyPr/>
          <a:lstStyle/>
          <a:p>
            <a:fld id="{76F52E03-8F7B-410D-9B52-995E12DAB3FB}" type="datetimeFigureOut">
              <a:rPr lang="ko-KR" altLang="en-US" smtClean="0"/>
              <a:t>2023-07-17</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C78606E5-F196-4419-A463-D8BD91CF4CB8}" type="slidenum">
              <a:rPr lang="ko-KR" altLang="en-US" smtClean="0"/>
              <a:t>‹#›</a:t>
            </a:fld>
            <a:endParaRPr lang="ko-KR" altLang="en-US"/>
          </a:p>
        </p:txBody>
      </p:sp>
    </p:spTree>
    <p:extLst>
      <p:ext uri="{BB962C8B-B14F-4D97-AF65-F5344CB8AC3E}">
        <p14:creationId xmlns:p14="http://schemas.microsoft.com/office/powerpoint/2010/main" val="2140751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76F52E03-8F7B-410D-9B52-995E12DAB3FB}" type="datetimeFigureOut">
              <a:rPr lang="ko-KR" altLang="en-US" smtClean="0"/>
              <a:t>2023-07-17</a:t>
            </a:fld>
            <a:endParaRPr lang="ko-KR"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C78606E5-F196-4419-A463-D8BD91CF4CB8}" type="slidenum">
              <a:rPr lang="ko-KR" altLang="en-US" smtClean="0"/>
              <a:t>‹#›</a:t>
            </a:fld>
            <a:endParaRPr lang="ko-KR" altLang="en-US"/>
          </a:p>
        </p:txBody>
      </p:sp>
    </p:spTree>
    <p:extLst>
      <p:ext uri="{BB962C8B-B14F-4D97-AF65-F5344CB8AC3E}">
        <p14:creationId xmlns:p14="http://schemas.microsoft.com/office/powerpoint/2010/main" val="350298492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1"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AA7194B3-8D80-9EEC-B92D-60037462153D}"/>
              </a:ext>
            </a:extLst>
          </p:cNvPr>
          <p:cNvSpPr>
            <a:spLocks noChangeArrowheads="1"/>
          </p:cNvSpPr>
          <p:nvPr/>
        </p:nvSpPr>
        <p:spPr bwMode="auto">
          <a:xfrm>
            <a:off x="-525363" y="2665656"/>
            <a:ext cx="10684885" cy="300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4295" tIns="37148" rIns="74295" bIns="37148" numCol="1" anchor="ctr" anchorCtr="0" compatLnSpc="1">
            <a:prstTxWarp prst="textNoShape">
              <a:avLst/>
            </a:prstTxWarp>
            <a:spAutoFit/>
          </a:bodyPr>
          <a:lstStyle/>
          <a:p>
            <a:endParaRPr lang="ko-KR" altLang="en-US" sz="1463"/>
          </a:p>
        </p:txBody>
      </p:sp>
      <p:graphicFrame>
        <p:nvGraphicFramePr>
          <p:cNvPr id="8" name="표 7">
            <a:extLst>
              <a:ext uri="{FF2B5EF4-FFF2-40B4-BE49-F238E27FC236}">
                <a16:creationId xmlns:a16="http://schemas.microsoft.com/office/drawing/2014/main" id="{40BC096D-197B-3C38-3D64-7256F9411545}"/>
              </a:ext>
            </a:extLst>
          </p:cNvPr>
          <p:cNvGraphicFramePr>
            <a:graphicFrameLocks noGrp="1"/>
          </p:cNvGraphicFramePr>
          <p:nvPr>
            <p:extLst>
              <p:ext uri="{D42A27DB-BD31-4B8C-83A1-F6EECF244321}">
                <p14:modId xmlns:p14="http://schemas.microsoft.com/office/powerpoint/2010/main" val="370804483"/>
              </p:ext>
            </p:extLst>
          </p:nvPr>
        </p:nvGraphicFramePr>
        <p:xfrm>
          <a:off x="300645" y="304799"/>
          <a:ext cx="6256710" cy="9351993"/>
        </p:xfrm>
        <a:graphic>
          <a:graphicData uri="http://schemas.openxmlformats.org/drawingml/2006/table">
            <a:tbl>
              <a:tblPr/>
              <a:tblGrid>
                <a:gridCol w="542846">
                  <a:extLst>
                    <a:ext uri="{9D8B030D-6E8A-4147-A177-3AD203B41FA5}">
                      <a16:colId xmlns:a16="http://schemas.microsoft.com/office/drawing/2014/main" val="3115644339"/>
                    </a:ext>
                  </a:extLst>
                </a:gridCol>
                <a:gridCol w="856176">
                  <a:extLst>
                    <a:ext uri="{9D8B030D-6E8A-4147-A177-3AD203B41FA5}">
                      <a16:colId xmlns:a16="http://schemas.microsoft.com/office/drawing/2014/main" val="3183579101"/>
                    </a:ext>
                  </a:extLst>
                </a:gridCol>
                <a:gridCol w="327253">
                  <a:extLst>
                    <a:ext uri="{9D8B030D-6E8A-4147-A177-3AD203B41FA5}">
                      <a16:colId xmlns:a16="http://schemas.microsoft.com/office/drawing/2014/main" val="1492410251"/>
                    </a:ext>
                  </a:extLst>
                </a:gridCol>
                <a:gridCol w="887169">
                  <a:extLst>
                    <a:ext uri="{9D8B030D-6E8A-4147-A177-3AD203B41FA5}">
                      <a16:colId xmlns:a16="http://schemas.microsoft.com/office/drawing/2014/main" val="733272966"/>
                    </a:ext>
                  </a:extLst>
                </a:gridCol>
                <a:gridCol w="1214422">
                  <a:extLst>
                    <a:ext uri="{9D8B030D-6E8A-4147-A177-3AD203B41FA5}">
                      <a16:colId xmlns:a16="http://schemas.microsoft.com/office/drawing/2014/main" val="3872884847"/>
                    </a:ext>
                  </a:extLst>
                </a:gridCol>
                <a:gridCol w="1214422">
                  <a:extLst>
                    <a:ext uri="{9D8B030D-6E8A-4147-A177-3AD203B41FA5}">
                      <a16:colId xmlns:a16="http://schemas.microsoft.com/office/drawing/2014/main" val="1955574514"/>
                    </a:ext>
                  </a:extLst>
                </a:gridCol>
                <a:gridCol w="1214422">
                  <a:extLst>
                    <a:ext uri="{9D8B030D-6E8A-4147-A177-3AD203B41FA5}">
                      <a16:colId xmlns:a16="http://schemas.microsoft.com/office/drawing/2014/main" val="3091634821"/>
                    </a:ext>
                  </a:extLst>
                </a:gridCol>
              </a:tblGrid>
              <a:tr h="535509">
                <a:tc gridSpan="7">
                  <a:txBody>
                    <a:bodyPr/>
                    <a:lstStyle/>
                    <a:p>
                      <a:pPr marL="0" marR="0" indent="0" algn="ctr" fontAlgn="base" latinLnBrk="0">
                        <a:lnSpc>
                          <a:spcPct val="120000"/>
                        </a:lnSpc>
                        <a:spcBef>
                          <a:spcPts val="0"/>
                        </a:spcBef>
                        <a:spcAft>
                          <a:spcPts val="0"/>
                        </a:spcAft>
                      </a:pPr>
                      <a:r>
                        <a:rPr lang="en-US" altLang="ko-KR" sz="1100" b="1" kern="0" spc="0" dirty="0">
                          <a:solidFill>
                            <a:sysClr val="windowText" lastClr="000000"/>
                          </a:solidFill>
                          <a:effectLst/>
                          <a:latin typeface="Times New Roman" panose="02020603050405020304" pitchFamily="18" charset="0"/>
                          <a:ea typeface="+mn-ea"/>
                          <a:cs typeface="Times New Roman" panose="02020603050405020304" pitchFamily="18" charset="0"/>
                        </a:rPr>
                        <a:t>Application for support for the project to introduce smart </a:t>
                      </a:r>
                      <a:r>
                        <a:rPr lang="en-US" altLang="ko-KR" sz="1100" b="1" kern="0" spc="0" dirty="0" err="1">
                          <a:solidFill>
                            <a:sysClr val="windowText" lastClr="000000"/>
                          </a:solidFill>
                          <a:effectLst/>
                          <a:latin typeface="Times New Roman" panose="02020603050405020304" pitchFamily="18" charset="0"/>
                          <a:ea typeface="+mn-ea"/>
                          <a:cs typeface="Times New Roman" panose="02020603050405020304" pitchFamily="18" charset="0"/>
                        </a:rPr>
                        <a:t>factoryization</a:t>
                      </a:r>
                      <a:r>
                        <a:rPr lang="en-US" altLang="ko-KR" sz="1100" b="1" kern="0" spc="0" dirty="0">
                          <a:solidFill>
                            <a:sysClr val="windowText" lastClr="000000"/>
                          </a:solidFill>
                          <a:effectLst/>
                          <a:latin typeface="Times New Roman" panose="02020603050405020304" pitchFamily="18" charset="0"/>
                          <a:ea typeface="+mn-ea"/>
                          <a:cs typeface="Times New Roman" panose="02020603050405020304" pitchFamily="18" charset="0"/>
                        </a:rPr>
                        <a:t> and train professionals for industrial transformation in Indonesia</a:t>
                      </a:r>
                      <a:endParaRPr lang="ko-KR" altLang="en-US" sz="900" b="1" kern="0" spc="0" dirty="0">
                        <a:solidFill>
                          <a:sysClr val="windowText" lastClr="000000"/>
                        </a:solidFill>
                        <a:effectLst/>
                        <a:latin typeface="Times New Roman" panose="02020603050405020304" pitchFamily="18" charset="0"/>
                        <a:ea typeface="+mn-ea"/>
                        <a:cs typeface="Times New Roman" panose="02020603050405020304" pitchFamily="18" charset="0"/>
                      </a:endParaRPr>
                    </a:p>
                  </a:txBody>
                  <a:tcPr marL="86670" marR="86670" marT="43335" marB="43335" anchor="ctr">
                    <a:lnL w="21590" cap="flat" cmpd="sng" algn="ctr">
                      <a:solidFill>
                        <a:srgbClr val="000000"/>
                      </a:solidFill>
                      <a:prstDash val="solid"/>
                      <a:round/>
                      <a:headEnd type="none" w="med" len="med"/>
                      <a:tailEnd type="none" w="med" len="med"/>
                    </a:lnL>
                    <a:lnR w="21590" cap="flat" cmpd="sng" algn="ctr">
                      <a:solidFill>
                        <a:srgbClr val="000000"/>
                      </a:solidFill>
                      <a:prstDash val="solid"/>
                      <a:round/>
                      <a:headEnd type="none" w="med" len="med"/>
                      <a:tailEnd type="none" w="med" len="med"/>
                    </a:lnR>
                    <a:lnT w="21590" cap="flat" cmpd="sng" algn="ctr">
                      <a:solidFill>
                        <a:srgbClr val="000000"/>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FEAF5"/>
                    </a:solidFill>
                  </a:tcPr>
                </a:tc>
                <a:tc hMerge="1">
                  <a:txBody>
                    <a:bodyPr/>
                    <a:lstStyle/>
                    <a:p>
                      <a:pPr latinLnBrk="1"/>
                      <a:endParaRPr lang="ko-KR" altLang="en-US"/>
                    </a:p>
                  </a:txBody>
                  <a:tcPr/>
                </a:tc>
                <a:tc hMerge="1">
                  <a:txBody>
                    <a:bodyPr/>
                    <a:lstStyle/>
                    <a:p>
                      <a:pPr latinLnBrk="1"/>
                      <a:endParaRPr lang="ko-KR" altLang="en-US"/>
                    </a:p>
                  </a:txBody>
                  <a:tcPr>
                    <a:lnL w="21590" cap="flat" cmpd="sng" algn="ctr">
                      <a:solidFill>
                        <a:srgbClr val="000000"/>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21590" cap="flat" cmpd="sng" algn="ctr">
                      <a:solidFill>
                        <a:srgbClr val="000000"/>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12033311"/>
                  </a:ext>
                </a:extLst>
              </a:tr>
              <a:tr h="310440">
                <a:tc gridSpan="3">
                  <a:txBody>
                    <a:bodyPr/>
                    <a:lstStyle/>
                    <a:p>
                      <a:pPr marL="0" marR="0" indent="0" algn="ctr" fontAlgn="base" latinLnBrk="0">
                        <a:lnSpc>
                          <a:spcPct val="130000"/>
                        </a:lnSpc>
                        <a:spcBef>
                          <a:spcPts val="0"/>
                        </a:spcBef>
                        <a:spcAft>
                          <a:spcPts val="0"/>
                        </a:spcAft>
                        <a:tabLst>
                          <a:tab pos="55880" algn="l"/>
                        </a:tabLst>
                      </a:pPr>
                      <a:r>
                        <a:rPr lang="en-US" altLang="ko-KR" sz="1000" b="1" kern="0" spc="-30" dirty="0">
                          <a:solidFill>
                            <a:sysClr val="windowText" lastClr="000000"/>
                          </a:solidFill>
                          <a:effectLst/>
                          <a:latin typeface="Times New Roman" panose="02020603050405020304" pitchFamily="18" charset="0"/>
                          <a:ea typeface="+mn-ea"/>
                          <a:cs typeface="Times New Roman" panose="02020603050405020304" pitchFamily="18" charset="0"/>
                        </a:rPr>
                        <a:t>Company name</a:t>
                      </a:r>
                      <a:endParaRPr lang="ko-KR" altLang="en-US" sz="1000" kern="0" spc="0" dirty="0">
                        <a:solidFill>
                          <a:sysClr val="windowText" lastClr="000000"/>
                        </a:solidFill>
                        <a:effectLst/>
                        <a:latin typeface="Times New Roman" panose="02020603050405020304" pitchFamily="18" charset="0"/>
                        <a:ea typeface="+mn-ea"/>
                        <a:cs typeface="Times New Roman" panose="02020603050405020304" pitchFamily="18" charset="0"/>
                      </a:endParaRPr>
                    </a:p>
                  </a:txBody>
                  <a:tcPr marL="86670" marR="86670" marT="43335" marB="43335" anchor="ctr">
                    <a:lnL w="21590"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175" cap="flat" cmpd="sng" algn="ctr">
                      <a:solidFill>
                        <a:schemeClr val="tx1"/>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tc hMerge="1">
                  <a:txBody>
                    <a:bodyPr/>
                    <a:lstStyle/>
                    <a:p>
                      <a:pPr latinLnBrk="1"/>
                      <a:endParaRPr lang="ko-KR" altLang="en-US"/>
                    </a:p>
                  </a:txBody>
                  <a:tcPr/>
                </a:tc>
                <a:tc hMerge="1">
                  <a:txBody>
                    <a:bodyPr/>
                    <a:lstStyle/>
                    <a:p>
                      <a:pPr marL="0" marR="0" indent="0" algn="ctr" fontAlgn="base" latinLnBrk="0">
                        <a:lnSpc>
                          <a:spcPct val="130000"/>
                        </a:lnSpc>
                        <a:spcBef>
                          <a:spcPts val="0"/>
                        </a:spcBef>
                        <a:spcAft>
                          <a:spcPts val="0"/>
                        </a:spcAft>
                        <a:tabLst>
                          <a:tab pos="55880" algn="l"/>
                        </a:tabLst>
                      </a:pPr>
                      <a:r>
                        <a:rPr lang="en-US" sz="800" kern="0" spc="-30">
                          <a:solidFill>
                            <a:sysClr val="windowText" lastClr="000000"/>
                          </a:solidFill>
                          <a:effectLst/>
                          <a:latin typeface="+mn-ea"/>
                          <a:ea typeface="+mn-ea"/>
                        </a:rPr>
                        <a:t>PT.</a:t>
                      </a:r>
                      <a:r>
                        <a:rPr lang="ko-KR" altLang="en-US" sz="800" kern="0" spc="-30">
                          <a:solidFill>
                            <a:sysClr val="windowText" lastClr="000000"/>
                          </a:solidFill>
                          <a:effectLst/>
                          <a:latin typeface="+mn-ea"/>
                          <a:ea typeface="+mn-ea"/>
                        </a:rPr>
                        <a:t>ㅇㅇㅇ</a:t>
                      </a:r>
                      <a:endParaRPr lang="ko-KR" altLang="en-US" sz="800" kern="0" spc="0" dirty="0">
                        <a:solidFill>
                          <a:sysClr val="windowText" lastClr="000000"/>
                        </a:solidFill>
                        <a:effectLst/>
                        <a:latin typeface="+mn-ea"/>
                        <a:ea typeface="+mn-ea"/>
                      </a:endParaRPr>
                    </a:p>
                  </a:txBody>
                  <a:tcPr marL="86670" marR="86670" marT="43335" marB="43335"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B w="3556" cap="flat" cmpd="sng" algn="ctr">
                      <a:solidFill>
                        <a:srgbClr val="000000"/>
                      </a:solidFill>
                      <a:prstDash val="solid"/>
                      <a:round/>
                      <a:headEnd type="none" w="med" len="med"/>
                      <a:tailEnd type="none" w="med" len="med"/>
                    </a:lnB>
                  </a:tcPr>
                </a:tc>
                <a:tc gridSpan="2">
                  <a:txBody>
                    <a:bodyPr/>
                    <a:lstStyle/>
                    <a:p>
                      <a:pPr latinLnBrk="1"/>
                      <a:r>
                        <a:rPr lang="en-US" sz="800" kern="0" spc="-30" dirty="0">
                          <a:solidFill>
                            <a:schemeClr val="bg1">
                              <a:lumMod val="65000"/>
                            </a:schemeClr>
                          </a:solidFill>
                          <a:effectLst/>
                          <a:latin typeface="Times New Roman" panose="02020603050405020304" pitchFamily="18" charset="0"/>
                          <a:ea typeface="+mn-ea"/>
                          <a:cs typeface="Times New Roman" panose="02020603050405020304" pitchFamily="18" charset="0"/>
                        </a:rPr>
                        <a:t>PT.</a:t>
                      </a:r>
                      <a:r>
                        <a:rPr lang="ko-KR" altLang="en-US" sz="800" kern="0" spc="-30" dirty="0" err="1">
                          <a:solidFill>
                            <a:schemeClr val="bg1">
                              <a:lumMod val="65000"/>
                            </a:schemeClr>
                          </a:solidFill>
                          <a:effectLst/>
                          <a:latin typeface="Times New Roman" panose="02020603050405020304" pitchFamily="18" charset="0"/>
                          <a:ea typeface="+mn-ea"/>
                          <a:cs typeface="Times New Roman" panose="02020603050405020304" pitchFamily="18" charset="0"/>
                        </a:rPr>
                        <a:t>ㅇㅇㅇ</a:t>
                      </a:r>
                      <a:endParaRPr lang="ko-KR" altLang="en-US" dirty="0">
                        <a:solidFill>
                          <a:schemeClr val="bg1">
                            <a:lumMod val="65000"/>
                          </a:schemeClr>
                        </a:solidFill>
                        <a:latin typeface="Times New Roman" panose="02020603050405020304" pitchFamily="18" charset="0"/>
                        <a:cs typeface="Times New Roman" panose="02020603050405020304" pitchFamily="18" charset="0"/>
                      </a:endParaRPr>
                    </a:p>
                  </a:txBody>
                  <a:tcPr marL="86670" marR="86670" marT="43335" marB="43335"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175" cap="flat" cmpd="sng" algn="ctr">
                      <a:solidFill>
                        <a:schemeClr val="tx1"/>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hMerge="1">
                  <a:txBody>
                    <a:bodyPr/>
                    <a:lstStyle/>
                    <a:p>
                      <a:pPr latinLnBrk="1"/>
                      <a:endParaRPr lang="ko-KR" altLang="en-US"/>
                    </a:p>
                  </a:txBody>
                  <a:tcPr>
                    <a:lnL w="3556" cap="flat" cmpd="sng" algn="ctr">
                      <a:solidFill>
                        <a:srgbClr val="000000"/>
                      </a:solidFill>
                      <a:prstDash val="solid"/>
                      <a:round/>
                      <a:headEnd type="none" w="med" len="med"/>
                      <a:tailEnd type="none" w="med" len="med"/>
                    </a:lnL>
                  </a:tcPr>
                </a:tc>
                <a:tc>
                  <a:txBody>
                    <a:bodyPr/>
                    <a:lstStyle/>
                    <a:p>
                      <a:pPr marL="0" marR="0" indent="0" algn="ctr" fontAlgn="base" latinLnBrk="0">
                        <a:lnSpc>
                          <a:spcPct val="130000"/>
                        </a:lnSpc>
                        <a:spcBef>
                          <a:spcPts val="0"/>
                        </a:spcBef>
                        <a:spcAft>
                          <a:spcPts val="0"/>
                        </a:spcAft>
                        <a:tabLst>
                          <a:tab pos="55880" algn="l"/>
                        </a:tabLst>
                      </a:pPr>
                      <a:r>
                        <a:rPr lang="en-US" altLang="ko-KR" sz="1000" b="1" kern="0" spc="-30" dirty="0">
                          <a:solidFill>
                            <a:sysClr val="windowText" lastClr="000000"/>
                          </a:solidFill>
                          <a:effectLst/>
                          <a:latin typeface="Times New Roman" panose="02020603050405020304" pitchFamily="18" charset="0"/>
                          <a:ea typeface="+mn-ea"/>
                          <a:cs typeface="Times New Roman" panose="02020603050405020304" pitchFamily="18" charset="0"/>
                        </a:rPr>
                        <a:t>Corporate/Individual</a:t>
                      </a:r>
                      <a:endParaRPr lang="ko-KR" altLang="en-US" sz="1000" kern="0" spc="0" dirty="0">
                        <a:solidFill>
                          <a:sysClr val="windowText" lastClr="000000"/>
                        </a:solidFill>
                        <a:effectLst/>
                        <a:latin typeface="Times New Roman" panose="02020603050405020304" pitchFamily="18" charset="0"/>
                        <a:ea typeface="+mn-ea"/>
                        <a:cs typeface="Times New Roman" panose="02020603050405020304" pitchFamily="18" charset="0"/>
                      </a:endParaRPr>
                    </a:p>
                  </a:txBody>
                  <a:tcPr marL="11148" marR="11148" marT="11148" marB="1114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175" cap="flat" cmpd="sng" algn="ctr">
                      <a:solidFill>
                        <a:schemeClr val="tx1"/>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tc>
                  <a:txBody>
                    <a:bodyPr/>
                    <a:lstStyle/>
                    <a:p>
                      <a:pPr marL="0" marR="0" indent="0" algn="ctr" fontAlgn="base" latinLnBrk="0">
                        <a:lnSpc>
                          <a:spcPct val="130000"/>
                        </a:lnSpc>
                        <a:spcBef>
                          <a:spcPts val="0"/>
                        </a:spcBef>
                        <a:spcAft>
                          <a:spcPts val="0"/>
                        </a:spcAft>
                        <a:tabLst>
                          <a:tab pos="55880" algn="l"/>
                        </a:tabLst>
                      </a:pPr>
                      <a:r>
                        <a:rPr lang="en-US" altLang="ko-KR" sz="800" kern="0" spc="-30" dirty="0">
                          <a:solidFill>
                            <a:schemeClr val="bg1">
                              <a:lumMod val="65000"/>
                            </a:schemeClr>
                          </a:solidFill>
                          <a:effectLst/>
                          <a:latin typeface="Times New Roman" panose="02020603050405020304" pitchFamily="18" charset="0"/>
                          <a:ea typeface="+mn-ea"/>
                          <a:cs typeface="Times New Roman" panose="02020603050405020304" pitchFamily="18" charset="0"/>
                        </a:rPr>
                        <a:t>Corporate/Individual</a:t>
                      </a:r>
                      <a:endParaRPr lang="ko-KR" altLang="en-US" sz="800" kern="0" spc="0" dirty="0">
                        <a:solidFill>
                          <a:schemeClr val="bg1">
                            <a:lumMod val="65000"/>
                          </a:schemeClr>
                        </a:solidFill>
                        <a:effectLst/>
                        <a:latin typeface="Times New Roman" panose="02020603050405020304" pitchFamily="18" charset="0"/>
                        <a:ea typeface="+mn-ea"/>
                        <a:cs typeface="Times New Roman" panose="02020603050405020304" pitchFamily="18" charset="0"/>
                      </a:endParaRPr>
                    </a:p>
                  </a:txBody>
                  <a:tcPr marL="11148" marR="11148" marT="11148" marB="11148" anchor="ctr">
                    <a:lnL w="3556" cap="flat" cmpd="sng" algn="ctr">
                      <a:solidFill>
                        <a:srgbClr val="000000"/>
                      </a:solidFill>
                      <a:prstDash val="solid"/>
                      <a:round/>
                      <a:headEnd type="none" w="med" len="med"/>
                      <a:tailEnd type="none" w="med" len="med"/>
                    </a:lnL>
                    <a:lnR w="21590" cap="flat" cmpd="sng" algn="ctr">
                      <a:solidFill>
                        <a:srgbClr val="000000"/>
                      </a:solidFill>
                      <a:prstDash val="solid"/>
                      <a:round/>
                      <a:headEnd type="none" w="med" len="med"/>
                      <a:tailEnd type="none" w="med" len="med"/>
                    </a:lnR>
                    <a:lnT w="3175" cap="flat" cmpd="sng" algn="ctr">
                      <a:solidFill>
                        <a:schemeClr val="tx1"/>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4721816"/>
                  </a:ext>
                </a:extLst>
              </a:tr>
              <a:tr h="454402">
                <a:tc gridSpan="3">
                  <a:txBody>
                    <a:bodyPr/>
                    <a:lstStyle/>
                    <a:p>
                      <a:pPr marL="0" marR="0" indent="0" algn="ctr" fontAlgn="base" latinLnBrk="0">
                        <a:lnSpc>
                          <a:spcPct val="130000"/>
                        </a:lnSpc>
                        <a:spcBef>
                          <a:spcPts val="0"/>
                        </a:spcBef>
                        <a:spcAft>
                          <a:spcPts val="0"/>
                        </a:spcAft>
                        <a:tabLst>
                          <a:tab pos="55880" algn="l"/>
                        </a:tabLst>
                      </a:pPr>
                      <a:r>
                        <a:rPr lang="en-US" altLang="ko-KR" sz="1000" b="1" kern="0" spc="-30" dirty="0">
                          <a:solidFill>
                            <a:sysClr val="windowText" lastClr="000000"/>
                          </a:solidFill>
                          <a:effectLst/>
                          <a:latin typeface="Times New Roman" panose="02020603050405020304" pitchFamily="18" charset="0"/>
                          <a:ea typeface="+mn-ea"/>
                          <a:cs typeface="Times New Roman" panose="02020603050405020304" pitchFamily="18" charset="0"/>
                        </a:rPr>
                        <a:t>Business Registration Number(NIB)</a:t>
                      </a:r>
                      <a:endParaRPr lang="ko-KR" altLang="en-US" sz="1000" kern="0" spc="0" dirty="0">
                        <a:solidFill>
                          <a:sysClr val="windowText" lastClr="000000"/>
                        </a:solidFill>
                        <a:effectLst/>
                        <a:latin typeface="Times New Roman" panose="02020603050405020304" pitchFamily="18" charset="0"/>
                        <a:ea typeface="+mn-ea"/>
                        <a:cs typeface="Times New Roman" panose="02020603050405020304" pitchFamily="18" charset="0"/>
                      </a:endParaRPr>
                    </a:p>
                  </a:txBody>
                  <a:tcPr marL="86670" marR="86670" marT="43335" marB="43335" anchor="ctr">
                    <a:lnL w="21590"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tc hMerge="1">
                  <a:txBody>
                    <a:bodyPr/>
                    <a:lstStyle/>
                    <a:p>
                      <a:pPr latinLnBrk="1"/>
                      <a:endParaRPr lang="ko-KR" altLang="en-US"/>
                    </a:p>
                  </a:txBody>
                  <a:tcPr/>
                </a:tc>
                <a:tc hMerge="1">
                  <a:txBody>
                    <a:bodyPr/>
                    <a:lstStyle/>
                    <a:p>
                      <a:pPr marL="0" marR="0" indent="0" algn="ctr" fontAlgn="base" latinLnBrk="0">
                        <a:lnSpc>
                          <a:spcPct val="130000"/>
                        </a:lnSpc>
                        <a:spcBef>
                          <a:spcPts val="0"/>
                        </a:spcBef>
                        <a:spcAft>
                          <a:spcPts val="0"/>
                        </a:spcAft>
                        <a:tabLst>
                          <a:tab pos="55880" algn="l"/>
                        </a:tabLst>
                      </a:pPr>
                      <a:r>
                        <a:rPr lang="en-US" sz="800" kern="0" spc="-30">
                          <a:solidFill>
                            <a:sysClr val="windowText" lastClr="000000"/>
                          </a:solidFill>
                          <a:effectLst/>
                          <a:latin typeface="+mn-ea"/>
                          <a:ea typeface="+mn-ea"/>
                        </a:rPr>
                        <a:t>XXX-YY-ZZZZZ</a:t>
                      </a:r>
                      <a:endParaRPr lang="en-US" sz="800" kern="0" spc="0">
                        <a:solidFill>
                          <a:sysClr val="windowText" lastClr="000000"/>
                        </a:solidFill>
                        <a:effectLst/>
                        <a:latin typeface="+mn-ea"/>
                        <a:ea typeface="+mn-ea"/>
                      </a:endParaRPr>
                    </a:p>
                  </a:txBody>
                  <a:tcPr marL="86670" marR="86670" marT="43335" marB="43335"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gridSpan="2">
                  <a:txBody>
                    <a:bodyPr/>
                    <a:lstStyle/>
                    <a:p>
                      <a:pPr latinLnBrk="1"/>
                      <a:r>
                        <a:rPr lang="en-US" sz="800" kern="0" spc="-30" dirty="0">
                          <a:solidFill>
                            <a:schemeClr val="bg1">
                              <a:lumMod val="65000"/>
                            </a:schemeClr>
                          </a:solidFill>
                          <a:effectLst/>
                          <a:latin typeface="Times New Roman" panose="02020603050405020304" pitchFamily="18" charset="0"/>
                          <a:ea typeface="+mn-ea"/>
                          <a:cs typeface="Times New Roman" panose="02020603050405020304" pitchFamily="18" charset="0"/>
                        </a:rPr>
                        <a:t>XXX-YY-ZZZZZ</a:t>
                      </a:r>
                      <a:endParaRPr lang="ko-KR" altLang="en-US" dirty="0">
                        <a:solidFill>
                          <a:schemeClr val="bg1">
                            <a:lumMod val="65000"/>
                          </a:schemeClr>
                        </a:solidFill>
                        <a:latin typeface="Times New Roman" panose="02020603050405020304" pitchFamily="18" charset="0"/>
                        <a:cs typeface="Times New Roman" panose="02020603050405020304" pitchFamily="18" charset="0"/>
                      </a:endParaRPr>
                    </a:p>
                  </a:txBody>
                  <a:tcPr marL="86670" marR="86670" marT="43335" marB="43335"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hMerge="1">
                  <a:txBody>
                    <a:bodyPr/>
                    <a:lstStyle/>
                    <a:p>
                      <a:pPr latinLnBrk="1"/>
                      <a:endParaRPr lang="ko-KR" altLang="en-US"/>
                    </a:p>
                  </a:txBody>
                  <a:tcPr>
                    <a:lnL w="3556" cap="flat" cmpd="sng" algn="ctr">
                      <a:solidFill>
                        <a:srgbClr val="000000"/>
                      </a:solidFill>
                      <a:prstDash val="solid"/>
                      <a:round/>
                      <a:headEnd type="none" w="med" len="med"/>
                      <a:tailEnd type="none" w="med" len="med"/>
                    </a:lnL>
                  </a:tcPr>
                </a:tc>
                <a:tc>
                  <a:txBody>
                    <a:bodyPr/>
                    <a:lstStyle/>
                    <a:p>
                      <a:pPr marL="0" marR="0" indent="0" algn="ctr" fontAlgn="base" latinLnBrk="0">
                        <a:lnSpc>
                          <a:spcPct val="130000"/>
                        </a:lnSpc>
                        <a:spcBef>
                          <a:spcPts val="0"/>
                        </a:spcBef>
                        <a:spcAft>
                          <a:spcPts val="0"/>
                        </a:spcAft>
                        <a:tabLst>
                          <a:tab pos="55880" algn="l"/>
                        </a:tabLst>
                      </a:pPr>
                      <a:r>
                        <a:rPr lang="en-US" altLang="ko-KR" sz="1000" b="1" kern="0" spc="-30" dirty="0">
                          <a:solidFill>
                            <a:sysClr val="windowText" lastClr="000000"/>
                          </a:solidFill>
                          <a:effectLst/>
                          <a:latin typeface="Times New Roman" panose="02020603050405020304" pitchFamily="18" charset="0"/>
                          <a:ea typeface="+mn-ea"/>
                          <a:cs typeface="Times New Roman" panose="02020603050405020304" pitchFamily="18" charset="0"/>
                        </a:rPr>
                        <a:t>Business permit certificate number </a:t>
                      </a:r>
                      <a:endParaRPr lang="ko-KR" altLang="en-US" sz="1000" kern="0" spc="0" dirty="0">
                        <a:solidFill>
                          <a:sysClr val="windowText" lastClr="000000"/>
                        </a:solidFill>
                        <a:effectLst/>
                        <a:latin typeface="Times New Roman" panose="02020603050405020304" pitchFamily="18" charset="0"/>
                        <a:ea typeface="+mn-ea"/>
                        <a:cs typeface="Times New Roman" panose="02020603050405020304" pitchFamily="18" charset="0"/>
                      </a:endParaRPr>
                    </a:p>
                  </a:txBody>
                  <a:tcPr marL="11148" marR="11148" marT="11148" marB="1114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tc>
                  <a:txBody>
                    <a:bodyPr/>
                    <a:lstStyle/>
                    <a:p>
                      <a:pPr marL="0" marR="0" indent="0" algn="ctr" fontAlgn="base" latinLnBrk="0">
                        <a:lnSpc>
                          <a:spcPct val="130000"/>
                        </a:lnSpc>
                        <a:spcBef>
                          <a:spcPts val="0"/>
                        </a:spcBef>
                        <a:spcAft>
                          <a:spcPts val="0"/>
                        </a:spcAft>
                        <a:tabLst>
                          <a:tab pos="55880" algn="l"/>
                        </a:tabLst>
                      </a:pPr>
                      <a:r>
                        <a:rPr lang="en-US" sz="800" kern="0" spc="-30" dirty="0">
                          <a:solidFill>
                            <a:schemeClr val="bg1">
                              <a:lumMod val="65000"/>
                            </a:schemeClr>
                          </a:solidFill>
                          <a:effectLst/>
                          <a:latin typeface="Times New Roman" panose="02020603050405020304" pitchFamily="18" charset="0"/>
                          <a:ea typeface="+mn-ea"/>
                          <a:cs typeface="Times New Roman" panose="02020603050405020304" pitchFamily="18" charset="0"/>
                        </a:rPr>
                        <a:t>123456-1234567</a:t>
                      </a:r>
                      <a:endParaRPr lang="en-US" sz="800" kern="0" spc="0" dirty="0">
                        <a:solidFill>
                          <a:schemeClr val="bg1">
                            <a:lumMod val="65000"/>
                          </a:schemeClr>
                        </a:solidFill>
                        <a:effectLst/>
                        <a:latin typeface="Times New Roman" panose="02020603050405020304" pitchFamily="18" charset="0"/>
                        <a:ea typeface="+mn-ea"/>
                        <a:cs typeface="Times New Roman" panose="02020603050405020304" pitchFamily="18" charset="0"/>
                      </a:endParaRPr>
                    </a:p>
                  </a:txBody>
                  <a:tcPr marL="11148" marR="11148" marT="11148" marB="11148" anchor="ctr">
                    <a:lnL w="3556" cap="flat" cmpd="sng" algn="ctr">
                      <a:solidFill>
                        <a:srgbClr val="000000"/>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3266188"/>
                  </a:ext>
                </a:extLst>
              </a:tr>
              <a:tr h="310440">
                <a:tc rowSpan="12">
                  <a:txBody>
                    <a:bodyPr/>
                    <a:lstStyle/>
                    <a:p>
                      <a:pPr marL="0" marR="0" indent="0" algn="ctr" fontAlgn="base" latinLnBrk="0">
                        <a:lnSpc>
                          <a:spcPct val="130000"/>
                        </a:lnSpc>
                        <a:spcBef>
                          <a:spcPts val="0"/>
                        </a:spcBef>
                        <a:spcAft>
                          <a:spcPts val="0"/>
                        </a:spcAft>
                        <a:tabLst>
                          <a:tab pos="55880" algn="l"/>
                        </a:tabLst>
                      </a:pPr>
                      <a:r>
                        <a:rPr lang="en-US" altLang="ko-KR" sz="900" b="1" i="0" kern="1200" dirty="0">
                          <a:solidFill>
                            <a:schemeClr val="tx1"/>
                          </a:solidFill>
                          <a:effectLst/>
                          <a:latin typeface="Times New Roman" panose="02020603050405020304" pitchFamily="18" charset="0"/>
                          <a:ea typeface="+mj-ea"/>
                          <a:cs typeface="Times New Roman" panose="02020603050405020304" pitchFamily="18" charset="0"/>
                        </a:rPr>
                        <a:t>Corporate Information</a:t>
                      </a:r>
                      <a:endParaRPr lang="ko-KR" altLang="en-US" sz="900" b="1" kern="0" spc="0" dirty="0">
                        <a:solidFill>
                          <a:sysClr val="windowText" lastClr="000000"/>
                        </a:solidFill>
                        <a:effectLst/>
                        <a:latin typeface="Times New Roman" panose="02020603050405020304" pitchFamily="18" charset="0"/>
                        <a:ea typeface="+mj-ea"/>
                        <a:cs typeface="Times New Roman" panose="02020603050405020304" pitchFamily="18" charset="0"/>
                      </a:endParaRPr>
                    </a:p>
                  </a:txBody>
                  <a:tcPr marL="86670" marR="86670" marT="43335" marB="43335" anchor="ctr">
                    <a:lnL w="21590"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tc gridSpan="2">
                  <a:txBody>
                    <a:bodyPr/>
                    <a:lstStyle/>
                    <a:p>
                      <a:pPr marL="0" marR="0" indent="0" algn="ctr" fontAlgn="base" latinLnBrk="0">
                        <a:lnSpc>
                          <a:spcPct val="130000"/>
                        </a:lnSpc>
                        <a:spcBef>
                          <a:spcPts val="0"/>
                        </a:spcBef>
                        <a:spcAft>
                          <a:spcPts val="0"/>
                        </a:spcAft>
                        <a:tabLst>
                          <a:tab pos="55880" algn="l"/>
                        </a:tabLst>
                      </a:pPr>
                      <a:r>
                        <a:rPr lang="en-US" altLang="ko-KR" sz="1000" b="1" kern="0" spc="-30" dirty="0">
                          <a:solidFill>
                            <a:sysClr val="windowText" lastClr="000000"/>
                          </a:solidFill>
                          <a:effectLst/>
                          <a:latin typeface="Times New Roman" panose="02020603050405020304" pitchFamily="18" charset="0"/>
                          <a:ea typeface="+mn-ea"/>
                          <a:cs typeface="Times New Roman" panose="02020603050405020304" pitchFamily="18" charset="0"/>
                        </a:rPr>
                        <a:t>Owner name</a:t>
                      </a:r>
                      <a:endParaRPr lang="ko-KR" altLang="en-US" sz="1000" kern="0" spc="0" dirty="0">
                        <a:solidFill>
                          <a:sysClr val="windowText" lastClr="000000"/>
                        </a:solidFill>
                        <a:effectLst/>
                        <a:latin typeface="Times New Roman" panose="02020603050405020304" pitchFamily="18" charset="0"/>
                        <a:ea typeface="+mn-ea"/>
                        <a:cs typeface="Times New Roman" panose="02020603050405020304" pitchFamily="18" charset="0"/>
                      </a:endParaRPr>
                    </a:p>
                  </a:txBody>
                  <a:tcPr marL="86670" marR="86670" marT="43335" marB="43335"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tc hMerge="1">
                  <a:txBody>
                    <a:bodyPr/>
                    <a:lstStyle/>
                    <a:p>
                      <a:pPr marL="0" marR="0" indent="0" algn="ctr" fontAlgn="base" latinLnBrk="0">
                        <a:lnSpc>
                          <a:spcPct val="130000"/>
                        </a:lnSpc>
                        <a:spcBef>
                          <a:spcPts val="0"/>
                        </a:spcBef>
                        <a:spcAft>
                          <a:spcPts val="0"/>
                        </a:spcAft>
                        <a:tabLst>
                          <a:tab pos="55880" algn="l"/>
                        </a:tabLst>
                      </a:pPr>
                      <a:r>
                        <a:rPr lang="en-US" sz="800" kern="0" spc="-30">
                          <a:solidFill>
                            <a:sysClr val="windowText" lastClr="000000"/>
                          </a:solidFill>
                          <a:effectLst/>
                          <a:latin typeface="+mn-ea"/>
                          <a:ea typeface="+mn-ea"/>
                        </a:rPr>
                        <a:t>OOO / </a:t>
                      </a:r>
                      <a:r>
                        <a:rPr lang="ko-KR" altLang="en-US" sz="800" kern="0" spc="-30">
                          <a:solidFill>
                            <a:sysClr val="windowText" lastClr="000000"/>
                          </a:solidFill>
                          <a:effectLst/>
                          <a:latin typeface="+mn-ea"/>
                          <a:ea typeface="+mn-ea"/>
                        </a:rPr>
                        <a:t>대표</a:t>
                      </a:r>
                      <a:endParaRPr lang="ko-KR" altLang="en-US" sz="800" kern="0" spc="0">
                        <a:solidFill>
                          <a:sysClr val="windowText" lastClr="000000"/>
                        </a:solidFill>
                        <a:effectLst/>
                        <a:latin typeface="+mn-ea"/>
                        <a:ea typeface="+mn-ea"/>
                      </a:endParaRPr>
                    </a:p>
                  </a:txBody>
                  <a:tcPr marL="86670" marR="86670" marT="43335" marB="43335"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gridSpan="2">
                  <a:txBody>
                    <a:bodyPr/>
                    <a:lstStyle/>
                    <a:p>
                      <a:pPr latinLnBrk="1"/>
                      <a:r>
                        <a:rPr lang="en-US" sz="800" kern="0" spc="-30" dirty="0">
                          <a:solidFill>
                            <a:schemeClr val="bg1">
                              <a:lumMod val="65000"/>
                            </a:schemeClr>
                          </a:solidFill>
                          <a:effectLst/>
                          <a:latin typeface="Times New Roman" panose="02020603050405020304" pitchFamily="18" charset="0"/>
                          <a:ea typeface="+mn-ea"/>
                          <a:cs typeface="Times New Roman" panose="02020603050405020304" pitchFamily="18" charset="0"/>
                        </a:rPr>
                        <a:t>OOO / Owner</a:t>
                      </a:r>
                      <a:endParaRPr lang="ko-KR" altLang="en-US" dirty="0">
                        <a:solidFill>
                          <a:schemeClr val="bg1">
                            <a:lumMod val="65000"/>
                          </a:schemeClr>
                        </a:solidFill>
                        <a:latin typeface="Times New Roman" panose="02020603050405020304" pitchFamily="18" charset="0"/>
                        <a:cs typeface="Times New Roman" panose="02020603050405020304" pitchFamily="18" charset="0"/>
                      </a:endParaRPr>
                    </a:p>
                  </a:txBody>
                  <a:tcPr marL="86670" marR="86670" marT="43335" marB="43335"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hMerge="1">
                  <a:txBody>
                    <a:bodyPr/>
                    <a:lstStyle/>
                    <a:p>
                      <a:pPr latinLnBrk="1"/>
                      <a:endParaRPr lang="ko-KR" altLang="en-US"/>
                    </a:p>
                  </a:txBody>
                  <a:tcPr>
                    <a:lnL w="3556" cap="flat" cmpd="sng" algn="ctr">
                      <a:solidFill>
                        <a:srgbClr val="000000"/>
                      </a:solidFill>
                      <a:prstDash val="solid"/>
                      <a:round/>
                      <a:headEnd type="none" w="med" len="med"/>
                      <a:tailEnd type="none" w="med" len="med"/>
                    </a:lnL>
                  </a:tcPr>
                </a:tc>
                <a:tc>
                  <a:txBody>
                    <a:bodyPr/>
                    <a:lstStyle/>
                    <a:p>
                      <a:pPr marL="0" marR="0" indent="0" algn="ctr" fontAlgn="base" latinLnBrk="0">
                        <a:lnSpc>
                          <a:spcPct val="130000"/>
                        </a:lnSpc>
                        <a:spcBef>
                          <a:spcPts val="0"/>
                        </a:spcBef>
                        <a:spcAft>
                          <a:spcPts val="0"/>
                        </a:spcAft>
                        <a:tabLst>
                          <a:tab pos="55880" algn="l"/>
                        </a:tabLst>
                      </a:pPr>
                      <a:r>
                        <a:rPr lang="en-US" altLang="ko-KR" sz="1000" b="1" kern="0" spc="0" dirty="0">
                          <a:solidFill>
                            <a:sysClr val="windowText" lastClr="000000"/>
                          </a:solidFill>
                          <a:effectLst/>
                          <a:latin typeface="Times New Roman" panose="02020603050405020304" pitchFamily="18" charset="0"/>
                          <a:ea typeface="+mn-ea"/>
                          <a:cs typeface="Times New Roman" panose="02020603050405020304" pitchFamily="18" charset="0"/>
                        </a:rPr>
                        <a:t>Owner H.P</a:t>
                      </a:r>
                      <a:endParaRPr lang="ko-KR" altLang="en-US" sz="1000" b="1" kern="0" spc="0" dirty="0">
                        <a:solidFill>
                          <a:sysClr val="windowText" lastClr="000000"/>
                        </a:solidFill>
                        <a:effectLst/>
                        <a:latin typeface="Times New Roman" panose="02020603050405020304" pitchFamily="18" charset="0"/>
                        <a:ea typeface="+mn-ea"/>
                        <a:cs typeface="Times New Roman" panose="02020603050405020304" pitchFamily="18" charset="0"/>
                      </a:endParaRPr>
                    </a:p>
                  </a:txBody>
                  <a:tcPr marL="11148" marR="11148" marT="11148" marB="1114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tc>
                  <a:txBody>
                    <a:bodyPr/>
                    <a:lstStyle/>
                    <a:p>
                      <a:pPr marL="0" marR="0" indent="0" algn="ctr" fontAlgn="base" latinLnBrk="0">
                        <a:lnSpc>
                          <a:spcPct val="130000"/>
                        </a:lnSpc>
                        <a:spcBef>
                          <a:spcPts val="0"/>
                        </a:spcBef>
                        <a:spcAft>
                          <a:spcPts val="0"/>
                        </a:spcAft>
                        <a:tabLst>
                          <a:tab pos="55880" algn="l"/>
                        </a:tabLst>
                      </a:pPr>
                      <a:r>
                        <a:rPr lang="en-US" sz="800" kern="0" spc="-30" dirty="0">
                          <a:solidFill>
                            <a:schemeClr val="bg1">
                              <a:lumMod val="65000"/>
                            </a:schemeClr>
                          </a:solidFill>
                          <a:effectLst/>
                          <a:latin typeface="Times New Roman" panose="02020603050405020304" pitchFamily="18" charset="0"/>
                          <a:ea typeface="+mn-ea"/>
                          <a:cs typeface="Times New Roman" panose="02020603050405020304" pitchFamily="18" charset="0"/>
                        </a:rPr>
                        <a:t>XXX-YY-ZZZZZ</a:t>
                      </a:r>
                    </a:p>
                  </a:txBody>
                  <a:tcPr marL="11148" marR="11148" marT="11148" marB="11148" anchor="ctr">
                    <a:lnL w="3556" cap="flat" cmpd="sng" algn="ctr">
                      <a:solidFill>
                        <a:srgbClr val="000000"/>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5371623"/>
                  </a:ext>
                </a:extLst>
              </a:tr>
              <a:tr h="310440">
                <a:tc vMerge="1">
                  <a:txBody>
                    <a:bodyPr/>
                    <a:lstStyle/>
                    <a:p>
                      <a:pPr latinLnBrk="1"/>
                      <a:endParaRPr lang="ko-KR" altLang="en-US"/>
                    </a:p>
                  </a:txBody>
                  <a:tcPr/>
                </a:tc>
                <a:tc gridSpan="2">
                  <a:txBody>
                    <a:bodyPr/>
                    <a:lstStyle/>
                    <a:p>
                      <a:pPr marL="0" marR="0" indent="0" algn="ctr" fontAlgn="base" latinLnBrk="0">
                        <a:lnSpc>
                          <a:spcPct val="130000"/>
                        </a:lnSpc>
                        <a:spcBef>
                          <a:spcPts val="0"/>
                        </a:spcBef>
                        <a:spcAft>
                          <a:spcPts val="0"/>
                        </a:spcAft>
                        <a:tabLst>
                          <a:tab pos="55880" algn="l"/>
                        </a:tabLst>
                      </a:pPr>
                      <a:r>
                        <a:rPr lang="en-US" altLang="ko-KR" sz="1000" b="1" kern="0" spc="-30" dirty="0">
                          <a:solidFill>
                            <a:sysClr val="windowText" lastClr="000000"/>
                          </a:solidFill>
                          <a:effectLst/>
                          <a:latin typeface="Times New Roman" panose="02020603050405020304" pitchFamily="18" charset="0"/>
                          <a:ea typeface="+mn-ea"/>
                          <a:cs typeface="Times New Roman" panose="02020603050405020304" pitchFamily="18" charset="0"/>
                        </a:rPr>
                        <a:t>Web-Site</a:t>
                      </a:r>
                      <a:endParaRPr lang="ko-KR" altLang="en-US" sz="1000" kern="0" spc="0" dirty="0">
                        <a:solidFill>
                          <a:sysClr val="windowText" lastClr="000000"/>
                        </a:solidFill>
                        <a:effectLst/>
                        <a:latin typeface="Times New Roman" panose="02020603050405020304" pitchFamily="18" charset="0"/>
                        <a:ea typeface="+mn-ea"/>
                        <a:cs typeface="Times New Roman" panose="02020603050405020304" pitchFamily="18" charset="0"/>
                      </a:endParaRPr>
                    </a:p>
                  </a:txBody>
                  <a:tcPr marL="86670" marR="86670" marT="43335" marB="43335"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tc hMerge="1">
                  <a:txBody>
                    <a:bodyPr/>
                    <a:lstStyle/>
                    <a:p>
                      <a:pPr marL="0" marR="0" indent="0" algn="just" fontAlgn="base" latinLnBrk="1">
                        <a:lnSpc>
                          <a:spcPct val="130000"/>
                        </a:lnSpc>
                        <a:spcBef>
                          <a:spcPts val="0"/>
                        </a:spcBef>
                        <a:spcAft>
                          <a:spcPts val="0"/>
                        </a:spcAft>
                        <a:tabLst>
                          <a:tab pos="55880" algn="l"/>
                        </a:tabLst>
                      </a:pPr>
                      <a:r>
                        <a:rPr lang="en-US" sz="800" kern="0" spc="-30">
                          <a:solidFill>
                            <a:sysClr val="windowText" lastClr="000000"/>
                          </a:solidFill>
                          <a:effectLst/>
                          <a:latin typeface="+mn-ea"/>
                          <a:ea typeface="+mn-ea"/>
                        </a:rPr>
                        <a:t>http://</a:t>
                      </a:r>
                    </a:p>
                  </a:txBody>
                  <a:tcPr marL="86670" marR="86670" marT="43335" marB="43335"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gridSpan="2">
                  <a:txBody>
                    <a:bodyPr/>
                    <a:lstStyle/>
                    <a:p>
                      <a:pPr latinLnBrk="1"/>
                      <a:r>
                        <a:rPr lang="en-US" sz="800" kern="0" spc="-30">
                          <a:solidFill>
                            <a:schemeClr val="bg1">
                              <a:lumMod val="65000"/>
                            </a:schemeClr>
                          </a:solidFill>
                          <a:effectLst/>
                          <a:latin typeface="Times New Roman" panose="02020603050405020304" pitchFamily="18" charset="0"/>
                          <a:ea typeface="+mn-ea"/>
                          <a:cs typeface="Times New Roman" panose="02020603050405020304" pitchFamily="18" charset="0"/>
                        </a:rPr>
                        <a:t>http://</a:t>
                      </a:r>
                      <a:endParaRPr lang="ko-KR" altLang="en-US">
                        <a:solidFill>
                          <a:schemeClr val="bg1">
                            <a:lumMod val="65000"/>
                          </a:schemeClr>
                        </a:solidFill>
                        <a:latin typeface="Times New Roman" panose="02020603050405020304" pitchFamily="18" charset="0"/>
                        <a:cs typeface="Times New Roman" panose="02020603050405020304" pitchFamily="18" charset="0"/>
                      </a:endParaRPr>
                    </a:p>
                  </a:txBody>
                  <a:tcPr marL="86670" marR="86670" marT="43335" marB="43335"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hMerge="1">
                  <a:txBody>
                    <a:bodyPr/>
                    <a:lstStyle/>
                    <a:p>
                      <a:pPr latinLnBrk="1"/>
                      <a:endParaRPr lang="ko-KR" altLang="en-US"/>
                    </a:p>
                  </a:txBody>
                  <a:tcPr>
                    <a:lnL w="3556" cap="flat" cmpd="sng" algn="ctr">
                      <a:solidFill>
                        <a:srgbClr val="000000"/>
                      </a:solidFill>
                      <a:prstDash val="solid"/>
                      <a:round/>
                      <a:headEnd type="none" w="med" len="med"/>
                      <a:tailEnd type="none" w="med" len="med"/>
                    </a:lnL>
                  </a:tcPr>
                </a:tc>
                <a:tc>
                  <a:txBody>
                    <a:bodyPr/>
                    <a:lstStyle/>
                    <a:p>
                      <a:pPr marL="0" marR="0" indent="0" algn="ctr" fontAlgn="base" latinLnBrk="0">
                        <a:lnSpc>
                          <a:spcPct val="130000"/>
                        </a:lnSpc>
                        <a:spcBef>
                          <a:spcPts val="0"/>
                        </a:spcBef>
                        <a:spcAft>
                          <a:spcPts val="0"/>
                        </a:spcAft>
                        <a:tabLst>
                          <a:tab pos="55880" algn="l"/>
                        </a:tabLst>
                      </a:pPr>
                      <a:r>
                        <a:rPr lang="en-US" altLang="ko-KR" sz="1000" b="1" kern="0" spc="-30" dirty="0">
                          <a:solidFill>
                            <a:sysClr val="windowText" lastClr="000000"/>
                          </a:solidFill>
                          <a:effectLst/>
                          <a:latin typeface="Times New Roman" panose="02020603050405020304" pitchFamily="18" charset="0"/>
                          <a:ea typeface="+mn-ea"/>
                          <a:cs typeface="Times New Roman" panose="02020603050405020304" pitchFamily="18" charset="0"/>
                        </a:rPr>
                        <a:t>Owner</a:t>
                      </a:r>
                      <a:r>
                        <a:rPr lang="ko-KR" altLang="en-US" sz="1000" b="1" kern="0" spc="-30" dirty="0">
                          <a:solidFill>
                            <a:sysClr val="windowText" lastClr="000000"/>
                          </a:solidFill>
                          <a:effectLst/>
                          <a:latin typeface="Times New Roman" panose="02020603050405020304" pitchFamily="18" charset="0"/>
                          <a:ea typeface="+mn-ea"/>
                          <a:cs typeface="Times New Roman" panose="02020603050405020304" pitchFamily="18" charset="0"/>
                        </a:rPr>
                        <a:t> </a:t>
                      </a:r>
                      <a:r>
                        <a:rPr lang="en-US" sz="1000" b="1" kern="0" spc="-30" dirty="0">
                          <a:solidFill>
                            <a:sysClr val="windowText" lastClr="000000"/>
                          </a:solidFill>
                          <a:effectLst/>
                          <a:latin typeface="Times New Roman" panose="02020603050405020304" pitchFamily="18" charset="0"/>
                          <a:ea typeface="+mn-ea"/>
                          <a:cs typeface="Times New Roman" panose="02020603050405020304" pitchFamily="18" charset="0"/>
                        </a:rPr>
                        <a:t>E-Mail</a:t>
                      </a:r>
                      <a:endParaRPr lang="en-US" sz="1000" kern="0" spc="0" dirty="0">
                        <a:solidFill>
                          <a:sysClr val="windowText" lastClr="000000"/>
                        </a:solidFill>
                        <a:effectLst/>
                        <a:latin typeface="Times New Roman" panose="02020603050405020304" pitchFamily="18" charset="0"/>
                        <a:ea typeface="+mn-ea"/>
                        <a:cs typeface="Times New Roman" panose="02020603050405020304" pitchFamily="18" charset="0"/>
                      </a:endParaRPr>
                    </a:p>
                  </a:txBody>
                  <a:tcPr marL="11148" marR="11148" marT="11148" marB="1114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tc>
                  <a:txBody>
                    <a:bodyPr/>
                    <a:lstStyle/>
                    <a:p>
                      <a:pPr marL="0" marR="0" indent="0" algn="ctr" fontAlgn="base" latinLnBrk="0">
                        <a:lnSpc>
                          <a:spcPct val="130000"/>
                        </a:lnSpc>
                        <a:spcBef>
                          <a:spcPts val="0"/>
                        </a:spcBef>
                        <a:spcAft>
                          <a:spcPts val="0"/>
                        </a:spcAft>
                        <a:tabLst>
                          <a:tab pos="55880" algn="l"/>
                        </a:tabLst>
                      </a:pPr>
                      <a:r>
                        <a:rPr lang="en-US" sz="800" kern="0" spc="-30" dirty="0">
                          <a:solidFill>
                            <a:schemeClr val="bg1">
                              <a:lumMod val="65000"/>
                            </a:schemeClr>
                          </a:solidFill>
                          <a:effectLst/>
                          <a:latin typeface="Times New Roman" panose="02020603050405020304" pitchFamily="18" charset="0"/>
                          <a:ea typeface="+mn-ea"/>
                          <a:cs typeface="Times New Roman" panose="02020603050405020304" pitchFamily="18" charset="0"/>
                        </a:rPr>
                        <a:t>smartfactory@kamc.co.kr</a:t>
                      </a:r>
                      <a:endParaRPr lang="en-US" sz="800" kern="0" spc="0" dirty="0">
                        <a:solidFill>
                          <a:schemeClr val="bg1">
                            <a:lumMod val="65000"/>
                          </a:schemeClr>
                        </a:solidFill>
                        <a:effectLst/>
                        <a:latin typeface="Times New Roman" panose="02020603050405020304" pitchFamily="18" charset="0"/>
                        <a:ea typeface="+mn-ea"/>
                        <a:cs typeface="Times New Roman" panose="02020603050405020304" pitchFamily="18" charset="0"/>
                      </a:endParaRPr>
                    </a:p>
                  </a:txBody>
                  <a:tcPr marL="11148" marR="11148" marT="11148" marB="11148" anchor="ctr">
                    <a:lnL w="3556" cap="flat" cmpd="sng" algn="ctr">
                      <a:solidFill>
                        <a:srgbClr val="000000"/>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3265158"/>
                  </a:ext>
                </a:extLst>
              </a:tr>
              <a:tr h="219717">
                <a:tc vMerge="1">
                  <a:txBody>
                    <a:bodyPr/>
                    <a:lstStyle/>
                    <a:p>
                      <a:pPr latinLnBrk="1"/>
                      <a:endParaRPr lang="ko-KR" altLang="en-US"/>
                    </a:p>
                  </a:txBody>
                  <a:tcPr/>
                </a:tc>
                <a:tc rowSpan="2" gridSpan="2">
                  <a:txBody>
                    <a:bodyPr/>
                    <a:lstStyle/>
                    <a:p>
                      <a:pPr marL="0" marR="0" lvl="0" indent="0" algn="ctr" defTabSz="685800" rtl="0" eaLnBrk="1" fontAlgn="base" latinLnBrk="0" hangingPunct="1">
                        <a:lnSpc>
                          <a:spcPct val="130000"/>
                        </a:lnSpc>
                        <a:spcBef>
                          <a:spcPts val="0"/>
                        </a:spcBef>
                        <a:spcAft>
                          <a:spcPts val="0"/>
                        </a:spcAft>
                        <a:buClrTx/>
                        <a:buSzTx/>
                        <a:buFontTx/>
                        <a:buNone/>
                        <a:tabLst>
                          <a:tab pos="55880" algn="l"/>
                        </a:tabLst>
                        <a:defRPr/>
                      </a:pPr>
                      <a:r>
                        <a:rPr lang="en-US" altLang="ko-KR" sz="900" b="1" kern="0" spc="0" dirty="0">
                          <a:solidFill>
                            <a:srgbClr val="000000"/>
                          </a:solidFill>
                          <a:effectLst/>
                          <a:latin typeface="Times New Roman" panose="02020603050405020304" pitchFamily="18" charset="0"/>
                          <a:ea typeface="+mn-ea"/>
                          <a:cs typeface="Times New Roman" panose="02020603050405020304" pitchFamily="18" charset="0"/>
                        </a:rPr>
                        <a:t>Location (state/city/county)</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txBody>
                  <a:tcPr marL="86670" marR="86670" marT="43335" marB="43335"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tc rowSpan="2" hMerge="1">
                  <a:txBody>
                    <a:bodyPr/>
                    <a:lstStyle/>
                    <a:p>
                      <a:pPr marL="0" marR="0" indent="0" algn="just" fontAlgn="base" latinLnBrk="1">
                        <a:lnSpc>
                          <a:spcPct val="130000"/>
                        </a:lnSpc>
                        <a:spcBef>
                          <a:spcPts val="0"/>
                        </a:spcBef>
                        <a:spcAft>
                          <a:spcPts val="0"/>
                        </a:spcAft>
                        <a:tabLst>
                          <a:tab pos="55880" algn="l"/>
                        </a:tabLst>
                      </a:pPr>
                      <a:r>
                        <a:rPr lang="en-US" altLang="ko-KR" sz="800" kern="0" spc="-30">
                          <a:solidFill>
                            <a:sysClr val="windowText" lastClr="000000"/>
                          </a:solidFill>
                          <a:effectLst/>
                          <a:latin typeface="+mn-ea"/>
                          <a:ea typeface="+mn-ea"/>
                        </a:rPr>
                        <a:t>(</a:t>
                      </a:r>
                      <a:r>
                        <a:rPr lang="ko-KR" altLang="en-US" sz="800" kern="0" spc="-30">
                          <a:solidFill>
                            <a:sysClr val="windowText" lastClr="000000"/>
                          </a:solidFill>
                          <a:effectLst/>
                          <a:latin typeface="+mn-ea"/>
                          <a:ea typeface="+mn-ea"/>
                        </a:rPr>
                        <a:t>주소</a:t>
                      </a:r>
                      <a:r>
                        <a:rPr lang="en-US" altLang="ko-KR" sz="800" kern="0" spc="-30">
                          <a:solidFill>
                            <a:sysClr val="windowText" lastClr="000000"/>
                          </a:solidFill>
                          <a:effectLst/>
                          <a:latin typeface="+mn-ea"/>
                          <a:ea typeface="+mn-ea"/>
                        </a:rPr>
                        <a:t>) </a:t>
                      </a:r>
                      <a:r>
                        <a:rPr lang="en-US" sz="800" kern="0" spc="0">
                          <a:solidFill>
                            <a:sysClr val="windowText" lastClr="000000"/>
                          </a:solidFill>
                          <a:effectLst/>
                          <a:latin typeface="+mn-ea"/>
                          <a:ea typeface="+mn-ea"/>
                        </a:rPr>
                        <a:t>Jl. Kali Besar Timur,Jakarta 11110, Indonesia</a:t>
                      </a:r>
                    </a:p>
                  </a:txBody>
                  <a:tcPr marL="86670" marR="86670" marT="43335" marB="43335"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rowSpan="2" gridSpan="2">
                  <a:txBody>
                    <a:bodyPr/>
                    <a:lstStyle/>
                    <a:p>
                      <a:pPr latinLnBrk="1"/>
                      <a:r>
                        <a:rPr lang="en-US" altLang="ko-KR" sz="800" kern="0" spc="-30" dirty="0">
                          <a:solidFill>
                            <a:schemeClr val="bg1">
                              <a:lumMod val="65000"/>
                            </a:schemeClr>
                          </a:solidFill>
                          <a:effectLst/>
                          <a:latin typeface="Times New Roman" panose="02020603050405020304" pitchFamily="18" charset="0"/>
                          <a:ea typeface="+mn-ea"/>
                          <a:cs typeface="Times New Roman" panose="02020603050405020304" pitchFamily="18" charset="0"/>
                        </a:rPr>
                        <a:t>(</a:t>
                      </a:r>
                      <a:r>
                        <a:rPr lang="en-US" altLang="ko-KR" sz="800" kern="0" spc="-30" dirty="0" err="1">
                          <a:solidFill>
                            <a:schemeClr val="bg1">
                              <a:lumMod val="65000"/>
                            </a:schemeClr>
                          </a:solidFill>
                          <a:effectLst/>
                          <a:latin typeface="Times New Roman" panose="02020603050405020304" pitchFamily="18" charset="0"/>
                          <a:ea typeface="+mn-ea"/>
                          <a:cs typeface="Times New Roman" panose="02020603050405020304" pitchFamily="18" charset="0"/>
                        </a:rPr>
                        <a:t>Adress</a:t>
                      </a:r>
                      <a:r>
                        <a:rPr lang="en-US" altLang="ko-KR" sz="800" kern="0" spc="-30" dirty="0">
                          <a:solidFill>
                            <a:schemeClr val="bg1">
                              <a:lumMod val="65000"/>
                            </a:schemeClr>
                          </a:solidFill>
                          <a:effectLst/>
                          <a:latin typeface="Times New Roman" panose="02020603050405020304" pitchFamily="18" charset="0"/>
                          <a:ea typeface="+mn-ea"/>
                          <a:cs typeface="Times New Roman" panose="02020603050405020304" pitchFamily="18" charset="0"/>
                        </a:rPr>
                        <a:t>) </a:t>
                      </a:r>
                      <a:r>
                        <a:rPr lang="en-US" sz="800" kern="0" spc="0" dirty="0">
                          <a:solidFill>
                            <a:schemeClr val="bg1">
                              <a:lumMod val="65000"/>
                            </a:schemeClr>
                          </a:solidFill>
                          <a:effectLst/>
                          <a:latin typeface="Times New Roman" panose="02020603050405020304" pitchFamily="18" charset="0"/>
                          <a:ea typeface="+mn-ea"/>
                          <a:cs typeface="Times New Roman" panose="02020603050405020304" pitchFamily="18" charset="0"/>
                        </a:rPr>
                        <a:t>Jl. Kali </a:t>
                      </a:r>
                      <a:r>
                        <a:rPr lang="en-US" sz="800" kern="0" spc="0" dirty="0" err="1">
                          <a:solidFill>
                            <a:schemeClr val="bg1">
                              <a:lumMod val="65000"/>
                            </a:schemeClr>
                          </a:solidFill>
                          <a:effectLst/>
                          <a:latin typeface="Times New Roman" panose="02020603050405020304" pitchFamily="18" charset="0"/>
                          <a:ea typeface="+mn-ea"/>
                          <a:cs typeface="Times New Roman" panose="02020603050405020304" pitchFamily="18" charset="0"/>
                        </a:rPr>
                        <a:t>Besar</a:t>
                      </a:r>
                      <a:r>
                        <a:rPr lang="en-US" sz="800" kern="0" spc="0" dirty="0">
                          <a:solidFill>
                            <a:schemeClr val="bg1">
                              <a:lumMod val="65000"/>
                            </a:schemeClr>
                          </a:solidFill>
                          <a:effectLst/>
                          <a:latin typeface="Times New Roman" panose="02020603050405020304" pitchFamily="18" charset="0"/>
                          <a:ea typeface="+mn-ea"/>
                          <a:cs typeface="Times New Roman" panose="02020603050405020304" pitchFamily="18" charset="0"/>
                        </a:rPr>
                        <a:t> </a:t>
                      </a:r>
                      <a:r>
                        <a:rPr lang="en-US" sz="800" kern="0" spc="0" dirty="0" err="1">
                          <a:solidFill>
                            <a:schemeClr val="bg1">
                              <a:lumMod val="65000"/>
                            </a:schemeClr>
                          </a:solidFill>
                          <a:effectLst/>
                          <a:latin typeface="Times New Roman" panose="02020603050405020304" pitchFamily="18" charset="0"/>
                          <a:ea typeface="+mn-ea"/>
                          <a:cs typeface="Times New Roman" panose="02020603050405020304" pitchFamily="18" charset="0"/>
                        </a:rPr>
                        <a:t>Timur,Jakarta</a:t>
                      </a:r>
                      <a:r>
                        <a:rPr lang="en-US" sz="800" kern="0" spc="0" dirty="0">
                          <a:solidFill>
                            <a:schemeClr val="bg1">
                              <a:lumMod val="65000"/>
                            </a:schemeClr>
                          </a:solidFill>
                          <a:effectLst/>
                          <a:latin typeface="Times New Roman" panose="02020603050405020304" pitchFamily="18" charset="0"/>
                          <a:ea typeface="+mn-ea"/>
                          <a:cs typeface="Times New Roman" panose="02020603050405020304" pitchFamily="18" charset="0"/>
                        </a:rPr>
                        <a:t> 11110, Indonesia</a:t>
                      </a:r>
                      <a:endParaRPr lang="ko-KR" altLang="en-US" dirty="0">
                        <a:solidFill>
                          <a:schemeClr val="bg1">
                            <a:lumMod val="65000"/>
                          </a:schemeClr>
                        </a:solidFill>
                        <a:latin typeface="Times New Roman" panose="02020603050405020304" pitchFamily="18" charset="0"/>
                        <a:cs typeface="Times New Roman" panose="02020603050405020304" pitchFamily="18" charset="0"/>
                      </a:endParaRPr>
                    </a:p>
                  </a:txBody>
                  <a:tcPr marL="86670" marR="86670" marT="43335" marB="43335"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rowSpan="2" hMerge="1">
                  <a:txBody>
                    <a:bodyPr/>
                    <a:lstStyle/>
                    <a:p>
                      <a:pPr latinLnBrk="1"/>
                      <a:endParaRPr lang="ko-KR" altLang="en-US"/>
                    </a:p>
                  </a:txBody>
                  <a:tcPr>
                    <a:lnL w="3556" cap="flat" cmpd="sng" algn="ctr">
                      <a:solidFill>
                        <a:srgbClr val="000000"/>
                      </a:solidFill>
                      <a:prstDash val="solid"/>
                      <a:round/>
                      <a:headEnd type="none" w="med" len="med"/>
                      <a:tailEnd type="none" w="med" len="med"/>
                    </a:lnL>
                  </a:tcPr>
                </a:tc>
                <a:tc>
                  <a:txBody>
                    <a:bodyPr/>
                    <a:lstStyle/>
                    <a:p>
                      <a:pPr marL="0" marR="0" indent="0" algn="ctr" fontAlgn="base" latinLnBrk="0">
                        <a:lnSpc>
                          <a:spcPct val="130000"/>
                        </a:lnSpc>
                        <a:spcBef>
                          <a:spcPts val="0"/>
                        </a:spcBef>
                        <a:spcAft>
                          <a:spcPts val="0"/>
                        </a:spcAft>
                        <a:tabLst>
                          <a:tab pos="55880" algn="l"/>
                        </a:tabLst>
                      </a:pPr>
                      <a:r>
                        <a:rPr lang="en-US" altLang="ko-KR" sz="1000" b="1" kern="0" spc="-30" dirty="0">
                          <a:solidFill>
                            <a:sysClr val="windowText" lastClr="000000"/>
                          </a:solidFill>
                          <a:effectLst/>
                          <a:latin typeface="Times New Roman" panose="02020603050405020304" pitchFamily="18" charset="0"/>
                          <a:ea typeface="+mn-ea"/>
                          <a:cs typeface="Times New Roman" panose="02020603050405020304" pitchFamily="18" charset="0"/>
                        </a:rPr>
                        <a:t>Office H.P</a:t>
                      </a:r>
                      <a:endParaRPr lang="ko-KR" altLang="en-US" sz="1000" kern="0" spc="0" dirty="0">
                        <a:solidFill>
                          <a:sysClr val="windowText" lastClr="000000"/>
                        </a:solidFill>
                        <a:effectLst/>
                        <a:latin typeface="Times New Roman" panose="02020603050405020304" pitchFamily="18" charset="0"/>
                        <a:ea typeface="+mn-ea"/>
                        <a:cs typeface="Times New Roman" panose="02020603050405020304" pitchFamily="18" charset="0"/>
                      </a:endParaRPr>
                    </a:p>
                  </a:txBody>
                  <a:tcPr marL="11148" marR="11148" marT="11148" marB="1114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tc>
                  <a:txBody>
                    <a:bodyPr/>
                    <a:lstStyle/>
                    <a:p>
                      <a:pPr marL="0" marR="0" indent="0" algn="ctr" fontAlgn="base" latinLnBrk="0">
                        <a:lnSpc>
                          <a:spcPct val="130000"/>
                        </a:lnSpc>
                        <a:spcBef>
                          <a:spcPts val="0"/>
                        </a:spcBef>
                        <a:spcAft>
                          <a:spcPts val="0"/>
                        </a:spcAft>
                        <a:tabLst>
                          <a:tab pos="55880" algn="l"/>
                        </a:tabLst>
                      </a:pPr>
                      <a:endParaRPr lang="ko-KR" altLang="en-US" sz="800" kern="0" spc="-30" dirty="0">
                        <a:solidFill>
                          <a:sysClr val="windowText" lastClr="000000"/>
                        </a:solidFill>
                        <a:effectLst/>
                        <a:latin typeface="Times New Roman" panose="02020603050405020304" pitchFamily="18" charset="0"/>
                        <a:ea typeface="+mn-ea"/>
                        <a:cs typeface="Times New Roman" panose="02020603050405020304" pitchFamily="18" charset="0"/>
                      </a:endParaRPr>
                    </a:p>
                  </a:txBody>
                  <a:tcPr marL="11148" marR="11148" marT="11148" marB="11148" anchor="ctr">
                    <a:lnL w="3556" cap="flat" cmpd="sng" algn="ctr">
                      <a:solidFill>
                        <a:srgbClr val="000000"/>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8465533"/>
                  </a:ext>
                </a:extLst>
              </a:tr>
              <a:tr h="219717">
                <a:tc v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a:txBody>
                    <a:bodyPr/>
                    <a:lstStyle/>
                    <a:p>
                      <a:pPr marL="0" marR="0" indent="0" algn="ctr" fontAlgn="base" latinLnBrk="0">
                        <a:lnSpc>
                          <a:spcPct val="130000"/>
                        </a:lnSpc>
                        <a:spcBef>
                          <a:spcPts val="0"/>
                        </a:spcBef>
                        <a:spcAft>
                          <a:spcPts val="0"/>
                        </a:spcAft>
                        <a:tabLst>
                          <a:tab pos="55880" algn="l"/>
                        </a:tabLst>
                      </a:pPr>
                      <a:r>
                        <a:rPr lang="en-US" altLang="ko-KR" sz="1000" b="1" kern="0" spc="-30" dirty="0">
                          <a:solidFill>
                            <a:sysClr val="windowText" lastClr="000000"/>
                          </a:solidFill>
                          <a:effectLst/>
                          <a:latin typeface="Times New Roman" panose="02020603050405020304" pitchFamily="18" charset="0"/>
                          <a:ea typeface="+mn-ea"/>
                          <a:cs typeface="Times New Roman" panose="02020603050405020304" pitchFamily="18" charset="0"/>
                        </a:rPr>
                        <a:t>Fax number</a:t>
                      </a:r>
                      <a:endParaRPr lang="ko-KR" altLang="en-US" sz="1000" kern="0" spc="0" dirty="0">
                        <a:solidFill>
                          <a:sysClr val="windowText" lastClr="000000"/>
                        </a:solidFill>
                        <a:effectLst/>
                        <a:latin typeface="Times New Roman" panose="02020603050405020304" pitchFamily="18" charset="0"/>
                        <a:ea typeface="+mn-ea"/>
                        <a:cs typeface="Times New Roman" panose="02020603050405020304" pitchFamily="18" charset="0"/>
                      </a:endParaRPr>
                    </a:p>
                  </a:txBody>
                  <a:tcPr marL="11148" marR="11148" marT="11148" marB="1114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tc>
                  <a:txBody>
                    <a:bodyPr/>
                    <a:lstStyle/>
                    <a:p>
                      <a:pPr marL="0" marR="0" indent="0" algn="ctr" fontAlgn="base" latinLnBrk="0">
                        <a:lnSpc>
                          <a:spcPct val="130000"/>
                        </a:lnSpc>
                        <a:spcBef>
                          <a:spcPts val="0"/>
                        </a:spcBef>
                        <a:spcAft>
                          <a:spcPts val="0"/>
                        </a:spcAft>
                        <a:tabLst>
                          <a:tab pos="55880" algn="l"/>
                        </a:tabLst>
                      </a:pPr>
                      <a:endParaRPr lang="ko-KR" altLang="en-US" sz="800" kern="0" spc="-30" dirty="0">
                        <a:solidFill>
                          <a:sysClr val="windowText" lastClr="000000"/>
                        </a:solidFill>
                        <a:effectLst/>
                        <a:latin typeface="Times New Roman" panose="02020603050405020304" pitchFamily="18" charset="0"/>
                        <a:ea typeface="+mn-ea"/>
                        <a:cs typeface="Times New Roman" panose="02020603050405020304" pitchFamily="18" charset="0"/>
                      </a:endParaRPr>
                    </a:p>
                  </a:txBody>
                  <a:tcPr marL="11148" marR="11148" marT="11148" marB="11148" anchor="ctr">
                    <a:lnL w="3556" cap="flat" cmpd="sng" algn="ctr">
                      <a:solidFill>
                        <a:srgbClr val="000000"/>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4651079"/>
                  </a:ext>
                </a:extLst>
              </a:tr>
              <a:tr h="310440">
                <a:tc vMerge="1">
                  <a:txBody>
                    <a:bodyPr/>
                    <a:lstStyle/>
                    <a:p>
                      <a:pPr latinLnBrk="1"/>
                      <a:endParaRPr lang="ko-KR" altLang="en-US"/>
                    </a:p>
                  </a:txBody>
                  <a:tcPr/>
                </a:tc>
                <a:tc gridSpan="2">
                  <a:txBody>
                    <a:bodyPr/>
                    <a:lstStyle/>
                    <a:p>
                      <a:pPr marL="0" marR="0" indent="0" algn="ctr" fontAlgn="base" latinLnBrk="0">
                        <a:lnSpc>
                          <a:spcPct val="130000"/>
                        </a:lnSpc>
                        <a:spcBef>
                          <a:spcPts val="0"/>
                        </a:spcBef>
                        <a:spcAft>
                          <a:spcPts val="0"/>
                        </a:spcAft>
                        <a:tabLst>
                          <a:tab pos="55880" algn="l"/>
                        </a:tabLst>
                      </a:pPr>
                      <a:r>
                        <a:rPr lang="en-US" altLang="ko-KR" sz="1000" b="1" kern="0" spc="-30" dirty="0">
                          <a:solidFill>
                            <a:sysClr val="windowText" lastClr="000000"/>
                          </a:solidFill>
                          <a:effectLst/>
                          <a:latin typeface="Times New Roman" panose="02020603050405020304" pitchFamily="18" charset="0"/>
                          <a:ea typeface="+mn-ea"/>
                          <a:cs typeface="Times New Roman" panose="02020603050405020304" pitchFamily="18" charset="0"/>
                        </a:rPr>
                        <a:t>Industry Type</a:t>
                      </a:r>
                      <a:endParaRPr lang="ko-KR" altLang="en-US" sz="1000" kern="0" spc="0" dirty="0">
                        <a:solidFill>
                          <a:sysClr val="windowText" lastClr="000000"/>
                        </a:solidFill>
                        <a:effectLst/>
                        <a:latin typeface="Times New Roman" panose="02020603050405020304" pitchFamily="18" charset="0"/>
                        <a:ea typeface="+mn-ea"/>
                        <a:cs typeface="Times New Roman" panose="02020603050405020304" pitchFamily="18" charset="0"/>
                      </a:endParaRPr>
                    </a:p>
                  </a:txBody>
                  <a:tcPr marL="86670" marR="86670" marT="43335" marB="43335"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tc hMerge="1">
                  <a:txBody>
                    <a:bodyPr/>
                    <a:lstStyle/>
                    <a:p>
                      <a:pPr marL="0" marR="0" indent="0" algn="ctr" fontAlgn="base" latinLnBrk="0">
                        <a:lnSpc>
                          <a:spcPct val="130000"/>
                        </a:lnSpc>
                        <a:spcBef>
                          <a:spcPts val="0"/>
                        </a:spcBef>
                        <a:spcAft>
                          <a:spcPts val="0"/>
                        </a:spcAft>
                        <a:tabLst>
                          <a:tab pos="55880" algn="l"/>
                        </a:tabLst>
                      </a:pPr>
                      <a:r>
                        <a:rPr lang="ko-KR" altLang="en-US" sz="800" kern="0" spc="0">
                          <a:solidFill>
                            <a:sysClr val="windowText" lastClr="000000"/>
                          </a:solidFill>
                          <a:effectLst/>
                          <a:latin typeface="+mn-ea"/>
                          <a:ea typeface="+mn-ea"/>
                        </a:rPr>
                        <a:t>□ 식품 □ 자동차 □ 섬유 □ 전자 □ 화학 □ 기타</a:t>
                      </a:r>
                      <a:endParaRPr lang="ko-KR" altLang="en-US" sz="800" kern="0" spc="0" dirty="0">
                        <a:solidFill>
                          <a:sysClr val="windowText" lastClr="000000"/>
                        </a:solidFill>
                        <a:effectLst/>
                        <a:latin typeface="+mn-ea"/>
                        <a:ea typeface="+mn-ea"/>
                      </a:endParaRPr>
                    </a:p>
                  </a:txBody>
                  <a:tcPr marL="86670" marR="86670" marT="43335" marB="43335" anchor="ctr">
                    <a:lnL w="3556" cap="flat" cmpd="sng" algn="ctr">
                      <a:solidFill>
                        <a:srgbClr val="000000"/>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gridSpan="4">
                  <a:txBody>
                    <a:bodyPr/>
                    <a:lstStyle/>
                    <a:p>
                      <a:pPr latinLnBrk="1"/>
                      <a:r>
                        <a:rPr lang="ko-KR" altLang="en-US" sz="800" kern="0" spc="0" dirty="0">
                          <a:solidFill>
                            <a:schemeClr val="bg1">
                              <a:lumMod val="65000"/>
                            </a:schemeClr>
                          </a:solidFill>
                          <a:effectLst/>
                          <a:latin typeface="Times New Roman" panose="02020603050405020304" pitchFamily="18" charset="0"/>
                          <a:ea typeface="+mn-ea"/>
                          <a:cs typeface="Times New Roman" panose="02020603050405020304" pitchFamily="18" charset="0"/>
                        </a:rPr>
                        <a:t>□ </a:t>
                      </a:r>
                      <a:r>
                        <a:rPr lang="en-US" altLang="ko-KR" sz="800" kern="0" spc="0" dirty="0">
                          <a:solidFill>
                            <a:schemeClr val="bg1">
                              <a:lumMod val="65000"/>
                            </a:schemeClr>
                          </a:solidFill>
                          <a:effectLst/>
                          <a:latin typeface="Times New Roman" panose="02020603050405020304" pitchFamily="18" charset="0"/>
                          <a:ea typeface="+mn-ea"/>
                          <a:cs typeface="Times New Roman" panose="02020603050405020304" pitchFamily="18" charset="0"/>
                        </a:rPr>
                        <a:t>Food</a:t>
                      </a:r>
                      <a:r>
                        <a:rPr lang="ko-KR" altLang="en-US" sz="800" kern="0" spc="0" dirty="0">
                          <a:solidFill>
                            <a:schemeClr val="bg1">
                              <a:lumMod val="65000"/>
                            </a:schemeClr>
                          </a:solidFill>
                          <a:effectLst/>
                          <a:latin typeface="Times New Roman" panose="02020603050405020304" pitchFamily="18" charset="0"/>
                          <a:ea typeface="+mn-ea"/>
                          <a:cs typeface="Times New Roman" panose="02020603050405020304" pitchFamily="18" charset="0"/>
                        </a:rPr>
                        <a:t> □ </a:t>
                      </a:r>
                      <a:r>
                        <a:rPr lang="en-US" altLang="ko-KR" sz="800" kern="0" spc="0" dirty="0" err="1">
                          <a:solidFill>
                            <a:schemeClr val="bg1">
                              <a:lumMod val="65000"/>
                            </a:schemeClr>
                          </a:solidFill>
                          <a:effectLst/>
                          <a:latin typeface="Times New Roman" panose="02020603050405020304" pitchFamily="18" charset="0"/>
                          <a:ea typeface="+mn-ea"/>
                          <a:cs typeface="Times New Roman" panose="02020603050405020304" pitchFamily="18" charset="0"/>
                        </a:rPr>
                        <a:t>AutoMobile</a:t>
                      </a:r>
                      <a:r>
                        <a:rPr lang="ko-KR" altLang="en-US" sz="800" kern="0" spc="0" dirty="0">
                          <a:solidFill>
                            <a:schemeClr val="bg1">
                              <a:lumMod val="65000"/>
                            </a:schemeClr>
                          </a:solidFill>
                          <a:effectLst/>
                          <a:latin typeface="Times New Roman" panose="02020603050405020304" pitchFamily="18" charset="0"/>
                          <a:ea typeface="+mn-ea"/>
                          <a:cs typeface="Times New Roman" panose="02020603050405020304" pitchFamily="18" charset="0"/>
                        </a:rPr>
                        <a:t> □ </a:t>
                      </a:r>
                      <a:r>
                        <a:rPr lang="en-US" altLang="ko-KR" sz="800" kern="0" spc="0" dirty="0">
                          <a:solidFill>
                            <a:schemeClr val="bg1">
                              <a:lumMod val="65000"/>
                            </a:schemeClr>
                          </a:solidFill>
                          <a:effectLst/>
                          <a:latin typeface="Times New Roman" panose="02020603050405020304" pitchFamily="18" charset="0"/>
                          <a:ea typeface="+mn-ea"/>
                          <a:cs typeface="Times New Roman" panose="02020603050405020304" pitchFamily="18" charset="0"/>
                        </a:rPr>
                        <a:t>Textile</a:t>
                      </a:r>
                      <a:r>
                        <a:rPr lang="ko-KR" altLang="en-US" sz="800" kern="0" spc="0" dirty="0">
                          <a:solidFill>
                            <a:schemeClr val="bg1">
                              <a:lumMod val="65000"/>
                            </a:schemeClr>
                          </a:solidFill>
                          <a:effectLst/>
                          <a:latin typeface="Times New Roman" panose="02020603050405020304" pitchFamily="18" charset="0"/>
                          <a:ea typeface="+mn-ea"/>
                          <a:cs typeface="Times New Roman" panose="02020603050405020304" pitchFamily="18" charset="0"/>
                        </a:rPr>
                        <a:t> □ </a:t>
                      </a:r>
                      <a:r>
                        <a:rPr lang="en-US" altLang="ko-KR" sz="800" kern="0" spc="0" dirty="0">
                          <a:solidFill>
                            <a:schemeClr val="bg1">
                              <a:lumMod val="65000"/>
                            </a:schemeClr>
                          </a:solidFill>
                          <a:effectLst/>
                          <a:latin typeface="Times New Roman" panose="02020603050405020304" pitchFamily="18" charset="0"/>
                          <a:ea typeface="+mn-ea"/>
                          <a:cs typeface="Times New Roman" panose="02020603050405020304" pitchFamily="18" charset="0"/>
                        </a:rPr>
                        <a:t>Electronics</a:t>
                      </a:r>
                      <a:r>
                        <a:rPr lang="ko-KR" altLang="en-US" sz="800" kern="0" spc="0" dirty="0">
                          <a:solidFill>
                            <a:schemeClr val="bg1">
                              <a:lumMod val="65000"/>
                            </a:schemeClr>
                          </a:solidFill>
                          <a:effectLst/>
                          <a:latin typeface="Times New Roman" panose="02020603050405020304" pitchFamily="18" charset="0"/>
                          <a:ea typeface="+mn-ea"/>
                          <a:cs typeface="Times New Roman" panose="02020603050405020304" pitchFamily="18" charset="0"/>
                        </a:rPr>
                        <a:t> □ </a:t>
                      </a:r>
                      <a:r>
                        <a:rPr lang="en-US" altLang="ko-KR" sz="800" kern="0" spc="0" dirty="0">
                          <a:solidFill>
                            <a:schemeClr val="bg1">
                              <a:lumMod val="65000"/>
                            </a:schemeClr>
                          </a:solidFill>
                          <a:effectLst/>
                          <a:latin typeface="Times New Roman" panose="02020603050405020304" pitchFamily="18" charset="0"/>
                          <a:ea typeface="+mn-ea"/>
                          <a:cs typeface="Times New Roman" panose="02020603050405020304" pitchFamily="18" charset="0"/>
                        </a:rPr>
                        <a:t>Chemical</a:t>
                      </a:r>
                      <a:r>
                        <a:rPr lang="ko-KR" altLang="en-US" sz="800" kern="0" spc="0" dirty="0">
                          <a:solidFill>
                            <a:schemeClr val="bg1">
                              <a:lumMod val="65000"/>
                            </a:schemeClr>
                          </a:solidFill>
                          <a:effectLst/>
                          <a:latin typeface="Times New Roman" panose="02020603050405020304" pitchFamily="18" charset="0"/>
                          <a:ea typeface="+mn-ea"/>
                          <a:cs typeface="Times New Roman" panose="02020603050405020304" pitchFamily="18" charset="0"/>
                        </a:rPr>
                        <a:t> □ </a:t>
                      </a:r>
                      <a:r>
                        <a:rPr lang="en-US" altLang="ko-KR" sz="800" kern="0" spc="0" dirty="0">
                          <a:solidFill>
                            <a:schemeClr val="bg1">
                              <a:lumMod val="65000"/>
                            </a:schemeClr>
                          </a:solidFill>
                          <a:effectLst/>
                          <a:latin typeface="Times New Roman" panose="02020603050405020304" pitchFamily="18" charset="0"/>
                          <a:ea typeface="+mn-ea"/>
                          <a:cs typeface="Times New Roman" panose="02020603050405020304" pitchFamily="18" charset="0"/>
                        </a:rPr>
                        <a:t>Other</a:t>
                      </a:r>
                      <a:endParaRPr lang="ko-KR" altLang="en-US" dirty="0">
                        <a:solidFill>
                          <a:schemeClr val="bg1">
                            <a:lumMod val="65000"/>
                          </a:schemeClr>
                        </a:solidFill>
                        <a:latin typeface="Times New Roman" panose="02020603050405020304" pitchFamily="18" charset="0"/>
                        <a:cs typeface="Times New Roman" panose="02020603050405020304" pitchFamily="18" charset="0"/>
                      </a:endParaRPr>
                    </a:p>
                  </a:txBody>
                  <a:tcPr marL="86670" marR="86670" marT="43335" marB="43335" anchor="ctr">
                    <a:lnL w="3556" cap="flat" cmpd="sng" algn="ctr">
                      <a:solidFill>
                        <a:srgbClr val="000000"/>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hMerge="1">
                  <a:txBody>
                    <a:bodyPr/>
                    <a:lstStyle/>
                    <a:p>
                      <a:pPr latinLnBrk="1"/>
                      <a:endParaRPr lang="ko-KR" altLang="en-US"/>
                    </a:p>
                  </a:txBody>
                  <a:tcPr>
                    <a:lnL w="21590" cap="flat" cmpd="sng" algn="ctr">
                      <a:solidFill>
                        <a:srgbClr val="000000"/>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718573894"/>
                  </a:ext>
                </a:extLst>
              </a:tr>
              <a:tr h="391246">
                <a:tc vMerge="1">
                  <a:txBody>
                    <a:bodyPr/>
                    <a:lstStyle/>
                    <a:p>
                      <a:pPr latinLnBrk="1"/>
                      <a:endParaRPr lang="ko-KR" altLang="en-US"/>
                    </a:p>
                  </a:txBody>
                  <a:tcPr/>
                </a:tc>
                <a:tc rowSpan="2" gridSpan="2">
                  <a:txBody>
                    <a:bodyPr/>
                    <a:lstStyle/>
                    <a:p>
                      <a:pPr marL="0" marR="0" indent="0" algn="ctr" fontAlgn="base" latinLnBrk="0">
                        <a:lnSpc>
                          <a:spcPct val="130000"/>
                        </a:lnSpc>
                        <a:spcBef>
                          <a:spcPts val="0"/>
                        </a:spcBef>
                        <a:spcAft>
                          <a:spcPts val="0"/>
                        </a:spcAft>
                        <a:tabLst>
                          <a:tab pos="55880" algn="l"/>
                        </a:tabLst>
                      </a:pPr>
                      <a:r>
                        <a:rPr lang="en-US" altLang="ko-KR" sz="1000" b="1" kern="0" spc="-30" dirty="0">
                          <a:solidFill>
                            <a:sysClr val="windowText" lastClr="000000"/>
                          </a:solidFill>
                          <a:effectLst/>
                          <a:latin typeface="Times New Roman" panose="02020603050405020304" pitchFamily="18" charset="0"/>
                          <a:ea typeface="+mn-ea"/>
                          <a:cs typeface="Times New Roman" panose="02020603050405020304" pitchFamily="18" charset="0"/>
                        </a:rPr>
                        <a:t>Contact Name</a:t>
                      </a:r>
                      <a:endParaRPr lang="ko-KR" altLang="en-US" sz="1000" kern="0" spc="0" dirty="0">
                        <a:solidFill>
                          <a:sysClr val="windowText" lastClr="000000"/>
                        </a:solidFill>
                        <a:effectLst/>
                        <a:latin typeface="Times New Roman" panose="02020603050405020304" pitchFamily="18" charset="0"/>
                        <a:ea typeface="+mn-ea"/>
                        <a:cs typeface="Times New Roman" panose="02020603050405020304" pitchFamily="18" charset="0"/>
                      </a:endParaRPr>
                    </a:p>
                  </a:txBody>
                  <a:tcPr marL="86670" marR="86670" marT="43335" marB="43335"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tc rowSpan="2" hMerge="1">
                  <a:txBody>
                    <a:bodyPr/>
                    <a:lstStyle/>
                    <a:p>
                      <a:pPr marL="0" marR="0" indent="0" algn="ctr" fontAlgn="base" latinLnBrk="0">
                        <a:lnSpc>
                          <a:spcPct val="130000"/>
                        </a:lnSpc>
                        <a:spcBef>
                          <a:spcPts val="0"/>
                        </a:spcBef>
                        <a:spcAft>
                          <a:spcPts val="0"/>
                        </a:spcAft>
                        <a:tabLst>
                          <a:tab pos="55880" algn="l"/>
                        </a:tabLst>
                      </a:pPr>
                      <a:r>
                        <a:rPr lang="en-US" sz="800" kern="0" spc="-30">
                          <a:solidFill>
                            <a:sysClr val="windowText" lastClr="000000"/>
                          </a:solidFill>
                          <a:effectLst/>
                          <a:latin typeface="+mn-ea"/>
                          <a:ea typeface="+mn-ea"/>
                        </a:rPr>
                        <a:t>OOO / </a:t>
                      </a:r>
                      <a:r>
                        <a:rPr lang="ko-KR" altLang="en-US" sz="800" kern="0" spc="-30">
                          <a:solidFill>
                            <a:sysClr val="windowText" lastClr="000000"/>
                          </a:solidFill>
                          <a:effectLst/>
                          <a:latin typeface="+mn-ea"/>
                          <a:ea typeface="+mn-ea"/>
                        </a:rPr>
                        <a:t>부장</a:t>
                      </a:r>
                      <a:endParaRPr lang="ko-KR" altLang="en-US" sz="800" kern="0" spc="0">
                        <a:solidFill>
                          <a:sysClr val="windowText" lastClr="000000"/>
                        </a:solidFill>
                        <a:effectLst/>
                        <a:latin typeface="+mn-ea"/>
                        <a:ea typeface="+mn-ea"/>
                      </a:endParaRPr>
                    </a:p>
                  </a:txBody>
                  <a:tcPr marL="86670" marR="86670" marT="43335" marB="43335"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rowSpan="2" gridSpan="2">
                  <a:txBody>
                    <a:bodyPr/>
                    <a:lstStyle/>
                    <a:p>
                      <a:pPr latinLnBrk="1"/>
                      <a:r>
                        <a:rPr lang="en-US" sz="800" kern="0" spc="-30" dirty="0">
                          <a:solidFill>
                            <a:schemeClr val="bg1">
                              <a:lumMod val="65000"/>
                            </a:schemeClr>
                          </a:solidFill>
                          <a:effectLst/>
                          <a:latin typeface="Times New Roman" panose="02020603050405020304" pitchFamily="18" charset="0"/>
                          <a:ea typeface="+mn-ea"/>
                          <a:cs typeface="Times New Roman" panose="02020603050405020304" pitchFamily="18" charset="0"/>
                        </a:rPr>
                        <a:t>OOO / </a:t>
                      </a:r>
                      <a:r>
                        <a:rPr lang="en-US" sz="800" kern="0" spc="-30" dirty="0" err="1">
                          <a:solidFill>
                            <a:schemeClr val="bg1">
                              <a:lumMod val="65000"/>
                            </a:schemeClr>
                          </a:solidFill>
                          <a:effectLst/>
                          <a:latin typeface="Times New Roman" panose="02020603050405020304" pitchFamily="18" charset="0"/>
                          <a:ea typeface="+mn-ea"/>
                          <a:cs typeface="Times New Roman" panose="02020603050405020304" pitchFamily="18" charset="0"/>
                        </a:rPr>
                        <a:t>Directer</a:t>
                      </a:r>
                      <a:endParaRPr lang="ko-KR" altLang="en-US" dirty="0">
                        <a:solidFill>
                          <a:schemeClr val="bg1">
                            <a:lumMod val="65000"/>
                          </a:schemeClr>
                        </a:solidFill>
                        <a:latin typeface="Times New Roman" panose="02020603050405020304" pitchFamily="18" charset="0"/>
                        <a:cs typeface="Times New Roman" panose="02020603050405020304" pitchFamily="18" charset="0"/>
                      </a:endParaRPr>
                    </a:p>
                  </a:txBody>
                  <a:tcPr marL="86670" marR="86670" marT="43335" marB="43335"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rowSpan="2" hMerge="1">
                  <a:txBody>
                    <a:bodyPr/>
                    <a:lstStyle/>
                    <a:p>
                      <a:pPr latinLnBrk="1"/>
                      <a:endParaRPr lang="ko-KR" altLang="en-US"/>
                    </a:p>
                  </a:txBody>
                  <a:tcPr>
                    <a:lnL w="3556" cap="flat" cmpd="sng" algn="ctr">
                      <a:solidFill>
                        <a:srgbClr val="000000"/>
                      </a:solidFill>
                      <a:prstDash val="solid"/>
                      <a:round/>
                      <a:headEnd type="none" w="med" len="med"/>
                      <a:tailEnd type="none" w="med" len="med"/>
                    </a:lnL>
                  </a:tcPr>
                </a:tc>
                <a:tc>
                  <a:txBody>
                    <a:bodyPr/>
                    <a:lstStyle/>
                    <a:p>
                      <a:pPr marL="0" marR="0" indent="0" algn="ctr" fontAlgn="base" latinLnBrk="0">
                        <a:lnSpc>
                          <a:spcPct val="130000"/>
                        </a:lnSpc>
                        <a:spcBef>
                          <a:spcPts val="0"/>
                        </a:spcBef>
                        <a:spcAft>
                          <a:spcPts val="0"/>
                        </a:spcAft>
                        <a:tabLst>
                          <a:tab pos="55880" algn="l"/>
                        </a:tabLst>
                      </a:pPr>
                      <a:r>
                        <a:rPr lang="en-US" altLang="ko-KR" sz="1000" b="1" kern="0" spc="-30" dirty="0">
                          <a:solidFill>
                            <a:sysClr val="windowText" lastClr="000000"/>
                          </a:solidFill>
                          <a:effectLst/>
                          <a:latin typeface="Times New Roman" panose="02020603050405020304" pitchFamily="18" charset="0"/>
                          <a:ea typeface="+mn-ea"/>
                          <a:cs typeface="Times New Roman" panose="02020603050405020304" pitchFamily="18" charset="0"/>
                        </a:rPr>
                        <a:t>Contact Phone Number</a:t>
                      </a:r>
                      <a:endParaRPr lang="ko-KR" altLang="en-US" sz="1000" kern="0" spc="0" dirty="0">
                        <a:solidFill>
                          <a:sysClr val="windowText" lastClr="000000"/>
                        </a:solidFill>
                        <a:effectLst/>
                        <a:latin typeface="Times New Roman" panose="02020603050405020304" pitchFamily="18" charset="0"/>
                        <a:ea typeface="+mn-ea"/>
                        <a:cs typeface="Times New Roman" panose="02020603050405020304" pitchFamily="18" charset="0"/>
                      </a:endParaRPr>
                    </a:p>
                  </a:txBody>
                  <a:tcPr marL="11148" marR="11148" marT="11148" marB="1114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tc>
                  <a:txBody>
                    <a:bodyPr/>
                    <a:lstStyle/>
                    <a:p>
                      <a:pPr marL="0" marR="0" indent="0" algn="ctr" fontAlgn="base" latinLnBrk="0">
                        <a:lnSpc>
                          <a:spcPct val="130000"/>
                        </a:lnSpc>
                        <a:spcBef>
                          <a:spcPts val="0"/>
                        </a:spcBef>
                        <a:spcAft>
                          <a:spcPts val="0"/>
                        </a:spcAft>
                        <a:tabLst>
                          <a:tab pos="55880" algn="l"/>
                        </a:tabLst>
                      </a:pPr>
                      <a:r>
                        <a:rPr lang="en-US" sz="800" kern="0" spc="-30" dirty="0">
                          <a:solidFill>
                            <a:schemeClr val="bg1">
                              <a:lumMod val="65000"/>
                            </a:schemeClr>
                          </a:solidFill>
                          <a:effectLst/>
                          <a:latin typeface="Times New Roman" panose="02020603050405020304" pitchFamily="18" charset="0"/>
                          <a:ea typeface="+mn-ea"/>
                          <a:cs typeface="Times New Roman" panose="02020603050405020304" pitchFamily="18" charset="0"/>
                        </a:rPr>
                        <a:t>XXX-YYY-ZZZZ</a:t>
                      </a:r>
                      <a:endParaRPr lang="en-US" sz="800" kern="0" spc="0" dirty="0">
                        <a:solidFill>
                          <a:schemeClr val="bg1">
                            <a:lumMod val="65000"/>
                          </a:schemeClr>
                        </a:solidFill>
                        <a:effectLst/>
                        <a:latin typeface="Times New Roman" panose="02020603050405020304" pitchFamily="18" charset="0"/>
                        <a:ea typeface="+mn-ea"/>
                        <a:cs typeface="Times New Roman" panose="02020603050405020304" pitchFamily="18" charset="0"/>
                      </a:endParaRPr>
                    </a:p>
                  </a:txBody>
                  <a:tcPr marL="11148" marR="11148" marT="11148" marB="11148" anchor="ctr">
                    <a:lnL w="3556" cap="flat" cmpd="sng" algn="ctr">
                      <a:solidFill>
                        <a:srgbClr val="000000"/>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1753642"/>
                  </a:ext>
                </a:extLst>
              </a:tr>
              <a:tr h="220771">
                <a:tc v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gridSpan="2" vMerge="1">
                  <a:txBody>
                    <a:bodyPr/>
                    <a:lstStyle/>
                    <a:p>
                      <a:pPr latinLnBrk="1"/>
                      <a:endParaRPr lang="ko-KR" altLang="en-US"/>
                    </a:p>
                  </a:txBody>
                  <a:tcPr/>
                </a:tc>
                <a:tc hMerge="1" vMerge="1">
                  <a:txBody>
                    <a:bodyPr/>
                    <a:lstStyle/>
                    <a:p>
                      <a:pPr latinLnBrk="1"/>
                      <a:endParaRPr lang="ko-KR" altLang="en-US"/>
                    </a:p>
                  </a:txBody>
                  <a:tcPr/>
                </a:tc>
                <a:tc>
                  <a:txBody>
                    <a:bodyPr/>
                    <a:lstStyle/>
                    <a:p>
                      <a:pPr marL="0" marR="0" indent="0" algn="ctr" fontAlgn="base" latinLnBrk="0">
                        <a:lnSpc>
                          <a:spcPct val="130000"/>
                        </a:lnSpc>
                        <a:spcBef>
                          <a:spcPts val="0"/>
                        </a:spcBef>
                        <a:spcAft>
                          <a:spcPts val="0"/>
                        </a:spcAft>
                        <a:tabLst>
                          <a:tab pos="55880" algn="l"/>
                        </a:tabLst>
                      </a:pPr>
                      <a:r>
                        <a:rPr lang="en-US" altLang="ko-KR" sz="1000" b="1" kern="0" spc="-30" dirty="0">
                          <a:solidFill>
                            <a:sysClr val="windowText" lastClr="000000"/>
                          </a:solidFill>
                          <a:effectLst/>
                          <a:latin typeface="Times New Roman" panose="02020603050405020304" pitchFamily="18" charset="0"/>
                          <a:ea typeface="+mn-ea"/>
                          <a:cs typeface="Times New Roman" panose="02020603050405020304" pitchFamily="18" charset="0"/>
                        </a:rPr>
                        <a:t>Contact</a:t>
                      </a:r>
                      <a:r>
                        <a:rPr lang="ko-KR" altLang="en-US" sz="1000" b="1" kern="0" spc="-30" dirty="0">
                          <a:solidFill>
                            <a:sysClr val="windowText" lastClr="000000"/>
                          </a:solidFill>
                          <a:effectLst/>
                          <a:latin typeface="Times New Roman" panose="02020603050405020304" pitchFamily="18" charset="0"/>
                          <a:ea typeface="+mn-ea"/>
                          <a:cs typeface="Times New Roman" panose="02020603050405020304" pitchFamily="18" charset="0"/>
                        </a:rPr>
                        <a:t> </a:t>
                      </a:r>
                      <a:r>
                        <a:rPr lang="en-US" sz="1000" b="1" kern="0" spc="-30" dirty="0">
                          <a:solidFill>
                            <a:sysClr val="windowText" lastClr="000000"/>
                          </a:solidFill>
                          <a:effectLst/>
                          <a:latin typeface="Times New Roman" panose="02020603050405020304" pitchFamily="18" charset="0"/>
                          <a:ea typeface="+mn-ea"/>
                          <a:cs typeface="Times New Roman" panose="02020603050405020304" pitchFamily="18" charset="0"/>
                        </a:rPr>
                        <a:t>E-Mail</a:t>
                      </a:r>
                      <a:endParaRPr lang="en-US" sz="1000" kern="0" spc="0" dirty="0">
                        <a:solidFill>
                          <a:sysClr val="windowText" lastClr="000000"/>
                        </a:solidFill>
                        <a:effectLst/>
                        <a:latin typeface="Times New Roman" panose="02020603050405020304" pitchFamily="18" charset="0"/>
                        <a:ea typeface="+mn-ea"/>
                        <a:cs typeface="Times New Roman" panose="02020603050405020304" pitchFamily="18" charset="0"/>
                      </a:endParaRPr>
                    </a:p>
                  </a:txBody>
                  <a:tcPr marL="11148" marR="11148" marT="11148" marB="1114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tc>
                  <a:txBody>
                    <a:bodyPr/>
                    <a:lstStyle/>
                    <a:p>
                      <a:pPr marL="0" marR="0" indent="0" algn="ctr" fontAlgn="base" latinLnBrk="0">
                        <a:lnSpc>
                          <a:spcPct val="130000"/>
                        </a:lnSpc>
                        <a:spcBef>
                          <a:spcPts val="0"/>
                        </a:spcBef>
                        <a:spcAft>
                          <a:spcPts val="0"/>
                        </a:spcAft>
                        <a:tabLst>
                          <a:tab pos="55880" algn="l"/>
                        </a:tabLst>
                      </a:pPr>
                      <a:r>
                        <a:rPr lang="en-US" sz="800" kern="0" spc="-30" dirty="0">
                          <a:solidFill>
                            <a:schemeClr val="bg1">
                              <a:lumMod val="65000"/>
                            </a:schemeClr>
                          </a:solidFill>
                          <a:effectLst/>
                          <a:latin typeface="Times New Roman" panose="02020603050405020304" pitchFamily="18" charset="0"/>
                          <a:ea typeface="+mn-ea"/>
                          <a:cs typeface="Times New Roman" panose="02020603050405020304" pitchFamily="18" charset="0"/>
                        </a:rPr>
                        <a:t>smartfactory@kamc.co.kr</a:t>
                      </a:r>
                      <a:endParaRPr lang="en-US" sz="800" kern="0" spc="0" dirty="0">
                        <a:solidFill>
                          <a:schemeClr val="bg1">
                            <a:lumMod val="65000"/>
                          </a:schemeClr>
                        </a:solidFill>
                        <a:effectLst/>
                        <a:latin typeface="Times New Roman" panose="02020603050405020304" pitchFamily="18" charset="0"/>
                        <a:ea typeface="+mn-ea"/>
                        <a:cs typeface="Times New Roman" panose="02020603050405020304" pitchFamily="18" charset="0"/>
                      </a:endParaRPr>
                    </a:p>
                  </a:txBody>
                  <a:tcPr marL="11148" marR="11148" marT="11148" marB="11148" anchor="ctr">
                    <a:lnL w="3556" cap="flat" cmpd="sng" algn="ctr">
                      <a:solidFill>
                        <a:srgbClr val="000000"/>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4383956"/>
                  </a:ext>
                </a:extLst>
              </a:tr>
              <a:tr h="323548">
                <a:tc vMerge="1">
                  <a:txBody>
                    <a:bodyPr/>
                    <a:lstStyle/>
                    <a:p>
                      <a:pPr latinLnBrk="1"/>
                      <a:endParaRPr lang="ko-KR" altLang="en-US"/>
                    </a:p>
                  </a:txBody>
                  <a:tcPr/>
                </a:tc>
                <a:tc gridSpan="2">
                  <a:txBody>
                    <a:bodyPr/>
                    <a:lstStyle/>
                    <a:p>
                      <a:pPr marL="0" marR="0" indent="0" algn="ctr" fontAlgn="base" latinLnBrk="0">
                        <a:lnSpc>
                          <a:spcPct val="130000"/>
                        </a:lnSpc>
                        <a:spcBef>
                          <a:spcPts val="0"/>
                        </a:spcBef>
                        <a:spcAft>
                          <a:spcPts val="0"/>
                        </a:spcAft>
                        <a:tabLst>
                          <a:tab pos="55880" algn="l"/>
                        </a:tabLst>
                      </a:pPr>
                      <a:r>
                        <a:rPr lang="en-US" altLang="ko-KR" sz="1000" b="1" kern="0" spc="-30" dirty="0">
                          <a:solidFill>
                            <a:sysClr val="windowText" lastClr="000000"/>
                          </a:solidFill>
                          <a:effectLst/>
                          <a:latin typeface="Times New Roman" panose="02020603050405020304" pitchFamily="18" charset="0"/>
                          <a:ea typeface="+mn-ea"/>
                          <a:cs typeface="Times New Roman" panose="02020603050405020304" pitchFamily="18" charset="0"/>
                        </a:rPr>
                        <a:t>Main</a:t>
                      </a:r>
                      <a:r>
                        <a:rPr lang="ko-KR" altLang="en-US" sz="1000" b="1" kern="0" spc="-30" dirty="0">
                          <a:solidFill>
                            <a:sysClr val="windowText" lastClr="000000"/>
                          </a:solidFill>
                          <a:effectLst/>
                          <a:latin typeface="Times New Roman" panose="02020603050405020304" pitchFamily="18" charset="0"/>
                          <a:ea typeface="+mn-ea"/>
                          <a:cs typeface="Times New Roman" panose="02020603050405020304" pitchFamily="18" charset="0"/>
                        </a:rPr>
                        <a:t> </a:t>
                      </a:r>
                      <a:r>
                        <a:rPr lang="en-US" altLang="ko-KR" sz="1000" b="1" kern="0" spc="-30" dirty="0">
                          <a:solidFill>
                            <a:sysClr val="windowText" lastClr="000000"/>
                          </a:solidFill>
                          <a:effectLst/>
                          <a:latin typeface="Times New Roman" panose="02020603050405020304" pitchFamily="18" charset="0"/>
                          <a:ea typeface="+mn-ea"/>
                          <a:cs typeface="Times New Roman" panose="02020603050405020304" pitchFamily="18" charset="0"/>
                        </a:rPr>
                        <a:t>product</a:t>
                      </a:r>
                      <a:endParaRPr lang="ko-KR" altLang="en-US" sz="1000" kern="0" spc="0" dirty="0">
                        <a:solidFill>
                          <a:sysClr val="windowText" lastClr="000000"/>
                        </a:solidFill>
                        <a:effectLst/>
                        <a:latin typeface="Times New Roman" panose="02020603050405020304" pitchFamily="18" charset="0"/>
                        <a:ea typeface="+mn-ea"/>
                        <a:cs typeface="Times New Roman" panose="02020603050405020304" pitchFamily="18" charset="0"/>
                      </a:endParaRPr>
                    </a:p>
                  </a:txBody>
                  <a:tcPr marL="86670" marR="86670" marT="43335" marB="43335"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tc hMerge="1">
                  <a:txBody>
                    <a:bodyPr/>
                    <a:lstStyle/>
                    <a:p>
                      <a:pPr marL="0" marR="0" indent="0" algn="ctr" fontAlgn="base" latinLnBrk="0">
                        <a:lnSpc>
                          <a:spcPct val="130000"/>
                        </a:lnSpc>
                        <a:spcBef>
                          <a:spcPts val="0"/>
                        </a:spcBef>
                        <a:spcAft>
                          <a:spcPts val="0"/>
                        </a:spcAft>
                        <a:tabLst>
                          <a:tab pos="55880" algn="l"/>
                        </a:tabLst>
                      </a:pPr>
                      <a:endParaRPr lang="ko-KR" altLang="en-US" sz="800" kern="0" spc="0" dirty="0">
                        <a:solidFill>
                          <a:sysClr val="windowText" lastClr="000000"/>
                        </a:solidFill>
                        <a:effectLst/>
                        <a:latin typeface="+mn-ea"/>
                        <a:ea typeface="+mn-ea"/>
                      </a:endParaRPr>
                    </a:p>
                  </a:txBody>
                  <a:tcPr marL="86670" marR="86670" marT="43335" marB="43335"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gridSpan="2">
                  <a:txBody>
                    <a:bodyPr/>
                    <a:lstStyle/>
                    <a:p>
                      <a:pPr latinLnBrk="1"/>
                      <a:endParaRPr lang="ko-KR" altLang="en-US" dirty="0">
                        <a:latin typeface="Times New Roman" panose="02020603050405020304" pitchFamily="18" charset="0"/>
                        <a:cs typeface="Times New Roman" panose="02020603050405020304" pitchFamily="18" charset="0"/>
                      </a:endParaRPr>
                    </a:p>
                  </a:txBody>
                  <a:tcPr marL="86670" marR="86670" marT="43335" marB="43335"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hMerge="1">
                  <a:txBody>
                    <a:bodyPr/>
                    <a:lstStyle/>
                    <a:p>
                      <a:pPr latinLnBrk="1"/>
                      <a:endParaRPr lang="ko-KR" altLang="en-US"/>
                    </a:p>
                  </a:txBody>
                  <a:tcPr>
                    <a:lnL w="3556" cap="flat" cmpd="sng" algn="ctr">
                      <a:solidFill>
                        <a:srgbClr val="000000"/>
                      </a:solidFill>
                      <a:prstDash val="solid"/>
                      <a:round/>
                      <a:headEnd type="none" w="med" len="med"/>
                      <a:tailEnd type="none" w="med" len="med"/>
                    </a:lnL>
                  </a:tcPr>
                </a:tc>
                <a:tc>
                  <a:txBody>
                    <a:bodyPr/>
                    <a:lstStyle/>
                    <a:p>
                      <a:pPr marL="0" marR="0" indent="0" algn="ctr" fontAlgn="base" latinLnBrk="0">
                        <a:lnSpc>
                          <a:spcPct val="130000"/>
                        </a:lnSpc>
                        <a:spcBef>
                          <a:spcPts val="0"/>
                        </a:spcBef>
                        <a:spcAft>
                          <a:spcPts val="0"/>
                        </a:spcAft>
                        <a:tabLst>
                          <a:tab pos="55880" algn="l"/>
                        </a:tabLst>
                      </a:pPr>
                      <a:r>
                        <a:rPr lang="en-US" altLang="ko-KR" sz="1000" b="1" kern="0" spc="-30" dirty="0">
                          <a:solidFill>
                            <a:sysClr val="windowText" lastClr="000000"/>
                          </a:solidFill>
                          <a:effectLst/>
                          <a:latin typeface="Times New Roman" panose="02020603050405020304" pitchFamily="18" charset="0"/>
                          <a:ea typeface="+mn-ea"/>
                          <a:cs typeface="Times New Roman" panose="02020603050405020304" pitchFamily="18" charset="0"/>
                        </a:rPr>
                        <a:t>Major processes</a:t>
                      </a:r>
                      <a:endParaRPr lang="ko-KR" altLang="en-US" sz="1000" kern="0" spc="0" dirty="0">
                        <a:solidFill>
                          <a:sysClr val="windowText" lastClr="000000"/>
                        </a:solidFill>
                        <a:effectLst/>
                        <a:latin typeface="Times New Roman" panose="02020603050405020304" pitchFamily="18" charset="0"/>
                        <a:ea typeface="+mn-ea"/>
                        <a:cs typeface="Times New Roman" panose="02020603050405020304" pitchFamily="18" charset="0"/>
                      </a:endParaRPr>
                    </a:p>
                  </a:txBody>
                  <a:tcPr marL="11148" marR="11148" marT="11148" marB="1114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tc>
                  <a:txBody>
                    <a:bodyPr/>
                    <a:lstStyle/>
                    <a:p>
                      <a:pPr marL="0" marR="0" indent="0" algn="ctr" fontAlgn="base" latinLnBrk="0">
                        <a:lnSpc>
                          <a:spcPct val="130000"/>
                        </a:lnSpc>
                        <a:spcBef>
                          <a:spcPts val="0"/>
                        </a:spcBef>
                        <a:spcAft>
                          <a:spcPts val="0"/>
                        </a:spcAft>
                        <a:tabLst>
                          <a:tab pos="55880" algn="l"/>
                        </a:tabLst>
                      </a:pPr>
                      <a:endParaRPr lang="ko-KR" altLang="en-US" sz="800" kern="0" spc="-30" dirty="0">
                        <a:solidFill>
                          <a:sysClr val="windowText" lastClr="000000"/>
                        </a:solidFill>
                        <a:effectLst/>
                        <a:latin typeface="Times New Roman" panose="02020603050405020304" pitchFamily="18" charset="0"/>
                        <a:ea typeface="+mn-ea"/>
                        <a:cs typeface="Times New Roman" panose="02020603050405020304" pitchFamily="18" charset="0"/>
                      </a:endParaRPr>
                    </a:p>
                  </a:txBody>
                  <a:tcPr marL="11148" marR="11148" marT="11148" marB="11148" anchor="ctr">
                    <a:lnL w="3556" cap="flat" cmpd="sng" algn="ctr">
                      <a:solidFill>
                        <a:srgbClr val="000000"/>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9836280"/>
                  </a:ext>
                </a:extLst>
              </a:tr>
              <a:tr h="529987">
                <a:tc vMerge="1">
                  <a:txBody>
                    <a:bodyPr/>
                    <a:lstStyle/>
                    <a:p>
                      <a:pPr latinLnBrk="1"/>
                      <a:endParaRPr lang="ko-KR" altLang="en-US"/>
                    </a:p>
                  </a:txBody>
                  <a:tcPr/>
                </a:tc>
                <a:tc gridSpan="2">
                  <a:txBody>
                    <a:bodyPr/>
                    <a:lstStyle/>
                    <a:p>
                      <a:pPr marL="0" marR="0" indent="0" algn="ctr" fontAlgn="base" latinLnBrk="0">
                        <a:lnSpc>
                          <a:spcPct val="130000"/>
                        </a:lnSpc>
                        <a:spcBef>
                          <a:spcPts val="0"/>
                        </a:spcBef>
                        <a:spcAft>
                          <a:spcPts val="0"/>
                        </a:spcAft>
                        <a:tabLst>
                          <a:tab pos="55880" algn="l"/>
                        </a:tabLst>
                      </a:pPr>
                      <a:r>
                        <a:rPr lang="en-US" altLang="ko-KR" sz="1000" b="1" kern="0" spc="-30" dirty="0">
                          <a:solidFill>
                            <a:sysClr val="windowText" lastClr="000000"/>
                          </a:solidFill>
                          <a:effectLst/>
                          <a:latin typeface="Times New Roman" panose="02020603050405020304" pitchFamily="18" charset="0"/>
                          <a:ea typeface="+mn-ea"/>
                          <a:cs typeface="Times New Roman" panose="02020603050405020304" pitchFamily="18" charset="0"/>
                        </a:rPr>
                        <a:t>Factory </a:t>
                      </a:r>
                      <a:r>
                        <a:rPr lang="en-US" altLang="ko-KR" sz="1000" b="1" kern="0" spc="-30" dirty="0" err="1">
                          <a:solidFill>
                            <a:sysClr val="windowText" lastClr="000000"/>
                          </a:solidFill>
                          <a:effectLst/>
                          <a:latin typeface="Times New Roman" panose="02020603050405020304" pitchFamily="18" charset="0"/>
                          <a:ea typeface="+mn-ea"/>
                          <a:cs typeface="Times New Roman" panose="02020603050405020304" pitchFamily="18" charset="0"/>
                        </a:rPr>
                        <a:t>Eqipment</a:t>
                      </a:r>
                      <a:r>
                        <a:rPr lang="en-US" altLang="ko-KR" sz="1000" b="1" kern="0" spc="-30" dirty="0">
                          <a:solidFill>
                            <a:sysClr val="windowText" lastClr="000000"/>
                          </a:solidFill>
                          <a:effectLst/>
                          <a:latin typeface="Times New Roman" panose="02020603050405020304" pitchFamily="18" charset="0"/>
                          <a:ea typeface="+mn-ea"/>
                          <a:cs typeface="Times New Roman" panose="02020603050405020304" pitchFamily="18" charset="0"/>
                        </a:rPr>
                        <a:t> Retention Status</a:t>
                      </a:r>
                      <a:endParaRPr lang="ko-KR" altLang="en-US" sz="1000" kern="0" spc="0" dirty="0">
                        <a:solidFill>
                          <a:sysClr val="windowText" lastClr="000000"/>
                        </a:solidFill>
                        <a:effectLst/>
                        <a:latin typeface="Times New Roman" panose="02020603050405020304" pitchFamily="18" charset="0"/>
                        <a:ea typeface="+mn-ea"/>
                        <a:cs typeface="Times New Roman" panose="02020603050405020304" pitchFamily="18" charset="0"/>
                      </a:endParaRPr>
                    </a:p>
                  </a:txBody>
                  <a:tcPr marL="86670" marR="86670" marT="43335" marB="43335"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tc hMerge="1">
                  <a:txBody>
                    <a:bodyPr/>
                    <a:lstStyle/>
                    <a:p>
                      <a:pPr marL="0" marR="0" indent="0" algn="ctr" fontAlgn="base" latinLnBrk="0">
                        <a:lnSpc>
                          <a:spcPct val="130000"/>
                        </a:lnSpc>
                        <a:spcBef>
                          <a:spcPts val="0"/>
                        </a:spcBef>
                        <a:spcAft>
                          <a:spcPts val="0"/>
                        </a:spcAft>
                        <a:tabLst>
                          <a:tab pos="55880" algn="l"/>
                        </a:tabLst>
                      </a:pPr>
                      <a:r>
                        <a:rPr lang="ko-KR" altLang="en-US" sz="800" kern="0" spc="0" dirty="0">
                          <a:solidFill>
                            <a:sysClr val="windowText" lastClr="000000"/>
                          </a:solidFill>
                          <a:effectLst/>
                          <a:latin typeface="+mn-ea"/>
                          <a:ea typeface="+mn-ea"/>
                        </a:rPr>
                        <a:t>*공장 아이템 기재</a:t>
                      </a:r>
                    </a:p>
                  </a:txBody>
                  <a:tcPr marL="86670" marR="86670" marT="43335" marB="43335" anchor="ctr">
                    <a:lnL w="3556" cap="flat" cmpd="sng" algn="ctr">
                      <a:solidFill>
                        <a:srgbClr val="000000"/>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gridSpan="4">
                  <a:txBody>
                    <a:bodyPr/>
                    <a:lstStyle/>
                    <a:p>
                      <a:pPr latinLnBrk="1"/>
                      <a:r>
                        <a:rPr lang="ko-KR" altLang="en-US" sz="800" kern="0" spc="0" dirty="0">
                          <a:solidFill>
                            <a:schemeClr val="bg1">
                              <a:lumMod val="65000"/>
                            </a:schemeClr>
                          </a:solidFill>
                          <a:effectLst/>
                          <a:latin typeface="Times New Roman" panose="02020603050405020304" pitchFamily="18" charset="0"/>
                          <a:ea typeface="+mn-ea"/>
                          <a:cs typeface="Times New Roman" panose="02020603050405020304" pitchFamily="18" charset="0"/>
                        </a:rPr>
                        <a:t>*</a:t>
                      </a:r>
                      <a:r>
                        <a:rPr lang="en-US" altLang="ko-KR" sz="800" kern="0" spc="0" dirty="0">
                          <a:solidFill>
                            <a:schemeClr val="bg1">
                              <a:lumMod val="65000"/>
                            </a:schemeClr>
                          </a:solidFill>
                          <a:effectLst/>
                          <a:latin typeface="Times New Roman" panose="02020603050405020304" pitchFamily="18" charset="0"/>
                          <a:ea typeface="+mn-ea"/>
                          <a:cs typeface="Times New Roman" panose="02020603050405020304" pitchFamily="18" charset="0"/>
                        </a:rPr>
                        <a:t>Fill out all factory equipment Retention Status</a:t>
                      </a:r>
                      <a:endParaRPr lang="ko-KR" altLang="en-US" dirty="0">
                        <a:solidFill>
                          <a:schemeClr val="bg1">
                            <a:lumMod val="65000"/>
                          </a:schemeClr>
                        </a:solidFill>
                        <a:latin typeface="Times New Roman" panose="02020603050405020304" pitchFamily="18" charset="0"/>
                        <a:cs typeface="Times New Roman" panose="02020603050405020304" pitchFamily="18" charset="0"/>
                      </a:endParaRPr>
                    </a:p>
                  </a:txBody>
                  <a:tcPr marL="86670" marR="86670" marT="43335" marB="43335" anchor="ctr">
                    <a:lnL w="3556" cap="flat" cmpd="sng" algn="ctr">
                      <a:solidFill>
                        <a:srgbClr val="000000"/>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hMerge="1">
                  <a:txBody>
                    <a:bodyPr/>
                    <a:lstStyle/>
                    <a:p>
                      <a:pPr latinLnBrk="1"/>
                      <a:endParaRPr lang="ko-KR" altLang="en-US"/>
                    </a:p>
                  </a:txBody>
                  <a:tcPr>
                    <a:lnL w="21590" cap="flat" cmpd="sng" algn="ctr">
                      <a:solidFill>
                        <a:srgbClr val="000000"/>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917882567"/>
                  </a:ext>
                </a:extLst>
              </a:tr>
              <a:tr h="869801">
                <a:tc vMerge="1">
                  <a:txBody>
                    <a:bodyPr/>
                    <a:lstStyle/>
                    <a:p>
                      <a:pPr latinLnBrk="1"/>
                      <a:endParaRPr lang="ko-KR" altLang="en-US"/>
                    </a:p>
                  </a:txBody>
                  <a:tcPr/>
                </a:tc>
                <a:tc gridSpan="2">
                  <a:txBody>
                    <a:bodyPr/>
                    <a:lstStyle/>
                    <a:p>
                      <a:pPr marL="0" marR="0" indent="0" algn="ctr" fontAlgn="base" latinLnBrk="0">
                        <a:lnSpc>
                          <a:spcPct val="130000"/>
                        </a:lnSpc>
                        <a:spcBef>
                          <a:spcPts val="0"/>
                        </a:spcBef>
                        <a:spcAft>
                          <a:spcPts val="0"/>
                        </a:spcAft>
                        <a:tabLst>
                          <a:tab pos="55880" algn="l"/>
                        </a:tabLst>
                      </a:pPr>
                      <a:r>
                        <a:rPr lang="en-US" altLang="ko-KR" sz="1000" b="1" kern="0" spc="-30" dirty="0">
                          <a:solidFill>
                            <a:sysClr val="windowText" lastClr="000000"/>
                          </a:solidFill>
                          <a:effectLst/>
                          <a:latin typeface="Times New Roman" panose="02020603050405020304" pitchFamily="18" charset="0"/>
                          <a:ea typeface="+mn-ea"/>
                          <a:cs typeface="Times New Roman" panose="02020603050405020304" pitchFamily="18" charset="0"/>
                        </a:rPr>
                        <a:t>Type of smart factory deployments</a:t>
                      </a:r>
                      <a:endParaRPr lang="ko-KR" altLang="en-US" sz="1000" kern="0" spc="0" dirty="0">
                        <a:solidFill>
                          <a:sysClr val="windowText" lastClr="000000"/>
                        </a:solidFill>
                        <a:effectLst/>
                        <a:latin typeface="Times New Roman" panose="02020603050405020304" pitchFamily="18" charset="0"/>
                        <a:ea typeface="+mn-ea"/>
                        <a:cs typeface="Times New Roman" panose="02020603050405020304" pitchFamily="18" charset="0"/>
                      </a:endParaRPr>
                    </a:p>
                  </a:txBody>
                  <a:tcPr marL="86670" marR="86670" marT="43335" marB="43335"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tc hMerge="1">
                  <a:txBody>
                    <a:bodyPr/>
                    <a:lstStyle/>
                    <a:p>
                      <a:pPr marL="0" marR="0" indent="0" algn="ctr" fontAlgn="base" latinLnBrk="0">
                        <a:lnSpc>
                          <a:spcPct val="130000"/>
                        </a:lnSpc>
                        <a:spcBef>
                          <a:spcPts val="0"/>
                        </a:spcBef>
                        <a:spcAft>
                          <a:spcPts val="0"/>
                        </a:spcAft>
                        <a:tabLst>
                          <a:tab pos="55880" algn="l"/>
                        </a:tabLst>
                      </a:pPr>
                      <a:r>
                        <a:rPr lang="ko-KR" altLang="en-US" sz="800" kern="0" spc="0">
                          <a:solidFill>
                            <a:sysClr val="windowText" lastClr="000000"/>
                          </a:solidFill>
                          <a:effectLst/>
                          <a:latin typeface="+mn-ea"/>
                          <a:ea typeface="+mn-ea"/>
                        </a:rPr>
                        <a:t>*스마트팩토리 구축을 하고자 하는 아이템 컨셉 설명</a:t>
                      </a:r>
                      <a:endParaRPr lang="ko-KR" altLang="en-US" sz="800" kern="0" spc="0" dirty="0">
                        <a:solidFill>
                          <a:sysClr val="windowText" lastClr="000000"/>
                        </a:solidFill>
                        <a:effectLst/>
                        <a:latin typeface="+mn-ea"/>
                        <a:ea typeface="+mn-ea"/>
                      </a:endParaRPr>
                    </a:p>
                  </a:txBody>
                  <a:tcPr marL="86670" marR="86670" marT="43335" marB="43335" anchor="ctr">
                    <a:lnL w="3556" cap="flat" cmpd="sng" algn="ctr">
                      <a:solidFill>
                        <a:srgbClr val="000000"/>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gridSpan="4">
                  <a:txBody>
                    <a:bodyPr/>
                    <a:lstStyle/>
                    <a:p>
                      <a:pPr latinLnBrk="1"/>
                      <a:r>
                        <a:rPr lang="ko-KR" altLang="en-US" sz="800" kern="0" spc="0" dirty="0">
                          <a:solidFill>
                            <a:schemeClr val="bg1">
                              <a:lumMod val="65000"/>
                            </a:schemeClr>
                          </a:solidFill>
                          <a:effectLst/>
                          <a:latin typeface="Times New Roman" panose="02020603050405020304" pitchFamily="18" charset="0"/>
                          <a:ea typeface="+mn-ea"/>
                          <a:cs typeface="Times New Roman" panose="02020603050405020304" pitchFamily="18" charset="0"/>
                        </a:rPr>
                        <a:t>*</a:t>
                      </a:r>
                      <a:r>
                        <a:rPr lang="en-US" altLang="ko-KR" sz="800" kern="0" spc="0" dirty="0">
                          <a:solidFill>
                            <a:schemeClr val="bg1">
                              <a:lumMod val="65000"/>
                            </a:schemeClr>
                          </a:solidFill>
                          <a:effectLst/>
                          <a:latin typeface="Times New Roman" panose="02020603050405020304" pitchFamily="18" charset="0"/>
                          <a:ea typeface="+mn-ea"/>
                          <a:cs typeface="Times New Roman" panose="02020603050405020304" pitchFamily="18" charset="0"/>
                        </a:rPr>
                        <a:t>Explanation of the item concept to build a smart factory</a:t>
                      </a:r>
                      <a:endParaRPr lang="ko-KR" altLang="en-US" dirty="0">
                        <a:solidFill>
                          <a:schemeClr val="bg1">
                            <a:lumMod val="65000"/>
                          </a:schemeClr>
                        </a:solidFill>
                        <a:latin typeface="Times New Roman" panose="02020603050405020304" pitchFamily="18" charset="0"/>
                        <a:cs typeface="Times New Roman" panose="02020603050405020304" pitchFamily="18" charset="0"/>
                      </a:endParaRPr>
                    </a:p>
                  </a:txBody>
                  <a:tcPr marL="86670" marR="86670" marT="43335" marB="43335" anchor="ctr">
                    <a:lnL w="3556" cap="flat" cmpd="sng" algn="ctr">
                      <a:solidFill>
                        <a:srgbClr val="000000"/>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hMerge="1">
                  <a:txBody>
                    <a:bodyPr/>
                    <a:lstStyle/>
                    <a:p>
                      <a:pPr latinLnBrk="1"/>
                      <a:endParaRPr lang="ko-KR" altLang="en-US"/>
                    </a:p>
                  </a:txBody>
                  <a:tcPr>
                    <a:lnL w="21590" cap="flat" cmpd="sng" algn="ctr">
                      <a:solidFill>
                        <a:srgbClr val="000000"/>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661794746"/>
                  </a:ext>
                </a:extLst>
              </a:tr>
              <a:tr h="323548">
                <a:tc vMerge="1">
                  <a:txBody>
                    <a:bodyPr/>
                    <a:lstStyle/>
                    <a:p>
                      <a:pPr latinLnBrk="1"/>
                      <a:endParaRPr lang="ko-KR" altLang="en-US"/>
                    </a:p>
                  </a:txBody>
                  <a:tcPr/>
                </a:tc>
                <a:tc gridSpan="2">
                  <a:txBody>
                    <a:bodyPr/>
                    <a:lstStyle/>
                    <a:p>
                      <a:pPr marL="0" marR="0" indent="0" algn="ctr" fontAlgn="base" latinLnBrk="0">
                        <a:lnSpc>
                          <a:spcPct val="130000"/>
                        </a:lnSpc>
                        <a:spcBef>
                          <a:spcPts val="0"/>
                        </a:spcBef>
                        <a:spcAft>
                          <a:spcPts val="0"/>
                        </a:spcAft>
                        <a:tabLst>
                          <a:tab pos="55880" algn="l"/>
                        </a:tabLst>
                      </a:pPr>
                      <a:r>
                        <a:rPr lang="en-US" altLang="ko-KR" sz="1000" b="1" kern="0" spc="-30" dirty="0">
                          <a:solidFill>
                            <a:sysClr val="windowText" lastClr="000000"/>
                          </a:solidFill>
                          <a:effectLst/>
                          <a:latin typeface="Times New Roman" panose="02020603050405020304" pitchFamily="18" charset="0"/>
                          <a:ea typeface="+mn-ea"/>
                          <a:cs typeface="Times New Roman" panose="02020603050405020304" pitchFamily="18" charset="0"/>
                        </a:rPr>
                        <a:t>Key</a:t>
                      </a:r>
                      <a:r>
                        <a:rPr lang="ko-KR" altLang="en-US" sz="1000" b="1" kern="0" spc="-30" dirty="0">
                          <a:solidFill>
                            <a:sysClr val="windowText" lastClr="000000"/>
                          </a:solidFill>
                          <a:effectLst/>
                          <a:latin typeface="Times New Roman" panose="02020603050405020304" pitchFamily="18" charset="0"/>
                          <a:ea typeface="+mn-ea"/>
                          <a:cs typeface="Times New Roman" panose="02020603050405020304" pitchFamily="18" charset="0"/>
                        </a:rPr>
                        <a:t> </a:t>
                      </a:r>
                      <a:r>
                        <a:rPr lang="en-US" altLang="ko-KR" sz="1000" b="1" kern="0" spc="-30" dirty="0">
                          <a:solidFill>
                            <a:sysClr val="windowText" lastClr="000000"/>
                          </a:solidFill>
                          <a:effectLst/>
                          <a:latin typeface="Times New Roman" panose="02020603050405020304" pitchFamily="18" charset="0"/>
                          <a:ea typeface="+mn-ea"/>
                          <a:cs typeface="Times New Roman" panose="02020603050405020304" pitchFamily="18" charset="0"/>
                        </a:rPr>
                        <a:t>vendors</a:t>
                      </a:r>
                      <a:endParaRPr lang="ko-KR" altLang="en-US" sz="1000" kern="0" spc="0" dirty="0">
                        <a:solidFill>
                          <a:sysClr val="windowText" lastClr="000000"/>
                        </a:solidFill>
                        <a:effectLst/>
                        <a:latin typeface="Times New Roman" panose="02020603050405020304" pitchFamily="18" charset="0"/>
                        <a:ea typeface="+mn-ea"/>
                        <a:cs typeface="Times New Roman" panose="02020603050405020304" pitchFamily="18" charset="0"/>
                      </a:endParaRPr>
                    </a:p>
                  </a:txBody>
                  <a:tcPr marL="86670" marR="86670" marT="43335" marB="43335"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tc hMerge="1">
                  <a:txBody>
                    <a:bodyPr/>
                    <a:lstStyle/>
                    <a:p>
                      <a:pPr marL="0" marR="0" indent="0" algn="ctr" fontAlgn="base" latinLnBrk="0">
                        <a:lnSpc>
                          <a:spcPct val="130000"/>
                        </a:lnSpc>
                        <a:spcBef>
                          <a:spcPts val="0"/>
                        </a:spcBef>
                        <a:spcAft>
                          <a:spcPts val="0"/>
                        </a:spcAft>
                        <a:tabLst>
                          <a:tab pos="55880" algn="l"/>
                        </a:tabLst>
                      </a:pPr>
                      <a:endParaRPr lang="ko-KR" altLang="en-US" sz="800" kern="0" spc="-30" dirty="0">
                        <a:solidFill>
                          <a:sysClr val="windowText" lastClr="000000"/>
                        </a:solidFill>
                        <a:effectLst/>
                        <a:latin typeface="+mn-ea"/>
                        <a:ea typeface="+mn-ea"/>
                      </a:endParaRPr>
                    </a:p>
                  </a:txBody>
                  <a:tcPr marL="86670" marR="86670" marT="43335" marB="43335"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gridSpan="2">
                  <a:txBody>
                    <a:bodyPr/>
                    <a:lstStyle/>
                    <a:p>
                      <a:pPr latinLnBrk="1"/>
                      <a:endParaRPr lang="ko-KR" altLang="en-US">
                        <a:latin typeface="Times New Roman" panose="02020603050405020304" pitchFamily="18" charset="0"/>
                        <a:cs typeface="Times New Roman" panose="02020603050405020304" pitchFamily="18" charset="0"/>
                      </a:endParaRPr>
                    </a:p>
                  </a:txBody>
                  <a:tcPr marL="86670" marR="86670" marT="43335" marB="43335"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hMerge="1">
                  <a:txBody>
                    <a:bodyPr/>
                    <a:lstStyle/>
                    <a:p>
                      <a:pPr latinLnBrk="1"/>
                      <a:endParaRPr lang="ko-KR" altLang="en-US"/>
                    </a:p>
                  </a:txBody>
                  <a:tcPr>
                    <a:lnL w="3556" cap="flat" cmpd="sng" algn="ctr">
                      <a:solidFill>
                        <a:srgbClr val="000000"/>
                      </a:solidFill>
                      <a:prstDash val="solid"/>
                      <a:round/>
                      <a:headEnd type="none" w="med" len="med"/>
                      <a:tailEnd type="none" w="med" len="med"/>
                    </a:lnL>
                  </a:tcPr>
                </a:tc>
                <a:tc>
                  <a:txBody>
                    <a:bodyPr/>
                    <a:lstStyle/>
                    <a:p>
                      <a:pPr marL="0" marR="0" indent="0" algn="ctr" fontAlgn="base" latinLnBrk="0">
                        <a:lnSpc>
                          <a:spcPct val="130000"/>
                        </a:lnSpc>
                        <a:spcBef>
                          <a:spcPts val="0"/>
                        </a:spcBef>
                        <a:spcAft>
                          <a:spcPts val="0"/>
                        </a:spcAft>
                        <a:tabLst>
                          <a:tab pos="55880" algn="l"/>
                        </a:tabLst>
                      </a:pPr>
                      <a:r>
                        <a:rPr lang="en-US" altLang="ko-KR" sz="1000" b="1" kern="0" spc="-30" dirty="0">
                          <a:solidFill>
                            <a:sysClr val="windowText" lastClr="000000"/>
                          </a:solidFill>
                          <a:effectLst/>
                          <a:latin typeface="Times New Roman" panose="02020603050405020304" pitchFamily="18" charset="0"/>
                          <a:ea typeface="+mn-ea"/>
                          <a:cs typeface="Times New Roman" panose="02020603050405020304" pitchFamily="18" charset="0"/>
                        </a:rPr>
                        <a:t>Founding date</a:t>
                      </a:r>
                      <a:endParaRPr lang="ko-KR" altLang="en-US" sz="1000" kern="0" spc="0" dirty="0">
                        <a:solidFill>
                          <a:sysClr val="windowText" lastClr="000000"/>
                        </a:solidFill>
                        <a:effectLst/>
                        <a:latin typeface="Times New Roman" panose="02020603050405020304" pitchFamily="18" charset="0"/>
                        <a:ea typeface="+mn-ea"/>
                        <a:cs typeface="Times New Roman" panose="02020603050405020304" pitchFamily="18" charset="0"/>
                      </a:endParaRPr>
                    </a:p>
                  </a:txBody>
                  <a:tcPr marL="11148" marR="11148" marT="11148" marB="1114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tc>
                  <a:txBody>
                    <a:bodyPr/>
                    <a:lstStyle/>
                    <a:p>
                      <a:pPr marL="0" marR="0" indent="0" algn="ctr" fontAlgn="base" latinLnBrk="0">
                        <a:lnSpc>
                          <a:spcPct val="130000"/>
                        </a:lnSpc>
                        <a:spcBef>
                          <a:spcPts val="0"/>
                        </a:spcBef>
                        <a:spcAft>
                          <a:spcPts val="0"/>
                        </a:spcAft>
                        <a:tabLst>
                          <a:tab pos="55880" algn="l"/>
                        </a:tabLst>
                      </a:pPr>
                      <a:r>
                        <a:rPr lang="en-US" sz="800" kern="0" spc="-30" dirty="0">
                          <a:solidFill>
                            <a:schemeClr val="bg1">
                              <a:lumMod val="65000"/>
                            </a:schemeClr>
                          </a:solidFill>
                          <a:effectLst/>
                          <a:latin typeface="Times New Roman" panose="02020603050405020304" pitchFamily="18" charset="0"/>
                          <a:ea typeface="+mn-ea"/>
                          <a:cs typeface="Times New Roman" panose="02020603050405020304" pitchFamily="18" charset="0"/>
                        </a:rPr>
                        <a:t>YY.MM.dd</a:t>
                      </a:r>
                      <a:endParaRPr lang="en-US" sz="800" kern="0" spc="0" dirty="0">
                        <a:solidFill>
                          <a:schemeClr val="bg1">
                            <a:lumMod val="65000"/>
                          </a:schemeClr>
                        </a:solidFill>
                        <a:effectLst/>
                        <a:latin typeface="Times New Roman" panose="02020603050405020304" pitchFamily="18" charset="0"/>
                        <a:ea typeface="+mn-ea"/>
                        <a:cs typeface="Times New Roman" panose="02020603050405020304" pitchFamily="18" charset="0"/>
                      </a:endParaRPr>
                    </a:p>
                  </a:txBody>
                  <a:tcPr marL="11148" marR="11148" marT="11148" marB="11148" anchor="ctr">
                    <a:lnL w="3556" cap="flat" cmpd="sng" algn="ctr">
                      <a:solidFill>
                        <a:srgbClr val="000000"/>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5115080"/>
                  </a:ext>
                </a:extLst>
              </a:tr>
              <a:tr h="420300">
                <a:tc vMerge="1">
                  <a:txBody>
                    <a:bodyPr/>
                    <a:lstStyle/>
                    <a:p>
                      <a:pPr latinLnBrk="1"/>
                      <a:endParaRPr lang="ko-KR" altLang="en-US"/>
                    </a:p>
                  </a:txBody>
                  <a:tcPr/>
                </a:tc>
                <a:tc gridSpan="2">
                  <a:txBody>
                    <a:bodyPr/>
                    <a:lstStyle/>
                    <a:p>
                      <a:pPr marL="0" marR="0" indent="0" algn="ctr" fontAlgn="base" latinLnBrk="0">
                        <a:lnSpc>
                          <a:spcPct val="130000"/>
                        </a:lnSpc>
                        <a:spcBef>
                          <a:spcPts val="0"/>
                        </a:spcBef>
                        <a:spcAft>
                          <a:spcPts val="0"/>
                        </a:spcAft>
                        <a:tabLst>
                          <a:tab pos="55880" algn="l"/>
                        </a:tabLst>
                      </a:pPr>
                      <a:r>
                        <a:rPr lang="en-US" altLang="ko-KR" sz="1000" b="1" kern="0" spc="-30" dirty="0">
                          <a:solidFill>
                            <a:sysClr val="windowText" lastClr="000000"/>
                          </a:solidFill>
                          <a:effectLst/>
                          <a:latin typeface="Times New Roman" panose="02020603050405020304" pitchFamily="18" charset="0"/>
                          <a:ea typeface="+mn-ea"/>
                          <a:cs typeface="Times New Roman" panose="02020603050405020304" pitchFamily="18" charset="0"/>
                        </a:rPr>
                        <a:t>Business size</a:t>
                      </a:r>
                      <a:endParaRPr lang="ko-KR" altLang="en-US" sz="1000" kern="0" spc="0" dirty="0">
                        <a:solidFill>
                          <a:sysClr val="windowText" lastClr="000000"/>
                        </a:solidFill>
                        <a:effectLst/>
                        <a:latin typeface="Times New Roman" panose="02020603050405020304" pitchFamily="18" charset="0"/>
                        <a:ea typeface="+mn-ea"/>
                        <a:cs typeface="Times New Roman" panose="02020603050405020304" pitchFamily="18" charset="0"/>
                      </a:endParaRPr>
                    </a:p>
                  </a:txBody>
                  <a:tcPr marL="86670" marR="86670" marT="43335" marB="43335"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tc hMerge="1">
                  <a:txBody>
                    <a:bodyPr/>
                    <a:lstStyle/>
                    <a:p>
                      <a:pPr marL="0" marR="0" indent="0" algn="ctr" fontAlgn="base" latinLnBrk="0">
                        <a:lnSpc>
                          <a:spcPct val="130000"/>
                        </a:lnSpc>
                        <a:spcBef>
                          <a:spcPts val="0"/>
                        </a:spcBef>
                        <a:spcAft>
                          <a:spcPts val="0"/>
                        </a:spcAft>
                        <a:tabLst>
                          <a:tab pos="55880" algn="l"/>
                        </a:tabLst>
                      </a:pPr>
                      <a:r>
                        <a:rPr lang="ko-KR" altLang="en-US" sz="800" kern="0" spc="-30">
                          <a:solidFill>
                            <a:sysClr val="windowText" lastClr="000000"/>
                          </a:solidFill>
                          <a:effectLst/>
                          <a:latin typeface="+mn-ea"/>
                          <a:ea typeface="+mn-ea"/>
                        </a:rPr>
                        <a:t>필수</a:t>
                      </a:r>
                      <a:endParaRPr lang="ko-KR" altLang="en-US" sz="800" kern="0" spc="0" dirty="0">
                        <a:solidFill>
                          <a:sysClr val="windowText" lastClr="000000"/>
                        </a:solidFill>
                        <a:effectLst/>
                        <a:latin typeface="+mn-ea"/>
                        <a:ea typeface="+mn-ea"/>
                      </a:endParaRPr>
                    </a:p>
                  </a:txBody>
                  <a:tcPr marL="86670" marR="86670" marT="43335" marB="43335"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gridSpan="2">
                  <a:txBody>
                    <a:bodyPr/>
                    <a:lstStyle/>
                    <a:p>
                      <a:pPr latinLnBrk="1"/>
                      <a:r>
                        <a:rPr lang="en-US" altLang="ko-KR" sz="800" kern="0" spc="-30" dirty="0">
                          <a:solidFill>
                            <a:schemeClr val="bg1">
                              <a:lumMod val="65000"/>
                            </a:schemeClr>
                          </a:solidFill>
                          <a:effectLst/>
                          <a:latin typeface="Times New Roman" panose="02020603050405020304" pitchFamily="18" charset="0"/>
                          <a:ea typeface="+mn-ea"/>
                          <a:cs typeface="Times New Roman" panose="02020603050405020304" pitchFamily="18" charset="0"/>
                        </a:rPr>
                        <a:t>Essential</a:t>
                      </a:r>
                      <a:endParaRPr lang="ko-KR" altLang="en-US" dirty="0">
                        <a:solidFill>
                          <a:schemeClr val="bg1">
                            <a:lumMod val="65000"/>
                          </a:schemeClr>
                        </a:solidFill>
                        <a:latin typeface="Times New Roman" panose="02020603050405020304" pitchFamily="18" charset="0"/>
                        <a:cs typeface="Times New Roman" panose="02020603050405020304" pitchFamily="18" charset="0"/>
                      </a:endParaRPr>
                    </a:p>
                  </a:txBody>
                  <a:tcPr marL="86670" marR="86670" marT="43335" marB="43335"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pPr latinLnBrk="1"/>
                      <a:endParaRPr lang="ko-KR" altLang="en-US"/>
                    </a:p>
                  </a:txBody>
                  <a:tcPr>
                    <a:lnL w="3556" cap="flat" cmpd="sng" algn="ctr">
                      <a:solidFill>
                        <a:srgbClr val="000000"/>
                      </a:solidFill>
                      <a:prstDash val="solid"/>
                      <a:round/>
                      <a:headEnd type="none" w="med" len="med"/>
                      <a:tailEnd type="none" w="med" len="med"/>
                    </a:lnL>
                  </a:tcPr>
                </a:tc>
                <a:tc>
                  <a:txBody>
                    <a:bodyPr/>
                    <a:lstStyle/>
                    <a:p>
                      <a:pPr marL="0" marR="0" indent="0" algn="ctr" fontAlgn="base" latinLnBrk="0">
                        <a:lnSpc>
                          <a:spcPct val="130000"/>
                        </a:lnSpc>
                        <a:spcBef>
                          <a:spcPts val="0"/>
                        </a:spcBef>
                        <a:spcAft>
                          <a:spcPts val="0"/>
                        </a:spcAft>
                        <a:tabLst>
                          <a:tab pos="55880" algn="l"/>
                        </a:tabLst>
                      </a:pPr>
                      <a:r>
                        <a:rPr lang="en-US" altLang="ko-KR" sz="1000" b="1" kern="0" spc="-30" dirty="0">
                          <a:solidFill>
                            <a:sysClr val="windowText" lastClr="000000"/>
                          </a:solidFill>
                          <a:effectLst/>
                          <a:latin typeface="Times New Roman" panose="02020603050405020304" pitchFamily="18" charset="0"/>
                          <a:ea typeface="+mn-ea"/>
                          <a:cs typeface="Times New Roman" panose="02020603050405020304" pitchFamily="18" charset="0"/>
                        </a:rPr>
                        <a:t>Field/Office Workforce</a:t>
                      </a:r>
                      <a:endParaRPr lang="ko-KR" altLang="en-US" sz="1000" kern="0" spc="0" dirty="0">
                        <a:solidFill>
                          <a:sysClr val="windowText" lastClr="000000"/>
                        </a:solidFill>
                        <a:effectLst/>
                        <a:latin typeface="Times New Roman" panose="02020603050405020304" pitchFamily="18" charset="0"/>
                        <a:ea typeface="+mn-ea"/>
                        <a:cs typeface="Times New Roman" panose="02020603050405020304" pitchFamily="18" charset="0"/>
                      </a:endParaRPr>
                    </a:p>
                  </a:txBody>
                  <a:tcPr marL="11148" marR="11148" marT="11148" marB="1114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tc>
                  <a:txBody>
                    <a:bodyPr/>
                    <a:lstStyle/>
                    <a:p>
                      <a:pPr marL="0" marR="0" indent="0" algn="ctr" fontAlgn="base" latinLnBrk="0">
                        <a:lnSpc>
                          <a:spcPct val="130000"/>
                        </a:lnSpc>
                        <a:spcBef>
                          <a:spcPts val="0"/>
                        </a:spcBef>
                        <a:spcAft>
                          <a:spcPts val="0"/>
                        </a:spcAft>
                        <a:tabLst>
                          <a:tab pos="55880" algn="l"/>
                        </a:tabLst>
                      </a:pPr>
                      <a:r>
                        <a:rPr lang="en-US" altLang="ko-KR" sz="800" kern="0" spc="-30" dirty="0">
                          <a:solidFill>
                            <a:schemeClr val="bg1">
                              <a:lumMod val="65000"/>
                            </a:schemeClr>
                          </a:solidFill>
                          <a:effectLst/>
                          <a:latin typeface="Times New Roman" panose="02020603050405020304" pitchFamily="18" charset="0"/>
                          <a:ea typeface="+mn-ea"/>
                          <a:cs typeface="Times New Roman" panose="02020603050405020304" pitchFamily="18" charset="0"/>
                        </a:rPr>
                        <a:t>Field</a:t>
                      </a:r>
                      <a:r>
                        <a:rPr lang="ko-KR" altLang="en-US" sz="800" kern="0" spc="-30" dirty="0">
                          <a:solidFill>
                            <a:schemeClr val="bg1">
                              <a:lumMod val="65000"/>
                            </a:schemeClr>
                          </a:solidFill>
                          <a:effectLst/>
                          <a:latin typeface="Times New Roman" panose="02020603050405020304" pitchFamily="18" charset="0"/>
                          <a:ea typeface="+mn-ea"/>
                          <a:cs typeface="Times New Roman" panose="02020603050405020304" pitchFamily="18" charset="0"/>
                        </a:rPr>
                        <a:t> </a:t>
                      </a:r>
                      <a:r>
                        <a:rPr lang="en-US" altLang="ko-KR" sz="800" kern="0" spc="-30" dirty="0">
                          <a:solidFill>
                            <a:schemeClr val="bg1">
                              <a:lumMod val="65000"/>
                            </a:schemeClr>
                          </a:solidFill>
                          <a:effectLst/>
                          <a:latin typeface="Times New Roman" panose="02020603050405020304" pitchFamily="18" charset="0"/>
                          <a:ea typeface="+mn-ea"/>
                          <a:cs typeface="Times New Roman" panose="02020603050405020304" pitchFamily="18" charset="0"/>
                        </a:rPr>
                        <a:t>:OO People</a:t>
                      </a:r>
                      <a:r>
                        <a:rPr lang="ko-KR" altLang="en-US" sz="800" kern="0" spc="-30" dirty="0">
                          <a:solidFill>
                            <a:schemeClr val="bg1">
                              <a:lumMod val="65000"/>
                            </a:schemeClr>
                          </a:solidFill>
                          <a:effectLst/>
                          <a:latin typeface="Times New Roman" panose="02020603050405020304" pitchFamily="18" charset="0"/>
                          <a:ea typeface="+mn-ea"/>
                          <a:cs typeface="Times New Roman" panose="02020603050405020304" pitchFamily="18" charset="0"/>
                        </a:rPr>
                        <a:t> </a:t>
                      </a:r>
                      <a:endParaRPr lang="en-US" altLang="ko-KR" sz="800" kern="0" spc="-30" dirty="0">
                        <a:solidFill>
                          <a:schemeClr val="bg1">
                            <a:lumMod val="65000"/>
                          </a:schemeClr>
                        </a:solidFill>
                        <a:effectLst/>
                        <a:latin typeface="Times New Roman" panose="02020603050405020304" pitchFamily="18" charset="0"/>
                        <a:ea typeface="+mn-ea"/>
                        <a:cs typeface="Times New Roman" panose="02020603050405020304" pitchFamily="18" charset="0"/>
                      </a:endParaRPr>
                    </a:p>
                    <a:p>
                      <a:pPr marL="0" marR="0" indent="0" algn="ctr" fontAlgn="base" latinLnBrk="0">
                        <a:lnSpc>
                          <a:spcPct val="130000"/>
                        </a:lnSpc>
                        <a:spcBef>
                          <a:spcPts val="0"/>
                        </a:spcBef>
                        <a:spcAft>
                          <a:spcPts val="0"/>
                        </a:spcAft>
                        <a:tabLst>
                          <a:tab pos="55880" algn="l"/>
                        </a:tabLst>
                      </a:pPr>
                      <a:r>
                        <a:rPr lang="en-US" altLang="ko-KR" sz="800" kern="0" spc="-30" dirty="0">
                          <a:solidFill>
                            <a:schemeClr val="bg1">
                              <a:lumMod val="65000"/>
                            </a:schemeClr>
                          </a:solidFill>
                          <a:effectLst/>
                          <a:latin typeface="Times New Roman" panose="02020603050405020304" pitchFamily="18" charset="0"/>
                          <a:ea typeface="+mn-ea"/>
                          <a:cs typeface="Times New Roman" panose="02020603050405020304" pitchFamily="18" charset="0"/>
                        </a:rPr>
                        <a:t>Office</a:t>
                      </a:r>
                      <a:r>
                        <a:rPr lang="ko-KR" altLang="en-US" sz="800" kern="0" spc="-30" dirty="0">
                          <a:solidFill>
                            <a:schemeClr val="bg1">
                              <a:lumMod val="65000"/>
                            </a:schemeClr>
                          </a:solidFill>
                          <a:effectLst/>
                          <a:latin typeface="Times New Roman" panose="02020603050405020304" pitchFamily="18" charset="0"/>
                          <a:ea typeface="+mn-ea"/>
                          <a:cs typeface="Times New Roman" panose="02020603050405020304" pitchFamily="18" charset="0"/>
                        </a:rPr>
                        <a:t> </a:t>
                      </a:r>
                      <a:r>
                        <a:rPr lang="en-US" altLang="ko-KR" sz="800" kern="0" spc="-30" dirty="0">
                          <a:solidFill>
                            <a:schemeClr val="bg1">
                              <a:lumMod val="65000"/>
                            </a:schemeClr>
                          </a:solidFill>
                          <a:effectLst/>
                          <a:latin typeface="Times New Roman" panose="02020603050405020304" pitchFamily="18" charset="0"/>
                          <a:ea typeface="+mn-ea"/>
                          <a:cs typeface="Times New Roman" panose="02020603050405020304" pitchFamily="18" charset="0"/>
                        </a:rPr>
                        <a:t>:OO</a:t>
                      </a:r>
                      <a:r>
                        <a:rPr lang="ko-KR" altLang="en-US" sz="800" kern="0" spc="-30" dirty="0">
                          <a:solidFill>
                            <a:schemeClr val="bg1">
                              <a:lumMod val="65000"/>
                            </a:schemeClr>
                          </a:solidFill>
                          <a:effectLst/>
                          <a:latin typeface="Times New Roman" panose="02020603050405020304" pitchFamily="18" charset="0"/>
                          <a:ea typeface="+mn-ea"/>
                          <a:cs typeface="Times New Roman" panose="02020603050405020304" pitchFamily="18" charset="0"/>
                        </a:rPr>
                        <a:t> </a:t>
                      </a:r>
                      <a:r>
                        <a:rPr lang="en-US" altLang="ko-KR" sz="800" kern="0" spc="-30" dirty="0">
                          <a:solidFill>
                            <a:schemeClr val="bg1">
                              <a:lumMod val="65000"/>
                            </a:schemeClr>
                          </a:solidFill>
                          <a:effectLst/>
                          <a:latin typeface="Times New Roman" panose="02020603050405020304" pitchFamily="18" charset="0"/>
                          <a:ea typeface="+mn-ea"/>
                          <a:cs typeface="Times New Roman" panose="02020603050405020304" pitchFamily="18" charset="0"/>
                        </a:rPr>
                        <a:t>People</a:t>
                      </a:r>
                      <a:endParaRPr lang="ko-KR" altLang="en-US" sz="800" kern="0" spc="0" dirty="0">
                        <a:solidFill>
                          <a:schemeClr val="bg1">
                            <a:lumMod val="65000"/>
                          </a:schemeClr>
                        </a:solidFill>
                        <a:effectLst/>
                        <a:latin typeface="Times New Roman" panose="02020603050405020304" pitchFamily="18" charset="0"/>
                        <a:ea typeface="+mn-ea"/>
                        <a:cs typeface="Times New Roman" panose="02020603050405020304" pitchFamily="18" charset="0"/>
                      </a:endParaRPr>
                    </a:p>
                  </a:txBody>
                  <a:tcPr marL="11148" marR="11148" marT="11148" marB="11148" anchor="ctr">
                    <a:lnL w="3556" cap="flat" cmpd="sng" algn="ctr">
                      <a:solidFill>
                        <a:srgbClr val="000000"/>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1984797"/>
                  </a:ext>
                </a:extLst>
              </a:tr>
              <a:tr h="219717">
                <a:tc rowSpan="4" gridSpan="3">
                  <a:txBody>
                    <a:bodyPr/>
                    <a:lstStyle/>
                    <a:p>
                      <a:pPr marL="0" marR="0" indent="0" algn="ctr" fontAlgn="base" latinLnBrk="0">
                        <a:lnSpc>
                          <a:spcPct val="130000"/>
                        </a:lnSpc>
                        <a:spcBef>
                          <a:spcPts val="0"/>
                        </a:spcBef>
                        <a:spcAft>
                          <a:spcPts val="0"/>
                        </a:spcAft>
                        <a:tabLst>
                          <a:tab pos="55880" algn="l"/>
                        </a:tabLst>
                      </a:pPr>
                      <a:r>
                        <a:rPr lang="en-US" altLang="ko-KR" sz="1000" b="1" kern="0" spc="-30" dirty="0">
                          <a:solidFill>
                            <a:sysClr val="windowText" lastClr="000000"/>
                          </a:solidFill>
                          <a:effectLst/>
                          <a:latin typeface="Times New Roman" panose="02020603050405020304" pitchFamily="18" charset="0"/>
                          <a:ea typeface="+mn-ea"/>
                          <a:cs typeface="Times New Roman" panose="02020603050405020304" pitchFamily="18" charset="0"/>
                        </a:rPr>
                        <a:t>Financial status of introduced company</a:t>
                      </a:r>
                      <a:endParaRPr lang="ko-KR" altLang="en-US" sz="1000" kern="0" spc="0" dirty="0">
                        <a:solidFill>
                          <a:sysClr val="windowText" lastClr="000000"/>
                        </a:solidFill>
                        <a:effectLst/>
                        <a:latin typeface="Times New Roman" panose="02020603050405020304" pitchFamily="18" charset="0"/>
                        <a:ea typeface="+mn-ea"/>
                        <a:cs typeface="Times New Roman" panose="02020603050405020304" pitchFamily="18" charset="0"/>
                      </a:endParaRPr>
                    </a:p>
                  </a:txBody>
                  <a:tcPr marL="86670" marR="86670" marT="43335" marB="43335" anchor="ctr">
                    <a:lnL w="21590"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tc rowSpan="4" hMerge="1">
                  <a:txBody>
                    <a:bodyPr/>
                    <a:lstStyle/>
                    <a:p>
                      <a:pPr latinLnBrk="1"/>
                      <a:endParaRPr lang="ko-KR" altLang="en-US"/>
                    </a:p>
                  </a:txBody>
                  <a:tcPr/>
                </a:tc>
                <a:tc rowSpan="4" hMerge="1">
                  <a:txBody>
                    <a:bodyPr/>
                    <a:lstStyle/>
                    <a:p>
                      <a:pPr marL="0" marR="0" indent="0" algn="ctr" fontAlgn="base" latinLnBrk="0">
                        <a:lnSpc>
                          <a:spcPct val="130000"/>
                        </a:lnSpc>
                        <a:spcBef>
                          <a:spcPts val="0"/>
                        </a:spcBef>
                        <a:spcAft>
                          <a:spcPts val="0"/>
                        </a:spcAft>
                        <a:tabLst>
                          <a:tab pos="55880" algn="l"/>
                        </a:tabLst>
                      </a:pPr>
                      <a:r>
                        <a:rPr lang="ko-KR" altLang="en-US" sz="1000" b="1" kern="0" spc="-30">
                          <a:solidFill>
                            <a:sysClr val="windowText" lastClr="000000"/>
                          </a:solidFill>
                          <a:effectLst/>
                          <a:latin typeface="+mn-ea"/>
                          <a:ea typeface="+mn-ea"/>
                        </a:rPr>
                        <a:t>구 분</a:t>
                      </a:r>
                      <a:endParaRPr lang="ko-KR" altLang="en-US" sz="1000" kern="0" spc="0" dirty="0">
                        <a:solidFill>
                          <a:sysClr val="windowText" lastClr="000000"/>
                        </a:solidFill>
                        <a:effectLst/>
                        <a:latin typeface="+mn-ea"/>
                        <a:ea typeface="+mn-ea"/>
                      </a:endParaRPr>
                    </a:p>
                  </a:txBody>
                  <a:tcPr marL="11148" marR="11148" marT="11148" marB="1114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tc>
                  <a:txBody>
                    <a:bodyPr/>
                    <a:lstStyle/>
                    <a:p>
                      <a:pPr marL="0" marR="0" indent="0" algn="ctr" fontAlgn="base" latinLnBrk="0">
                        <a:lnSpc>
                          <a:spcPct val="130000"/>
                        </a:lnSpc>
                        <a:spcBef>
                          <a:spcPts val="0"/>
                        </a:spcBef>
                        <a:spcAft>
                          <a:spcPts val="0"/>
                        </a:spcAft>
                        <a:tabLst>
                          <a:tab pos="55880" algn="l"/>
                        </a:tabLst>
                      </a:pPr>
                      <a:r>
                        <a:rPr lang="en-US" altLang="ko-KR" sz="1000" b="1" kern="0" spc="-30" dirty="0">
                          <a:solidFill>
                            <a:sysClr val="windowText" lastClr="000000"/>
                          </a:solidFill>
                          <a:effectLst/>
                          <a:latin typeface="Times New Roman" panose="02020603050405020304" pitchFamily="18" charset="0"/>
                          <a:ea typeface="+mn-ea"/>
                          <a:cs typeface="Times New Roman" panose="02020603050405020304" pitchFamily="18" charset="0"/>
                        </a:rPr>
                        <a:t>Section</a:t>
                      </a:r>
                      <a:endParaRPr lang="ko-KR" altLang="en-US" sz="1000" kern="0" spc="0" dirty="0">
                        <a:solidFill>
                          <a:sysClr val="windowText" lastClr="000000"/>
                        </a:solidFill>
                        <a:effectLst/>
                        <a:latin typeface="Times New Roman" panose="02020603050405020304" pitchFamily="18" charset="0"/>
                        <a:ea typeface="+mn-ea"/>
                        <a:cs typeface="Times New Roman" panose="02020603050405020304" pitchFamily="18" charset="0"/>
                      </a:endParaRPr>
                    </a:p>
                  </a:txBody>
                  <a:tcPr marL="11148" marR="11148" marT="11148" marB="1114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175" cap="flat" cmpd="sng" algn="ctr">
                      <a:solidFill>
                        <a:schemeClr val="tx1"/>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tc>
                  <a:txBody>
                    <a:bodyPr/>
                    <a:lstStyle/>
                    <a:p>
                      <a:pPr marL="0" marR="0" indent="0" algn="ctr" fontAlgn="base" latinLnBrk="0">
                        <a:lnSpc>
                          <a:spcPct val="130000"/>
                        </a:lnSpc>
                        <a:spcBef>
                          <a:spcPts val="0"/>
                        </a:spcBef>
                        <a:spcAft>
                          <a:spcPts val="0"/>
                        </a:spcAft>
                        <a:tabLst>
                          <a:tab pos="55880" algn="l"/>
                        </a:tabLst>
                      </a:pPr>
                      <a:r>
                        <a:rPr lang="en-US" altLang="ko-KR" sz="1000" b="1" kern="0" spc="-30" dirty="0">
                          <a:solidFill>
                            <a:sysClr val="windowText" lastClr="000000"/>
                          </a:solidFill>
                          <a:effectLst/>
                          <a:latin typeface="Times New Roman" panose="02020603050405020304" pitchFamily="18" charset="0"/>
                          <a:ea typeface="+mn-ea"/>
                          <a:cs typeface="Times New Roman" panose="02020603050405020304" pitchFamily="18" charset="0"/>
                        </a:rPr>
                        <a:t>2020</a:t>
                      </a:r>
                      <a:endParaRPr lang="ko-KR" altLang="en-US" sz="1000" kern="0" spc="0" dirty="0">
                        <a:solidFill>
                          <a:sysClr val="windowText" lastClr="000000"/>
                        </a:solidFill>
                        <a:effectLst/>
                        <a:latin typeface="Times New Roman" panose="02020603050405020304" pitchFamily="18" charset="0"/>
                        <a:ea typeface="+mn-ea"/>
                        <a:cs typeface="Times New Roman" panose="02020603050405020304" pitchFamily="18" charset="0"/>
                      </a:endParaRPr>
                    </a:p>
                  </a:txBody>
                  <a:tcPr marL="11148" marR="11148" marT="11148" marB="1114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175" cap="flat" cmpd="sng" algn="ctr">
                      <a:solidFill>
                        <a:schemeClr val="tx1"/>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tc>
                  <a:txBody>
                    <a:bodyPr/>
                    <a:lstStyle/>
                    <a:p>
                      <a:pPr marL="0" marR="0" indent="0" algn="ctr" fontAlgn="base" latinLnBrk="0">
                        <a:lnSpc>
                          <a:spcPct val="130000"/>
                        </a:lnSpc>
                        <a:spcBef>
                          <a:spcPts val="0"/>
                        </a:spcBef>
                        <a:spcAft>
                          <a:spcPts val="0"/>
                        </a:spcAft>
                        <a:tabLst>
                          <a:tab pos="55880" algn="l"/>
                        </a:tabLst>
                      </a:pPr>
                      <a:r>
                        <a:rPr lang="en-US" altLang="ko-KR" sz="1000" b="1" kern="0" spc="-30" dirty="0">
                          <a:solidFill>
                            <a:sysClr val="windowText" lastClr="000000"/>
                          </a:solidFill>
                          <a:effectLst/>
                          <a:latin typeface="Times New Roman" panose="02020603050405020304" pitchFamily="18" charset="0"/>
                          <a:ea typeface="+mn-ea"/>
                          <a:cs typeface="Times New Roman" panose="02020603050405020304" pitchFamily="18" charset="0"/>
                        </a:rPr>
                        <a:t>2021</a:t>
                      </a:r>
                      <a:endParaRPr lang="ko-KR" altLang="en-US" sz="1000" kern="0" spc="0" dirty="0">
                        <a:solidFill>
                          <a:sysClr val="windowText" lastClr="000000"/>
                        </a:solidFill>
                        <a:effectLst/>
                        <a:latin typeface="Times New Roman" panose="02020603050405020304" pitchFamily="18" charset="0"/>
                        <a:ea typeface="+mn-ea"/>
                        <a:cs typeface="Times New Roman" panose="02020603050405020304" pitchFamily="18" charset="0"/>
                      </a:endParaRPr>
                    </a:p>
                  </a:txBody>
                  <a:tcPr marL="11148" marR="11148" marT="11148" marB="1114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tc>
                  <a:txBody>
                    <a:bodyPr/>
                    <a:lstStyle/>
                    <a:p>
                      <a:pPr marL="0" marR="0" indent="0" algn="ctr" fontAlgn="base" latinLnBrk="0">
                        <a:lnSpc>
                          <a:spcPct val="130000"/>
                        </a:lnSpc>
                        <a:spcBef>
                          <a:spcPts val="0"/>
                        </a:spcBef>
                        <a:spcAft>
                          <a:spcPts val="0"/>
                        </a:spcAft>
                        <a:tabLst>
                          <a:tab pos="55880" algn="l"/>
                        </a:tabLst>
                      </a:pPr>
                      <a:r>
                        <a:rPr lang="en-US" altLang="ko-KR" sz="1000" b="1" kern="0" spc="-30" dirty="0">
                          <a:solidFill>
                            <a:sysClr val="windowText" lastClr="000000"/>
                          </a:solidFill>
                          <a:effectLst/>
                          <a:latin typeface="Times New Roman" panose="02020603050405020304" pitchFamily="18" charset="0"/>
                          <a:ea typeface="+mn-ea"/>
                          <a:cs typeface="Times New Roman" panose="02020603050405020304" pitchFamily="18" charset="0"/>
                        </a:rPr>
                        <a:t>2022</a:t>
                      </a:r>
                      <a:endParaRPr lang="ko-KR" altLang="en-US" sz="1000" kern="0" spc="0" dirty="0">
                        <a:solidFill>
                          <a:sysClr val="windowText" lastClr="000000"/>
                        </a:solidFill>
                        <a:effectLst/>
                        <a:latin typeface="Times New Roman" panose="02020603050405020304" pitchFamily="18" charset="0"/>
                        <a:ea typeface="+mn-ea"/>
                        <a:cs typeface="Times New Roman" panose="02020603050405020304" pitchFamily="18" charset="0"/>
                      </a:endParaRPr>
                    </a:p>
                  </a:txBody>
                  <a:tcPr marL="11148" marR="11148" marT="11148" marB="11148" anchor="ctr">
                    <a:lnL w="3556" cap="flat" cmpd="sng" algn="ctr">
                      <a:solidFill>
                        <a:srgbClr val="000000"/>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extLst>
                  <a:ext uri="{0D108BD9-81ED-4DB2-BD59-A6C34878D82A}">
                    <a16:rowId xmlns:a16="http://schemas.microsoft.com/office/drawing/2014/main" val="3069264812"/>
                  </a:ext>
                </a:extLst>
              </a:tr>
              <a:tr h="234605">
                <a:tc gridSpan="3"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marL="0" marR="0" indent="0" algn="ctr" fontAlgn="base" latinLnBrk="0">
                        <a:lnSpc>
                          <a:spcPct val="130000"/>
                        </a:lnSpc>
                        <a:spcBef>
                          <a:spcPts val="0"/>
                        </a:spcBef>
                        <a:spcAft>
                          <a:spcPts val="0"/>
                        </a:spcAft>
                        <a:tabLst>
                          <a:tab pos="55880" algn="l"/>
                        </a:tabLst>
                      </a:pPr>
                      <a:r>
                        <a:rPr lang="ko-KR" altLang="en-US" sz="1000" kern="0" spc="-30">
                          <a:solidFill>
                            <a:sysClr val="windowText" lastClr="000000"/>
                          </a:solidFill>
                          <a:effectLst/>
                          <a:latin typeface="+mn-ea"/>
                          <a:ea typeface="+mn-ea"/>
                        </a:rPr>
                        <a:t>매출액</a:t>
                      </a:r>
                      <a:endParaRPr lang="ko-KR" altLang="en-US" sz="1000" kern="0" spc="0" dirty="0">
                        <a:solidFill>
                          <a:sysClr val="windowText" lastClr="000000"/>
                        </a:solidFill>
                        <a:effectLst/>
                        <a:latin typeface="+mn-ea"/>
                        <a:ea typeface="+mn-ea"/>
                      </a:endParaRPr>
                    </a:p>
                  </a:txBody>
                  <a:tcPr marL="11148" marR="11148" marT="11148" marB="1114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tc>
                  <a:txBody>
                    <a:bodyPr/>
                    <a:lstStyle/>
                    <a:p>
                      <a:pPr marL="0" marR="0" indent="0" algn="ctr" fontAlgn="base" latinLnBrk="0">
                        <a:lnSpc>
                          <a:spcPct val="130000"/>
                        </a:lnSpc>
                        <a:spcBef>
                          <a:spcPts val="0"/>
                        </a:spcBef>
                        <a:spcAft>
                          <a:spcPts val="0"/>
                        </a:spcAft>
                        <a:tabLst>
                          <a:tab pos="55880" algn="l"/>
                        </a:tabLst>
                      </a:pPr>
                      <a:r>
                        <a:rPr lang="en-US" altLang="ko-KR" sz="1000" kern="0" spc="-30" dirty="0">
                          <a:solidFill>
                            <a:sysClr val="windowText" lastClr="000000"/>
                          </a:solidFill>
                          <a:effectLst/>
                          <a:latin typeface="Times New Roman" panose="02020603050405020304" pitchFamily="18" charset="0"/>
                          <a:ea typeface="+mn-ea"/>
                          <a:cs typeface="Times New Roman" panose="02020603050405020304" pitchFamily="18" charset="0"/>
                        </a:rPr>
                        <a:t>Sales revenue</a:t>
                      </a:r>
                      <a:endParaRPr lang="ko-KR" altLang="en-US" sz="1000" kern="0" spc="0" dirty="0">
                        <a:solidFill>
                          <a:sysClr val="windowText" lastClr="000000"/>
                        </a:solidFill>
                        <a:effectLst/>
                        <a:latin typeface="Times New Roman" panose="02020603050405020304" pitchFamily="18" charset="0"/>
                        <a:ea typeface="+mn-ea"/>
                        <a:cs typeface="Times New Roman" panose="02020603050405020304" pitchFamily="18" charset="0"/>
                      </a:endParaRPr>
                    </a:p>
                  </a:txBody>
                  <a:tcPr marL="11148" marR="11148" marT="11148" marB="1114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tc>
                  <a:txBody>
                    <a:bodyPr/>
                    <a:lstStyle/>
                    <a:p>
                      <a:pPr marL="0" marR="116840" indent="0" algn="r" fontAlgn="base" latinLnBrk="0">
                        <a:lnSpc>
                          <a:spcPct val="130000"/>
                        </a:lnSpc>
                        <a:spcBef>
                          <a:spcPts val="0"/>
                        </a:spcBef>
                        <a:spcAft>
                          <a:spcPts val="0"/>
                        </a:spcAft>
                        <a:tabLst>
                          <a:tab pos="55880" algn="l"/>
                        </a:tabLst>
                      </a:pPr>
                      <a:r>
                        <a:rPr lang="en-US" altLang="ko-KR" sz="800" kern="0" spc="-30" dirty="0">
                          <a:solidFill>
                            <a:schemeClr val="bg1">
                              <a:lumMod val="65000"/>
                            </a:schemeClr>
                          </a:solidFill>
                          <a:effectLst/>
                          <a:latin typeface="Times New Roman" panose="02020603050405020304" pitchFamily="18" charset="0"/>
                          <a:ea typeface="+mn-ea"/>
                          <a:cs typeface="Times New Roman" panose="02020603050405020304" pitchFamily="18" charset="0"/>
                        </a:rPr>
                        <a:t>2,500,000,000(Rp)</a:t>
                      </a:r>
                      <a:endParaRPr lang="ko-KR" altLang="en-US" sz="800" kern="0" spc="0" dirty="0">
                        <a:solidFill>
                          <a:schemeClr val="bg1">
                            <a:lumMod val="65000"/>
                          </a:schemeClr>
                        </a:solidFill>
                        <a:effectLst/>
                        <a:latin typeface="Times New Roman" panose="02020603050405020304" pitchFamily="18" charset="0"/>
                        <a:ea typeface="+mn-ea"/>
                        <a:cs typeface="Times New Roman" panose="02020603050405020304" pitchFamily="18" charset="0"/>
                      </a:endParaRPr>
                    </a:p>
                  </a:txBody>
                  <a:tcPr marL="11148" marR="11148" marT="11148" marB="1114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116840" indent="0" algn="r" fontAlgn="base" latinLnBrk="0">
                        <a:lnSpc>
                          <a:spcPct val="130000"/>
                        </a:lnSpc>
                        <a:spcBef>
                          <a:spcPts val="0"/>
                        </a:spcBef>
                        <a:spcAft>
                          <a:spcPts val="0"/>
                        </a:spcAft>
                        <a:tabLst>
                          <a:tab pos="55880" algn="l"/>
                        </a:tabLst>
                      </a:pPr>
                      <a:r>
                        <a:rPr lang="en-US" altLang="ko-KR" sz="800" kern="0" spc="-30" dirty="0">
                          <a:solidFill>
                            <a:schemeClr val="bg1">
                              <a:lumMod val="65000"/>
                            </a:schemeClr>
                          </a:solidFill>
                          <a:effectLst/>
                          <a:latin typeface="Times New Roman" panose="02020603050405020304" pitchFamily="18" charset="0"/>
                          <a:ea typeface="+mn-ea"/>
                          <a:cs typeface="Times New Roman" panose="02020603050405020304" pitchFamily="18" charset="0"/>
                        </a:rPr>
                        <a:t>5,000,000,000(Rp)</a:t>
                      </a:r>
                      <a:endParaRPr lang="ko-KR" altLang="en-US" sz="800" kern="0" spc="0" dirty="0">
                        <a:solidFill>
                          <a:schemeClr val="bg1">
                            <a:lumMod val="65000"/>
                          </a:schemeClr>
                        </a:solidFill>
                        <a:effectLst/>
                        <a:latin typeface="Times New Roman" panose="02020603050405020304" pitchFamily="18" charset="0"/>
                        <a:ea typeface="+mn-ea"/>
                        <a:cs typeface="Times New Roman" panose="02020603050405020304" pitchFamily="18" charset="0"/>
                      </a:endParaRPr>
                    </a:p>
                  </a:txBody>
                  <a:tcPr marL="11148" marR="11148" marT="11148" marB="1114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116840" indent="0" algn="r" fontAlgn="base" latinLnBrk="0">
                        <a:lnSpc>
                          <a:spcPct val="130000"/>
                        </a:lnSpc>
                        <a:spcBef>
                          <a:spcPts val="0"/>
                        </a:spcBef>
                        <a:spcAft>
                          <a:spcPts val="0"/>
                        </a:spcAft>
                        <a:tabLst>
                          <a:tab pos="55880" algn="l"/>
                        </a:tabLst>
                      </a:pPr>
                      <a:r>
                        <a:rPr lang="en-US" altLang="ko-KR" sz="800" kern="0" spc="-30" dirty="0">
                          <a:solidFill>
                            <a:schemeClr val="bg1">
                              <a:lumMod val="65000"/>
                            </a:schemeClr>
                          </a:solidFill>
                          <a:effectLst/>
                          <a:latin typeface="Times New Roman" panose="02020603050405020304" pitchFamily="18" charset="0"/>
                          <a:ea typeface="+mn-ea"/>
                          <a:cs typeface="Times New Roman" panose="02020603050405020304" pitchFamily="18" charset="0"/>
                        </a:rPr>
                        <a:t>10,000,000,000(Rp)</a:t>
                      </a:r>
                      <a:endParaRPr lang="ko-KR" altLang="en-US" sz="800" kern="0" spc="0" dirty="0">
                        <a:solidFill>
                          <a:schemeClr val="bg1">
                            <a:lumMod val="65000"/>
                          </a:schemeClr>
                        </a:solidFill>
                        <a:effectLst/>
                        <a:latin typeface="Times New Roman" panose="02020603050405020304" pitchFamily="18" charset="0"/>
                        <a:ea typeface="+mn-ea"/>
                        <a:cs typeface="Times New Roman" panose="02020603050405020304" pitchFamily="18" charset="0"/>
                      </a:endParaRPr>
                    </a:p>
                  </a:txBody>
                  <a:tcPr marL="11148" marR="11148" marT="11148" marB="11148" anchor="ctr">
                    <a:lnL w="3556" cap="flat" cmpd="sng" algn="ctr">
                      <a:solidFill>
                        <a:srgbClr val="000000"/>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95276410"/>
                  </a:ext>
                </a:extLst>
              </a:tr>
              <a:tr h="391246">
                <a:tc gridSpan="3"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marL="0" marR="0" indent="0" algn="ctr" fontAlgn="base" latinLnBrk="0">
                        <a:lnSpc>
                          <a:spcPct val="130000"/>
                        </a:lnSpc>
                        <a:spcBef>
                          <a:spcPts val="0"/>
                        </a:spcBef>
                        <a:spcAft>
                          <a:spcPts val="0"/>
                        </a:spcAft>
                        <a:tabLst>
                          <a:tab pos="55880" algn="l"/>
                        </a:tabLst>
                      </a:pPr>
                      <a:r>
                        <a:rPr lang="ko-KR" altLang="en-US" sz="1000" kern="0" spc="-30">
                          <a:solidFill>
                            <a:sysClr val="windowText" lastClr="000000"/>
                          </a:solidFill>
                          <a:effectLst/>
                          <a:latin typeface="+mn-ea"/>
                          <a:ea typeface="+mn-ea"/>
                        </a:rPr>
                        <a:t>종업원수</a:t>
                      </a:r>
                      <a:endParaRPr lang="ko-KR" altLang="en-US" sz="1000" kern="0" spc="0" dirty="0">
                        <a:solidFill>
                          <a:sysClr val="windowText" lastClr="000000"/>
                        </a:solidFill>
                        <a:effectLst/>
                        <a:latin typeface="+mn-ea"/>
                        <a:ea typeface="+mn-ea"/>
                      </a:endParaRPr>
                    </a:p>
                  </a:txBody>
                  <a:tcPr marL="11148" marR="11148" marT="11148" marB="1114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tc>
                  <a:txBody>
                    <a:bodyPr/>
                    <a:lstStyle/>
                    <a:p>
                      <a:pPr marL="0" marR="0" indent="0" algn="ctr" fontAlgn="base" latinLnBrk="0">
                        <a:lnSpc>
                          <a:spcPct val="130000"/>
                        </a:lnSpc>
                        <a:spcBef>
                          <a:spcPts val="0"/>
                        </a:spcBef>
                        <a:spcAft>
                          <a:spcPts val="0"/>
                        </a:spcAft>
                        <a:tabLst>
                          <a:tab pos="55880" algn="l"/>
                        </a:tabLst>
                      </a:pPr>
                      <a:r>
                        <a:rPr lang="en-US" altLang="ko-KR" sz="1000" kern="0" spc="-30" dirty="0">
                          <a:solidFill>
                            <a:sysClr val="windowText" lastClr="000000"/>
                          </a:solidFill>
                          <a:effectLst/>
                          <a:latin typeface="Times New Roman" panose="02020603050405020304" pitchFamily="18" charset="0"/>
                          <a:ea typeface="+mn-ea"/>
                          <a:cs typeface="Times New Roman" panose="02020603050405020304" pitchFamily="18" charset="0"/>
                        </a:rPr>
                        <a:t>Number of employees</a:t>
                      </a:r>
                      <a:endParaRPr lang="ko-KR" altLang="en-US" sz="1000" kern="0" spc="0" dirty="0">
                        <a:solidFill>
                          <a:sysClr val="windowText" lastClr="000000"/>
                        </a:solidFill>
                        <a:effectLst/>
                        <a:latin typeface="Times New Roman" panose="02020603050405020304" pitchFamily="18" charset="0"/>
                        <a:ea typeface="+mn-ea"/>
                        <a:cs typeface="Times New Roman" panose="02020603050405020304" pitchFamily="18" charset="0"/>
                      </a:endParaRPr>
                    </a:p>
                  </a:txBody>
                  <a:tcPr marL="11148" marR="11148" marT="11148" marB="1114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tc>
                  <a:txBody>
                    <a:bodyPr/>
                    <a:lstStyle/>
                    <a:p>
                      <a:pPr marL="0" marR="116840" indent="0" algn="r" fontAlgn="base" latinLnBrk="0">
                        <a:lnSpc>
                          <a:spcPct val="130000"/>
                        </a:lnSpc>
                        <a:spcBef>
                          <a:spcPts val="0"/>
                        </a:spcBef>
                        <a:spcAft>
                          <a:spcPts val="0"/>
                        </a:spcAft>
                        <a:tabLst>
                          <a:tab pos="55880" algn="l"/>
                        </a:tabLst>
                      </a:pPr>
                      <a:r>
                        <a:rPr lang="en-US" sz="800" kern="0" spc="-30" dirty="0">
                          <a:solidFill>
                            <a:schemeClr val="bg1">
                              <a:lumMod val="65000"/>
                            </a:schemeClr>
                          </a:solidFill>
                          <a:effectLst/>
                          <a:latin typeface="Times New Roman" panose="02020603050405020304" pitchFamily="18" charset="0"/>
                          <a:ea typeface="+mn-ea"/>
                          <a:cs typeface="Times New Roman" panose="02020603050405020304" pitchFamily="18" charset="0"/>
                        </a:rPr>
                        <a:t>OO</a:t>
                      </a:r>
                      <a:r>
                        <a:rPr lang="ko-KR" altLang="en-US" sz="800" kern="0" spc="-30" dirty="0">
                          <a:solidFill>
                            <a:schemeClr val="bg1">
                              <a:lumMod val="65000"/>
                            </a:schemeClr>
                          </a:solidFill>
                          <a:effectLst/>
                          <a:latin typeface="Times New Roman" panose="02020603050405020304" pitchFamily="18" charset="0"/>
                          <a:ea typeface="+mn-ea"/>
                          <a:cs typeface="Times New Roman" panose="02020603050405020304" pitchFamily="18" charset="0"/>
                        </a:rPr>
                        <a:t>명</a:t>
                      </a:r>
                      <a:endParaRPr lang="ko-KR" altLang="en-US" sz="800" kern="0" spc="0" dirty="0">
                        <a:solidFill>
                          <a:schemeClr val="bg1">
                            <a:lumMod val="65000"/>
                          </a:schemeClr>
                        </a:solidFill>
                        <a:effectLst/>
                        <a:latin typeface="Times New Roman" panose="02020603050405020304" pitchFamily="18" charset="0"/>
                        <a:ea typeface="+mn-ea"/>
                        <a:cs typeface="Times New Roman" panose="02020603050405020304" pitchFamily="18" charset="0"/>
                      </a:endParaRPr>
                    </a:p>
                  </a:txBody>
                  <a:tcPr marL="11148" marR="11148" marT="11148" marB="1114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116840" indent="0" algn="r" fontAlgn="base" latinLnBrk="0">
                        <a:lnSpc>
                          <a:spcPct val="130000"/>
                        </a:lnSpc>
                        <a:spcBef>
                          <a:spcPts val="0"/>
                        </a:spcBef>
                        <a:spcAft>
                          <a:spcPts val="0"/>
                        </a:spcAft>
                        <a:tabLst>
                          <a:tab pos="55880" algn="l"/>
                        </a:tabLst>
                      </a:pPr>
                      <a:r>
                        <a:rPr lang="en-US" sz="800" kern="0" spc="-30" dirty="0">
                          <a:solidFill>
                            <a:schemeClr val="bg1">
                              <a:lumMod val="65000"/>
                            </a:schemeClr>
                          </a:solidFill>
                          <a:effectLst/>
                          <a:latin typeface="Times New Roman" panose="02020603050405020304" pitchFamily="18" charset="0"/>
                          <a:ea typeface="+mn-ea"/>
                          <a:cs typeface="Times New Roman" panose="02020603050405020304" pitchFamily="18" charset="0"/>
                        </a:rPr>
                        <a:t>OO</a:t>
                      </a:r>
                      <a:r>
                        <a:rPr lang="ko-KR" altLang="en-US" sz="800" kern="0" spc="-30" dirty="0">
                          <a:solidFill>
                            <a:schemeClr val="bg1">
                              <a:lumMod val="65000"/>
                            </a:schemeClr>
                          </a:solidFill>
                          <a:effectLst/>
                          <a:latin typeface="Times New Roman" panose="02020603050405020304" pitchFamily="18" charset="0"/>
                          <a:ea typeface="+mn-ea"/>
                          <a:cs typeface="Times New Roman" panose="02020603050405020304" pitchFamily="18" charset="0"/>
                        </a:rPr>
                        <a:t>명</a:t>
                      </a:r>
                      <a:endParaRPr lang="ko-KR" altLang="en-US" sz="800" kern="0" spc="0" dirty="0">
                        <a:solidFill>
                          <a:schemeClr val="bg1">
                            <a:lumMod val="65000"/>
                          </a:schemeClr>
                        </a:solidFill>
                        <a:effectLst/>
                        <a:latin typeface="Times New Roman" panose="02020603050405020304" pitchFamily="18" charset="0"/>
                        <a:ea typeface="+mn-ea"/>
                        <a:cs typeface="Times New Roman" panose="02020603050405020304" pitchFamily="18" charset="0"/>
                      </a:endParaRPr>
                    </a:p>
                  </a:txBody>
                  <a:tcPr marL="11148" marR="11148" marT="11148" marB="1114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116840" indent="0" algn="r" fontAlgn="base" latinLnBrk="0">
                        <a:lnSpc>
                          <a:spcPct val="130000"/>
                        </a:lnSpc>
                        <a:spcBef>
                          <a:spcPts val="0"/>
                        </a:spcBef>
                        <a:spcAft>
                          <a:spcPts val="0"/>
                        </a:spcAft>
                        <a:tabLst>
                          <a:tab pos="55880" algn="l"/>
                        </a:tabLst>
                      </a:pPr>
                      <a:r>
                        <a:rPr lang="en-US" sz="800" kern="0" spc="-30" dirty="0">
                          <a:solidFill>
                            <a:schemeClr val="bg1">
                              <a:lumMod val="65000"/>
                            </a:schemeClr>
                          </a:solidFill>
                          <a:effectLst/>
                          <a:latin typeface="Times New Roman" panose="02020603050405020304" pitchFamily="18" charset="0"/>
                          <a:ea typeface="+mn-ea"/>
                          <a:cs typeface="Times New Roman" panose="02020603050405020304" pitchFamily="18" charset="0"/>
                        </a:rPr>
                        <a:t>OO</a:t>
                      </a:r>
                      <a:r>
                        <a:rPr lang="ko-KR" altLang="en-US" sz="800" kern="0" spc="-30" dirty="0">
                          <a:solidFill>
                            <a:schemeClr val="bg1">
                              <a:lumMod val="65000"/>
                            </a:schemeClr>
                          </a:solidFill>
                          <a:effectLst/>
                          <a:latin typeface="Times New Roman" panose="02020603050405020304" pitchFamily="18" charset="0"/>
                          <a:ea typeface="+mn-ea"/>
                          <a:cs typeface="Times New Roman" panose="02020603050405020304" pitchFamily="18" charset="0"/>
                        </a:rPr>
                        <a:t>명</a:t>
                      </a:r>
                      <a:endParaRPr lang="ko-KR" altLang="en-US" sz="800" kern="0" spc="0" dirty="0">
                        <a:solidFill>
                          <a:schemeClr val="bg1">
                            <a:lumMod val="65000"/>
                          </a:schemeClr>
                        </a:solidFill>
                        <a:effectLst/>
                        <a:latin typeface="Times New Roman" panose="02020603050405020304" pitchFamily="18" charset="0"/>
                        <a:ea typeface="+mn-ea"/>
                        <a:cs typeface="Times New Roman" panose="02020603050405020304" pitchFamily="18" charset="0"/>
                      </a:endParaRPr>
                    </a:p>
                  </a:txBody>
                  <a:tcPr marL="11148" marR="11148" marT="11148" marB="11148" anchor="ctr">
                    <a:lnL w="3556" cap="flat" cmpd="sng" algn="ctr">
                      <a:solidFill>
                        <a:srgbClr val="000000"/>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2655072"/>
                  </a:ext>
                </a:extLst>
              </a:tr>
              <a:tr h="219717">
                <a:tc gridSpan="3" vMerge="1">
                  <a:txBody>
                    <a:bodyPr/>
                    <a:lstStyle/>
                    <a:p>
                      <a:pPr latinLnBrk="1"/>
                      <a:endParaRPr lang="ko-KR" altLang="en-US"/>
                    </a:p>
                  </a:txBody>
                  <a:tcPr/>
                </a:tc>
                <a:tc hMerge="1" vMerge="1">
                  <a:txBody>
                    <a:bodyPr/>
                    <a:lstStyle/>
                    <a:p>
                      <a:pPr latinLnBrk="1"/>
                      <a:endParaRPr lang="ko-KR" altLang="en-US"/>
                    </a:p>
                  </a:txBody>
                  <a:tcPr/>
                </a:tc>
                <a:tc hMerge="1" vMerge="1">
                  <a:txBody>
                    <a:bodyPr/>
                    <a:lstStyle/>
                    <a:p>
                      <a:pPr marL="0" marR="0" indent="0" algn="ctr" fontAlgn="base" latinLnBrk="0">
                        <a:lnSpc>
                          <a:spcPct val="130000"/>
                        </a:lnSpc>
                        <a:spcBef>
                          <a:spcPts val="0"/>
                        </a:spcBef>
                        <a:spcAft>
                          <a:spcPts val="0"/>
                        </a:spcAft>
                        <a:tabLst>
                          <a:tab pos="55880" algn="l"/>
                        </a:tabLst>
                      </a:pPr>
                      <a:r>
                        <a:rPr lang="ko-KR" altLang="en-US" sz="1000" kern="0" spc="-30" dirty="0">
                          <a:solidFill>
                            <a:sysClr val="windowText" lastClr="000000"/>
                          </a:solidFill>
                          <a:effectLst/>
                          <a:latin typeface="+mn-ea"/>
                          <a:ea typeface="+mn-ea"/>
                        </a:rPr>
                        <a:t>부채비율</a:t>
                      </a:r>
                      <a:endParaRPr lang="ko-KR" altLang="en-US" sz="1000" kern="0" spc="0" dirty="0">
                        <a:solidFill>
                          <a:sysClr val="windowText" lastClr="000000"/>
                        </a:solidFill>
                        <a:effectLst/>
                        <a:latin typeface="+mn-ea"/>
                        <a:ea typeface="+mn-ea"/>
                      </a:endParaRPr>
                    </a:p>
                  </a:txBody>
                  <a:tcPr marL="11148" marR="11148" marT="11148" marB="1114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tc>
                  <a:txBody>
                    <a:bodyPr/>
                    <a:lstStyle/>
                    <a:p>
                      <a:pPr marL="0" marR="0" indent="0" algn="ctr" fontAlgn="base" latinLnBrk="0">
                        <a:lnSpc>
                          <a:spcPct val="130000"/>
                        </a:lnSpc>
                        <a:spcBef>
                          <a:spcPts val="0"/>
                        </a:spcBef>
                        <a:spcAft>
                          <a:spcPts val="0"/>
                        </a:spcAft>
                        <a:tabLst>
                          <a:tab pos="55880" algn="l"/>
                        </a:tabLst>
                      </a:pPr>
                      <a:r>
                        <a:rPr lang="en-US" altLang="ko-KR" sz="1000" kern="0" spc="-30" dirty="0">
                          <a:solidFill>
                            <a:sysClr val="windowText" lastClr="000000"/>
                          </a:solidFill>
                          <a:effectLst/>
                          <a:latin typeface="Times New Roman" panose="02020603050405020304" pitchFamily="18" charset="0"/>
                          <a:ea typeface="+mn-ea"/>
                          <a:cs typeface="Times New Roman" panose="02020603050405020304" pitchFamily="18" charset="0"/>
                        </a:rPr>
                        <a:t>Debt ratio</a:t>
                      </a:r>
                      <a:endParaRPr lang="ko-KR" altLang="en-US" sz="1000" kern="0" spc="0" dirty="0">
                        <a:solidFill>
                          <a:sysClr val="windowText" lastClr="000000"/>
                        </a:solidFill>
                        <a:effectLst/>
                        <a:latin typeface="Times New Roman" panose="02020603050405020304" pitchFamily="18" charset="0"/>
                        <a:ea typeface="+mn-ea"/>
                        <a:cs typeface="Times New Roman" panose="02020603050405020304" pitchFamily="18" charset="0"/>
                      </a:endParaRPr>
                    </a:p>
                  </a:txBody>
                  <a:tcPr marL="11148" marR="11148" marT="11148" marB="1114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tc>
                  <a:txBody>
                    <a:bodyPr/>
                    <a:lstStyle/>
                    <a:p>
                      <a:pPr marL="0" marR="116840" indent="0" algn="r" fontAlgn="base" latinLnBrk="0">
                        <a:lnSpc>
                          <a:spcPct val="130000"/>
                        </a:lnSpc>
                        <a:spcBef>
                          <a:spcPts val="0"/>
                        </a:spcBef>
                        <a:spcAft>
                          <a:spcPts val="0"/>
                        </a:spcAft>
                        <a:tabLst>
                          <a:tab pos="55880" algn="l"/>
                        </a:tabLst>
                      </a:pPr>
                      <a:r>
                        <a:rPr lang="en-US" sz="800" kern="0" spc="-30" dirty="0">
                          <a:solidFill>
                            <a:schemeClr val="bg1">
                              <a:lumMod val="65000"/>
                            </a:schemeClr>
                          </a:solidFill>
                          <a:effectLst/>
                          <a:latin typeface="Times New Roman" panose="02020603050405020304" pitchFamily="18" charset="0"/>
                          <a:ea typeface="+mn-ea"/>
                          <a:cs typeface="Times New Roman" panose="02020603050405020304" pitchFamily="18" charset="0"/>
                        </a:rPr>
                        <a:t>(%)</a:t>
                      </a:r>
                      <a:endParaRPr lang="en-US" sz="800" kern="0" spc="0" dirty="0">
                        <a:solidFill>
                          <a:schemeClr val="bg1">
                            <a:lumMod val="65000"/>
                          </a:schemeClr>
                        </a:solidFill>
                        <a:effectLst/>
                        <a:latin typeface="Times New Roman" panose="02020603050405020304" pitchFamily="18" charset="0"/>
                        <a:ea typeface="+mn-ea"/>
                        <a:cs typeface="Times New Roman" panose="02020603050405020304" pitchFamily="18" charset="0"/>
                      </a:endParaRPr>
                    </a:p>
                  </a:txBody>
                  <a:tcPr marL="11148" marR="11148" marT="11148" marB="1114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116840" indent="0" algn="r" fontAlgn="base" latinLnBrk="0">
                        <a:lnSpc>
                          <a:spcPct val="130000"/>
                        </a:lnSpc>
                        <a:spcBef>
                          <a:spcPts val="0"/>
                        </a:spcBef>
                        <a:spcAft>
                          <a:spcPts val="0"/>
                        </a:spcAft>
                        <a:tabLst>
                          <a:tab pos="55880" algn="l"/>
                        </a:tabLst>
                      </a:pPr>
                      <a:r>
                        <a:rPr lang="en-US" sz="800" kern="0" spc="-30" dirty="0">
                          <a:solidFill>
                            <a:schemeClr val="bg1">
                              <a:lumMod val="65000"/>
                            </a:schemeClr>
                          </a:solidFill>
                          <a:effectLst/>
                          <a:latin typeface="Times New Roman" panose="02020603050405020304" pitchFamily="18" charset="0"/>
                          <a:ea typeface="+mn-ea"/>
                          <a:cs typeface="Times New Roman" panose="02020603050405020304" pitchFamily="18" charset="0"/>
                        </a:rPr>
                        <a:t>(%)</a:t>
                      </a:r>
                      <a:endParaRPr lang="en-US" sz="800" kern="0" spc="0" dirty="0">
                        <a:solidFill>
                          <a:schemeClr val="bg1">
                            <a:lumMod val="65000"/>
                          </a:schemeClr>
                        </a:solidFill>
                        <a:effectLst/>
                        <a:latin typeface="Times New Roman" panose="02020603050405020304" pitchFamily="18" charset="0"/>
                        <a:ea typeface="+mn-ea"/>
                        <a:cs typeface="Times New Roman" panose="02020603050405020304" pitchFamily="18" charset="0"/>
                      </a:endParaRPr>
                    </a:p>
                  </a:txBody>
                  <a:tcPr marL="11148" marR="11148" marT="11148" marB="11148"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116840" indent="0" algn="r" fontAlgn="base" latinLnBrk="0">
                        <a:lnSpc>
                          <a:spcPct val="130000"/>
                        </a:lnSpc>
                        <a:spcBef>
                          <a:spcPts val="0"/>
                        </a:spcBef>
                        <a:spcAft>
                          <a:spcPts val="0"/>
                        </a:spcAft>
                        <a:tabLst>
                          <a:tab pos="55880" algn="l"/>
                        </a:tabLst>
                      </a:pPr>
                      <a:r>
                        <a:rPr lang="en-US" sz="800" kern="0" spc="-30" dirty="0">
                          <a:solidFill>
                            <a:schemeClr val="bg1">
                              <a:lumMod val="65000"/>
                            </a:schemeClr>
                          </a:solidFill>
                          <a:effectLst/>
                          <a:latin typeface="Times New Roman" panose="02020603050405020304" pitchFamily="18" charset="0"/>
                          <a:ea typeface="+mn-ea"/>
                          <a:cs typeface="Times New Roman" panose="02020603050405020304" pitchFamily="18" charset="0"/>
                        </a:rPr>
                        <a:t>(%)</a:t>
                      </a:r>
                      <a:endParaRPr lang="en-US" sz="800" kern="0" spc="0" dirty="0">
                        <a:solidFill>
                          <a:schemeClr val="bg1">
                            <a:lumMod val="65000"/>
                          </a:schemeClr>
                        </a:solidFill>
                        <a:effectLst/>
                        <a:latin typeface="Times New Roman" panose="02020603050405020304" pitchFamily="18" charset="0"/>
                        <a:ea typeface="+mn-ea"/>
                        <a:cs typeface="Times New Roman" panose="02020603050405020304" pitchFamily="18" charset="0"/>
                      </a:endParaRPr>
                    </a:p>
                  </a:txBody>
                  <a:tcPr marL="11148" marR="11148" marT="11148" marB="11148" anchor="ctr">
                    <a:lnL w="3556" cap="flat" cmpd="sng" algn="ctr">
                      <a:solidFill>
                        <a:srgbClr val="000000"/>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3852035"/>
                  </a:ext>
                </a:extLst>
              </a:tr>
              <a:tr h="779860">
                <a:tc gridSpan="7">
                  <a:txBody>
                    <a:bodyPr/>
                    <a:lstStyle/>
                    <a:p>
                      <a:pPr marL="204470" marR="0" indent="-204470" algn="just" fontAlgn="base" latinLnBrk="1">
                        <a:lnSpc>
                          <a:spcPct val="130000"/>
                        </a:lnSpc>
                        <a:spcBef>
                          <a:spcPts val="0"/>
                        </a:spcBef>
                        <a:spcAft>
                          <a:spcPts val="0"/>
                        </a:spcAft>
                        <a:tabLst>
                          <a:tab pos="55880" algn="l"/>
                        </a:tabLst>
                      </a:pPr>
                      <a:r>
                        <a:rPr lang="ko-KR" altLang="en-US" sz="600" kern="0" spc="-30" dirty="0">
                          <a:solidFill>
                            <a:sysClr val="windowText" lastClr="000000"/>
                          </a:solidFill>
                          <a:effectLst/>
                          <a:latin typeface="Times New Roman" panose="02020603050405020304" pitchFamily="18" charset="0"/>
                          <a:ea typeface="+mj-ea"/>
                          <a:cs typeface="Times New Roman" panose="02020603050405020304" pitchFamily="18" charset="0"/>
                        </a:rPr>
                        <a:t>① </a:t>
                      </a:r>
                      <a:r>
                        <a:rPr lang="en-US" altLang="ko-KR" sz="600" b="0" i="0" kern="1200" dirty="0">
                          <a:solidFill>
                            <a:schemeClr val="tx1"/>
                          </a:solidFill>
                          <a:effectLst/>
                          <a:latin typeface="Times New Roman" panose="02020603050405020304" pitchFamily="18" charset="0"/>
                          <a:ea typeface="+mj-ea"/>
                          <a:cs typeface="Times New Roman" panose="02020603050405020304" pitchFamily="18" charset="0"/>
                        </a:rPr>
                        <a:t>All submitted documents shall not be returned, and expenses incurred in this regard shall be borne by the applicant participant</a:t>
                      </a:r>
                      <a:endParaRPr lang="ko-KR" altLang="en-US" sz="600" kern="0" spc="0" dirty="0">
                        <a:solidFill>
                          <a:sysClr val="windowText" lastClr="000000"/>
                        </a:solidFill>
                        <a:effectLst/>
                        <a:latin typeface="Times New Roman" panose="02020603050405020304" pitchFamily="18" charset="0"/>
                        <a:ea typeface="+mj-ea"/>
                        <a:cs typeface="Times New Roman" panose="02020603050405020304" pitchFamily="18" charset="0"/>
                      </a:endParaRPr>
                    </a:p>
                    <a:p>
                      <a:pPr marL="198120" marR="0" indent="-198120" algn="just" fontAlgn="base" latinLnBrk="1">
                        <a:lnSpc>
                          <a:spcPct val="130000"/>
                        </a:lnSpc>
                        <a:spcBef>
                          <a:spcPts val="0"/>
                        </a:spcBef>
                        <a:spcAft>
                          <a:spcPts val="0"/>
                        </a:spcAft>
                        <a:tabLst>
                          <a:tab pos="55880" algn="l"/>
                        </a:tabLst>
                      </a:pPr>
                      <a:r>
                        <a:rPr lang="ko-KR" altLang="en-US" sz="600" kern="0" spc="-30" dirty="0">
                          <a:solidFill>
                            <a:sysClr val="windowText" lastClr="000000"/>
                          </a:solidFill>
                          <a:effectLst/>
                          <a:latin typeface="Times New Roman" panose="02020603050405020304" pitchFamily="18" charset="0"/>
                          <a:ea typeface="+mj-ea"/>
                          <a:cs typeface="Times New Roman" panose="02020603050405020304" pitchFamily="18" charset="0"/>
                        </a:rPr>
                        <a:t>② </a:t>
                      </a:r>
                      <a:r>
                        <a:rPr lang="en-US" altLang="ko-KR" sz="600" b="0" i="0" kern="1200" dirty="0">
                          <a:solidFill>
                            <a:schemeClr val="tx1"/>
                          </a:solidFill>
                          <a:effectLst/>
                          <a:latin typeface="Times New Roman" panose="02020603050405020304" pitchFamily="18" charset="0"/>
                          <a:ea typeface="+mj-ea"/>
                          <a:cs typeface="Times New Roman" panose="02020603050405020304" pitchFamily="18" charset="0"/>
                        </a:rPr>
                        <a:t>The applicant is responsible for all problems caused by carelessness at the time of application</a:t>
                      </a:r>
                      <a:endParaRPr lang="ko-KR" altLang="en-US" sz="600" kern="0" spc="0" dirty="0">
                        <a:solidFill>
                          <a:sysClr val="windowText" lastClr="000000"/>
                        </a:solidFill>
                        <a:effectLst/>
                        <a:latin typeface="Times New Roman" panose="02020603050405020304" pitchFamily="18" charset="0"/>
                        <a:ea typeface="+mj-ea"/>
                        <a:cs typeface="Times New Roman" panose="02020603050405020304" pitchFamily="18" charset="0"/>
                      </a:endParaRPr>
                    </a:p>
                    <a:p>
                      <a:pPr marL="198120" marR="0" indent="-198120" algn="just" fontAlgn="base" latinLnBrk="1">
                        <a:lnSpc>
                          <a:spcPct val="130000"/>
                        </a:lnSpc>
                        <a:spcBef>
                          <a:spcPts val="0"/>
                        </a:spcBef>
                        <a:spcAft>
                          <a:spcPts val="0"/>
                        </a:spcAft>
                        <a:tabLst>
                          <a:tab pos="55880" algn="l"/>
                        </a:tabLst>
                      </a:pPr>
                      <a:r>
                        <a:rPr lang="ko-KR" altLang="en-US" sz="600" kern="0" spc="-30" dirty="0">
                          <a:solidFill>
                            <a:sysClr val="windowText" lastClr="000000"/>
                          </a:solidFill>
                          <a:effectLst/>
                          <a:latin typeface="Times New Roman" panose="02020603050405020304" pitchFamily="18" charset="0"/>
                          <a:ea typeface="+mj-ea"/>
                          <a:cs typeface="Times New Roman" panose="02020603050405020304" pitchFamily="18" charset="0"/>
                        </a:rPr>
                        <a:t>③ </a:t>
                      </a:r>
                      <a:r>
                        <a:rPr lang="en-US" altLang="ko-KR" sz="600" b="0" i="0" kern="1200" dirty="0">
                          <a:solidFill>
                            <a:schemeClr val="tx1"/>
                          </a:solidFill>
                          <a:effectLst/>
                          <a:latin typeface="Times New Roman" panose="02020603050405020304" pitchFamily="18" charset="0"/>
                          <a:ea typeface="+mj-ea"/>
                          <a:cs typeface="Times New Roman" panose="02020603050405020304" pitchFamily="18" charset="0"/>
                        </a:rPr>
                        <a:t>If it is different from the submitted documents or does not meet the requirements for the application, the relevant application is excluded from the evaluation</a:t>
                      </a:r>
                      <a:endParaRPr lang="ko-KR" altLang="en-US" sz="600" kern="0" spc="0" dirty="0">
                        <a:solidFill>
                          <a:sysClr val="windowText" lastClr="000000"/>
                        </a:solidFill>
                        <a:effectLst/>
                        <a:latin typeface="Times New Roman" panose="02020603050405020304" pitchFamily="18" charset="0"/>
                        <a:ea typeface="+mj-ea"/>
                        <a:cs typeface="Times New Roman" panose="02020603050405020304" pitchFamily="18" charset="0"/>
                      </a:endParaRPr>
                    </a:p>
                    <a:p>
                      <a:pPr marL="198120" marR="0" indent="-198120" algn="just" fontAlgn="base" latinLnBrk="1">
                        <a:lnSpc>
                          <a:spcPct val="130000"/>
                        </a:lnSpc>
                        <a:spcBef>
                          <a:spcPts val="0"/>
                        </a:spcBef>
                        <a:spcAft>
                          <a:spcPts val="0"/>
                        </a:spcAft>
                        <a:tabLst>
                          <a:tab pos="55880" algn="l"/>
                        </a:tabLst>
                      </a:pPr>
                      <a:r>
                        <a:rPr lang="ko-KR" altLang="en-US" sz="600" kern="0" spc="-30" dirty="0">
                          <a:solidFill>
                            <a:sysClr val="windowText" lastClr="000000"/>
                          </a:solidFill>
                          <a:effectLst/>
                          <a:latin typeface="Times New Roman" panose="02020603050405020304" pitchFamily="18" charset="0"/>
                          <a:ea typeface="+mj-ea"/>
                          <a:cs typeface="Times New Roman" panose="02020603050405020304" pitchFamily="18" charset="0"/>
                        </a:rPr>
                        <a:t>④ </a:t>
                      </a:r>
                      <a:r>
                        <a:rPr lang="en-US" altLang="ko-KR" sz="600" b="0" i="0" kern="1200" dirty="0">
                          <a:solidFill>
                            <a:schemeClr val="tx1"/>
                          </a:solidFill>
                          <a:effectLst/>
                          <a:latin typeface="Times New Roman" panose="02020603050405020304" pitchFamily="18" charset="0"/>
                          <a:ea typeface="+mj-ea"/>
                          <a:cs typeface="Times New Roman" panose="02020603050405020304" pitchFamily="18" charset="0"/>
                        </a:rPr>
                        <a:t>Detailed operation policies (participation methods, etc.) will be announced individually after final selection</a:t>
                      </a:r>
                      <a:endParaRPr lang="ko-KR" altLang="en-US" sz="600" kern="0" spc="0" dirty="0">
                        <a:solidFill>
                          <a:sysClr val="windowText" lastClr="000000"/>
                        </a:solidFill>
                        <a:effectLst/>
                        <a:latin typeface="Times New Roman" panose="02020603050405020304" pitchFamily="18" charset="0"/>
                        <a:ea typeface="+mj-ea"/>
                        <a:cs typeface="Times New Roman" panose="02020603050405020304" pitchFamily="18" charset="0"/>
                      </a:endParaRPr>
                    </a:p>
                    <a:p>
                      <a:pPr marL="198120" marR="0" indent="-198120" algn="just" fontAlgn="base" latinLnBrk="1">
                        <a:lnSpc>
                          <a:spcPct val="130000"/>
                        </a:lnSpc>
                        <a:spcBef>
                          <a:spcPts val="0"/>
                        </a:spcBef>
                        <a:spcAft>
                          <a:spcPts val="0"/>
                        </a:spcAft>
                        <a:tabLst>
                          <a:tab pos="55880" algn="l"/>
                        </a:tabLst>
                      </a:pPr>
                      <a:r>
                        <a:rPr lang="ko-KR" altLang="en-US" sz="600" kern="0" spc="-30" dirty="0">
                          <a:solidFill>
                            <a:sysClr val="windowText" lastClr="000000"/>
                          </a:solidFill>
                          <a:effectLst/>
                          <a:latin typeface="Times New Roman" panose="02020603050405020304" pitchFamily="18" charset="0"/>
                          <a:ea typeface="+mj-ea"/>
                          <a:cs typeface="Times New Roman" panose="02020603050405020304" pitchFamily="18" charset="0"/>
                        </a:rPr>
                        <a:t>⑤ </a:t>
                      </a:r>
                      <a:r>
                        <a:rPr lang="en-US" altLang="ko-KR" sz="600" b="0" i="0" kern="1200" dirty="0">
                          <a:solidFill>
                            <a:schemeClr val="tx1"/>
                          </a:solidFill>
                          <a:effectLst/>
                          <a:latin typeface="Times New Roman" panose="02020603050405020304" pitchFamily="18" charset="0"/>
                          <a:ea typeface="+mj-ea"/>
                          <a:cs typeface="Times New Roman" panose="02020603050405020304" pitchFamily="18" charset="0"/>
                        </a:rPr>
                        <a:t>Selected companies must faithfully participate in related programs and processes and actively cooperate in submitting data on information</a:t>
                      </a:r>
                      <a:endParaRPr lang="ko-KR" altLang="en-US" sz="600" kern="0" spc="0" dirty="0">
                        <a:solidFill>
                          <a:sysClr val="windowText" lastClr="000000"/>
                        </a:solidFill>
                        <a:effectLst/>
                        <a:latin typeface="Times New Roman" panose="02020603050405020304" pitchFamily="18" charset="0"/>
                        <a:ea typeface="+mj-ea"/>
                        <a:cs typeface="Times New Roman" panose="02020603050405020304" pitchFamily="18" charset="0"/>
                      </a:endParaRPr>
                    </a:p>
                  </a:txBody>
                  <a:tcPr marL="86670" marR="86670" marT="43335" marB="43335" anchor="ctr">
                    <a:lnL w="21590" cap="flat" cmpd="sng" algn="ctr">
                      <a:solidFill>
                        <a:srgbClr val="000000"/>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tc hMerge="1">
                  <a:txBody>
                    <a:bodyPr/>
                    <a:lstStyle/>
                    <a:p>
                      <a:pPr latinLnBrk="1"/>
                      <a:endParaRPr lang="ko-KR" altLang="en-US"/>
                    </a:p>
                  </a:txBody>
                  <a:tcPr/>
                </a:tc>
                <a:tc hMerge="1">
                  <a:txBody>
                    <a:bodyPr/>
                    <a:lstStyle/>
                    <a:p>
                      <a:pPr latinLnBrk="1"/>
                      <a:endParaRPr lang="ko-KR" altLang="en-US"/>
                    </a:p>
                  </a:txBody>
                  <a:tcPr>
                    <a:lnL w="21590" cap="flat" cmpd="sng" algn="ctr">
                      <a:solidFill>
                        <a:srgbClr val="000000"/>
                      </a:solidFill>
                      <a:prstDash val="solid"/>
                      <a:round/>
                      <a:headEnd type="none" w="med" len="med"/>
                      <a:tailEnd type="none" w="med" len="med"/>
                    </a:lnL>
                    <a:lnT w="3556" cap="flat" cmpd="sng" algn="ctr">
                      <a:solidFill>
                        <a:srgbClr val="000000"/>
                      </a:solidFill>
                      <a:prstDash val="solid"/>
                      <a:round/>
                      <a:headEnd type="none" w="med" len="med"/>
                      <a:tailEnd type="none" w="med" len="med"/>
                    </a:lnT>
                  </a:tcPr>
                </a:tc>
                <a:tc hMerge="1">
                  <a:txBody>
                    <a:bodyPr/>
                    <a:lstStyle/>
                    <a:p>
                      <a:pPr latinLnBrk="1"/>
                      <a:endParaRPr lang="ko-KR" altLang="en-US"/>
                    </a:p>
                  </a:txBody>
                  <a:tcPr/>
                </a:tc>
                <a:tc hMerge="1">
                  <a:txBody>
                    <a:bodyPr/>
                    <a:lstStyle/>
                    <a:p>
                      <a:pPr latinLnBrk="1"/>
                      <a:endParaRPr lang="ko-KR" altLang="en-US"/>
                    </a:p>
                  </a:txBody>
                  <a:tcPr>
                    <a:lnL w="21590" cap="flat" cmpd="sng" algn="ctr">
                      <a:solidFill>
                        <a:srgbClr val="000000"/>
                      </a:solidFill>
                      <a:prstDash val="solid"/>
                      <a:round/>
                      <a:headEnd type="none" w="med" len="med"/>
                      <a:tailEnd type="none" w="med" len="med"/>
                    </a:lnL>
                    <a:lnT w="3556" cap="flat" cmpd="sng" algn="ctr">
                      <a:solidFill>
                        <a:srgbClr val="000000"/>
                      </a:solidFill>
                      <a:prstDash val="solid"/>
                      <a:round/>
                      <a:headEnd type="none" w="med" len="med"/>
                      <a:tailEnd type="none" w="med" len="med"/>
                    </a:lnT>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096549701"/>
                  </a:ext>
                </a:extLst>
              </a:tr>
              <a:tr h="946288">
                <a:tc gridSpan="7">
                  <a:txBody>
                    <a:bodyPr/>
                    <a:lstStyle/>
                    <a:p>
                      <a:pPr marL="0" marR="127000" indent="0" algn="ctr" fontAlgn="base" latinLnBrk="0">
                        <a:lnSpc>
                          <a:spcPct val="90000"/>
                        </a:lnSpc>
                        <a:spcBef>
                          <a:spcPts val="300"/>
                        </a:spcBef>
                        <a:spcAft>
                          <a:spcPts val="0"/>
                        </a:spcAft>
                      </a:pPr>
                      <a:r>
                        <a:rPr lang="en-US" altLang="ko-KR" sz="800" b="1" kern="0" spc="0" dirty="0">
                          <a:solidFill>
                            <a:sysClr val="windowText" lastClr="000000"/>
                          </a:solidFill>
                          <a:effectLst/>
                          <a:latin typeface="Times New Roman" panose="02020603050405020304" pitchFamily="18" charset="0"/>
                          <a:ea typeface="+mn-ea"/>
                          <a:cs typeface="Times New Roman" panose="02020603050405020304" pitchFamily="18" charset="0"/>
                        </a:rPr>
                        <a:t>As above, I apply to participate in the 『Indonesia Industrial Transformation Project to Introduce Smart </a:t>
                      </a:r>
                      <a:r>
                        <a:rPr lang="en-US" altLang="ko-KR" sz="800" b="1" kern="0" spc="0" dirty="0" err="1">
                          <a:solidFill>
                            <a:sysClr val="windowText" lastClr="000000"/>
                          </a:solidFill>
                          <a:effectLst/>
                          <a:latin typeface="Times New Roman" panose="02020603050405020304" pitchFamily="18" charset="0"/>
                          <a:ea typeface="+mn-ea"/>
                          <a:cs typeface="Times New Roman" panose="02020603050405020304" pitchFamily="18" charset="0"/>
                        </a:rPr>
                        <a:t>Factoryization</a:t>
                      </a:r>
                      <a:r>
                        <a:rPr lang="en-US" altLang="ko-KR" sz="800" b="1" kern="0" spc="0" dirty="0">
                          <a:solidFill>
                            <a:sysClr val="windowText" lastClr="000000"/>
                          </a:solidFill>
                          <a:effectLst/>
                          <a:latin typeface="Times New Roman" panose="02020603050405020304" pitchFamily="18" charset="0"/>
                          <a:ea typeface="+mn-ea"/>
                          <a:cs typeface="Times New Roman" panose="02020603050405020304" pitchFamily="18" charset="0"/>
                        </a:rPr>
                        <a:t> and Train Experts』</a:t>
                      </a:r>
                    </a:p>
                    <a:p>
                      <a:pPr marL="0" marR="127000" indent="0" algn="ctr" fontAlgn="base" latinLnBrk="0">
                        <a:lnSpc>
                          <a:spcPct val="90000"/>
                        </a:lnSpc>
                        <a:spcBef>
                          <a:spcPts val="300"/>
                        </a:spcBef>
                        <a:spcAft>
                          <a:spcPts val="0"/>
                        </a:spcAft>
                      </a:pPr>
                      <a:endParaRPr lang="ko-KR" altLang="en-US" sz="700" kern="0" spc="0" dirty="0">
                        <a:solidFill>
                          <a:sysClr val="windowText" lastClr="000000"/>
                        </a:solidFill>
                        <a:effectLst/>
                        <a:latin typeface="Times New Roman" panose="02020603050405020304" pitchFamily="18" charset="0"/>
                        <a:ea typeface="+mn-ea"/>
                        <a:cs typeface="Times New Roman" panose="02020603050405020304" pitchFamily="18" charset="0"/>
                      </a:endParaRPr>
                    </a:p>
                    <a:p>
                      <a:pPr marL="127000" marR="127000" indent="0" algn="ctr" fontAlgn="base" latinLnBrk="0">
                        <a:lnSpc>
                          <a:spcPct val="90000"/>
                        </a:lnSpc>
                        <a:spcBef>
                          <a:spcPts val="0"/>
                        </a:spcBef>
                        <a:spcAft>
                          <a:spcPts val="0"/>
                        </a:spcAft>
                      </a:pPr>
                      <a:r>
                        <a:rPr lang="en-US" altLang="ko-KR" sz="800" kern="0" spc="0" dirty="0">
                          <a:solidFill>
                            <a:sysClr val="windowText" lastClr="000000"/>
                          </a:solidFill>
                          <a:effectLst/>
                          <a:latin typeface="Times New Roman" panose="02020603050405020304" pitchFamily="18" charset="0"/>
                          <a:ea typeface="+mn-ea"/>
                          <a:cs typeface="Times New Roman" panose="02020603050405020304" pitchFamily="18" charset="0"/>
                        </a:rPr>
                        <a:t>2023.</a:t>
                      </a:r>
                      <a:r>
                        <a:rPr lang="ko-KR" altLang="en-US" sz="800" kern="0" spc="0" dirty="0">
                          <a:solidFill>
                            <a:sysClr val="windowText" lastClr="000000"/>
                          </a:solidFill>
                          <a:effectLst/>
                          <a:latin typeface="Times New Roman" panose="02020603050405020304" pitchFamily="18" charset="0"/>
                          <a:ea typeface="+mn-ea"/>
                          <a:cs typeface="Times New Roman" panose="02020603050405020304" pitchFamily="18" charset="0"/>
                        </a:rPr>
                        <a:t> </a:t>
                      </a:r>
                      <a:r>
                        <a:rPr lang="en-US" altLang="ko-KR" sz="800" kern="0" spc="0" dirty="0">
                          <a:solidFill>
                            <a:sysClr val="windowText" lastClr="000000"/>
                          </a:solidFill>
                          <a:effectLst/>
                          <a:latin typeface="Times New Roman" panose="02020603050405020304" pitchFamily="18" charset="0"/>
                          <a:ea typeface="+mn-ea"/>
                          <a:cs typeface="Times New Roman" panose="02020603050405020304" pitchFamily="18" charset="0"/>
                        </a:rPr>
                        <a:t>.</a:t>
                      </a:r>
                      <a:r>
                        <a:rPr lang="ko-KR" altLang="en-US" sz="800" kern="0" spc="0" dirty="0">
                          <a:solidFill>
                            <a:sysClr val="windowText" lastClr="000000"/>
                          </a:solidFill>
                          <a:effectLst/>
                          <a:latin typeface="Times New Roman" panose="02020603050405020304" pitchFamily="18" charset="0"/>
                          <a:ea typeface="+mn-ea"/>
                          <a:cs typeface="Times New Roman" panose="02020603050405020304" pitchFamily="18" charset="0"/>
                        </a:rPr>
                        <a:t>  </a:t>
                      </a:r>
                      <a:r>
                        <a:rPr lang="en-US" altLang="ko-KR" sz="800" kern="0" spc="0" dirty="0">
                          <a:solidFill>
                            <a:sysClr val="windowText" lastClr="000000"/>
                          </a:solidFill>
                          <a:effectLst/>
                          <a:latin typeface="Times New Roman" panose="02020603050405020304" pitchFamily="18" charset="0"/>
                          <a:ea typeface="+mn-ea"/>
                          <a:cs typeface="Times New Roman" panose="02020603050405020304" pitchFamily="18" charset="0"/>
                        </a:rPr>
                        <a:t>.</a:t>
                      </a:r>
                      <a:r>
                        <a:rPr lang="ko-KR" altLang="en-US" sz="800" kern="0" spc="0" dirty="0">
                          <a:solidFill>
                            <a:sysClr val="windowText" lastClr="000000"/>
                          </a:solidFill>
                          <a:effectLst/>
                          <a:latin typeface="Times New Roman" panose="02020603050405020304" pitchFamily="18" charset="0"/>
                          <a:ea typeface="+mn-ea"/>
                          <a:cs typeface="Times New Roman" panose="02020603050405020304" pitchFamily="18" charset="0"/>
                        </a:rPr>
                        <a:t> </a:t>
                      </a:r>
                      <a:endParaRPr lang="en-US" altLang="ko-KR" sz="800" kern="0" spc="0" dirty="0">
                        <a:solidFill>
                          <a:sysClr val="windowText" lastClr="000000"/>
                        </a:solidFill>
                        <a:effectLst/>
                        <a:latin typeface="Times New Roman" panose="02020603050405020304" pitchFamily="18" charset="0"/>
                        <a:ea typeface="+mn-ea"/>
                        <a:cs typeface="Times New Roman" panose="02020603050405020304" pitchFamily="18" charset="0"/>
                      </a:endParaRPr>
                    </a:p>
                    <a:p>
                      <a:pPr marL="127000" marR="127000" indent="0" algn="ctr" fontAlgn="base" latinLnBrk="0">
                        <a:lnSpc>
                          <a:spcPct val="90000"/>
                        </a:lnSpc>
                        <a:spcBef>
                          <a:spcPts val="0"/>
                        </a:spcBef>
                        <a:spcAft>
                          <a:spcPts val="0"/>
                        </a:spcAft>
                      </a:pPr>
                      <a:r>
                        <a:rPr lang="ko-KR" altLang="en-US" sz="800" kern="0" spc="0" dirty="0">
                          <a:solidFill>
                            <a:sysClr val="windowText" lastClr="000000"/>
                          </a:solidFill>
                          <a:effectLst/>
                          <a:latin typeface="Times New Roman" panose="02020603050405020304" pitchFamily="18" charset="0"/>
                          <a:ea typeface="+mn-ea"/>
                          <a:cs typeface="Times New Roman" panose="02020603050405020304" pitchFamily="18" charset="0"/>
                        </a:rPr>
                        <a:t>                                                                                                </a:t>
                      </a:r>
                      <a:r>
                        <a:rPr lang="en-US" altLang="ko-KR" sz="800" kern="0" spc="0" dirty="0">
                          <a:solidFill>
                            <a:sysClr val="windowText" lastClr="000000"/>
                          </a:solidFill>
                          <a:effectLst/>
                          <a:latin typeface="Times New Roman" panose="02020603050405020304" pitchFamily="18" charset="0"/>
                          <a:ea typeface="+mn-ea"/>
                          <a:cs typeface="Times New Roman" panose="02020603050405020304" pitchFamily="18" charset="0"/>
                        </a:rPr>
                        <a:t>Company name</a:t>
                      </a:r>
                      <a:r>
                        <a:rPr lang="ko-KR" altLang="en-US" sz="800" kern="0" spc="0" dirty="0">
                          <a:solidFill>
                            <a:sysClr val="windowText" lastClr="000000"/>
                          </a:solidFill>
                          <a:effectLst/>
                          <a:latin typeface="Times New Roman" panose="02020603050405020304" pitchFamily="18" charset="0"/>
                          <a:ea typeface="+mn-ea"/>
                          <a:cs typeface="Times New Roman" panose="02020603050405020304" pitchFamily="18" charset="0"/>
                        </a:rPr>
                        <a:t> </a:t>
                      </a:r>
                      <a:r>
                        <a:rPr lang="en-US" altLang="ko-KR" sz="800" kern="0" spc="0" dirty="0">
                          <a:solidFill>
                            <a:sysClr val="windowText" lastClr="000000"/>
                          </a:solidFill>
                          <a:effectLst/>
                          <a:latin typeface="Times New Roman" panose="02020603050405020304" pitchFamily="18" charset="0"/>
                          <a:ea typeface="+mn-ea"/>
                          <a:cs typeface="Times New Roman" panose="02020603050405020304" pitchFamily="18" charset="0"/>
                        </a:rPr>
                        <a:t>:</a:t>
                      </a:r>
                      <a:endParaRPr lang="ko-KR" altLang="en-US" sz="800" kern="0" spc="0" dirty="0">
                        <a:solidFill>
                          <a:sysClr val="windowText" lastClr="000000"/>
                        </a:solidFill>
                        <a:effectLst/>
                        <a:latin typeface="Times New Roman" panose="02020603050405020304" pitchFamily="18" charset="0"/>
                        <a:ea typeface="+mn-ea"/>
                        <a:cs typeface="Times New Roman" panose="02020603050405020304" pitchFamily="18" charset="0"/>
                      </a:endParaRPr>
                    </a:p>
                    <a:p>
                      <a:pPr marL="127000" marR="127000" indent="0" algn="r" fontAlgn="base" latinLnBrk="0">
                        <a:lnSpc>
                          <a:spcPct val="90000"/>
                        </a:lnSpc>
                        <a:spcBef>
                          <a:spcPts val="0"/>
                        </a:spcBef>
                        <a:spcAft>
                          <a:spcPts val="0"/>
                        </a:spcAft>
                      </a:pPr>
                      <a:r>
                        <a:rPr lang="en-US" altLang="ko-KR" sz="800" kern="0" spc="0" dirty="0">
                          <a:solidFill>
                            <a:sysClr val="windowText" lastClr="000000"/>
                          </a:solidFill>
                          <a:effectLst/>
                          <a:latin typeface="Times New Roman" panose="02020603050405020304" pitchFamily="18" charset="0"/>
                          <a:ea typeface="+mn-ea"/>
                          <a:cs typeface="Times New Roman" panose="02020603050405020304" pitchFamily="18" charset="0"/>
                        </a:rPr>
                        <a:t>Company</a:t>
                      </a:r>
                      <a:r>
                        <a:rPr lang="ko-KR" altLang="en-US" sz="800" kern="0" spc="0" dirty="0">
                          <a:solidFill>
                            <a:sysClr val="windowText" lastClr="000000"/>
                          </a:solidFill>
                          <a:effectLst/>
                          <a:latin typeface="Times New Roman" panose="02020603050405020304" pitchFamily="18" charset="0"/>
                          <a:ea typeface="+mn-ea"/>
                          <a:cs typeface="Times New Roman" panose="02020603050405020304" pitchFamily="18" charset="0"/>
                        </a:rPr>
                        <a:t> </a:t>
                      </a:r>
                      <a:r>
                        <a:rPr lang="en-US" altLang="ko-KR" sz="800" kern="0" spc="0" dirty="0">
                          <a:solidFill>
                            <a:sysClr val="windowText" lastClr="000000"/>
                          </a:solidFill>
                          <a:effectLst/>
                          <a:latin typeface="Times New Roman" panose="02020603050405020304" pitchFamily="18" charset="0"/>
                          <a:ea typeface="+mn-ea"/>
                          <a:cs typeface="Times New Roman" panose="02020603050405020304" pitchFamily="18" charset="0"/>
                        </a:rPr>
                        <a:t>Owner</a:t>
                      </a:r>
                      <a:r>
                        <a:rPr lang="ko-KR" altLang="en-US" sz="800" kern="0" spc="0" dirty="0">
                          <a:solidFill>
                            <a:sysClr val="windowText" lastClr="000000"/>
                          </a:solidFill>
                          <a:effectLst/>
                          <a:latin typeface="Times New Roman" panose="02020603050405020304" pitchFamily="18" charset="0"/>
                          <a:ea typeface="+mn-ea"/>
                          <a:cs typeface="Times New Roman" panose="02020603050405020304" pitchFamily="18" charset="0"/>
                        </a:rPr>
                        <a:t> </a:t>
                      </a:r>
                      <a:r>
                        <a:rPr lang="en-US" altLang="ko-KR" sz="800" kern="0" spc="0" dirty="0">
                          <a:solidFill>
                            <a:sysClr val="windowText" lastClr="000000"/>
                          </a:solidFill>
                          <a:effectLst/>
                          <a:latin typeface="Times New Roman" panose="02020603050405020304" pitchFamily="18" charset="0"/>
                          <a:ea typeface="+mn-ea"/>
                          <a:cs typeface="Times New Roman" panose="02020603050405020304" pitchFamily="18" charset="0"/>
                        </a:rPr>
                        <a:t>:             (sign</a:t>
                      </a:r>
                      <a:r>
                        <a:rPr lang="en-US" altLang="ko-KR" sz="700" kern="0" spc="0" dirty="0">
                          <a:solidFill>
                            <a:sysClr val="windowText" lastClr="000000"/>
                          </a:solidFill>
                          <a:effectLst/>
                          <a:latin typeface="Times New Roman" panose="02020603050405020304" pitchFamily="18" charset="0"/>
                          <a:ea typeface="+mn-ea"/>
                          <a:cs typeface="Times New Roman" panose="02020603050405020304" pitchFamily="18" charset="0"/>
                        </a:rPr>
                        <a:t>)</a:t>
                      </a:r>
                      <a:r>
                        <a:rPr lang="ko-KR" altLang="en-US" sz="700" b="1" kern="0" spc="0" dirty="0">
                          <a:solidFill>
                            <a:sysClr val="windowText" lastClr="000000"/>
                          </a:solidFill>
                          <a:effectLst/>
                          <a:latin typeface="Times New Roman" panose="02020603050405020304" pitchFamily="18" charset="0"/>
                          <a:ea typeface="+mn-ea"/>
                          <a:cs typeface="Times New Roman" panose="02020603050405020304" pitchFamily="18" charset="0"/>
                        </a:rPr>
                        <a:t> </a:t>
                      </a:r>
                      <a:endParaRPr lang="ko-KR" altLang="en-US" sz="700" kern="0" spc="0" dirty="0">
                        <a:solidFill>
                          <a:sysClr val="windowText" lastClr="000000"/>
                        </a:solidFill>
                        <a:effectLst/>
                        <a:latin typeface="Times New Roman" panose="02020603050405020304" pitchFamily="18" charset="0"/>
                        <a:ea typeface="+mn-ea"/>
                        <a:cs typeface="Times New Roman" panose="02020603050405020304" pitchFamily="18" charset="0"/>
                      </a:endParaRPr>
                    </a:p>
                    <a:p>
                      <a:pPr marL="127000" marR="127000" indent="0" algn="ctr" fontAlgn="base" latinLnBrk="0">
                        <a:lnSpc>
                          <a:spcPct val="50000"/>
                        </a:lnSpc>
                        <a:spcBef>
                          <a:spcPts val="0"/>
                        </a:spcBef>
                        <a:spcAft>
                          <a:spcPts val="0"/>
                        </a:spcAft>
                      </a:pPr>
                      <a:r>
                        <a:rPr lang="en-US" altLang="ko-KR" sz="900" b="1" kern="0" spc="0" dirty="0">
                          <a:solidFill>
                            <a:sysClr val="windowText" lastClr="000000"/>
                          </a:solidFill>
                          <a:effectLst/>
                          <a:latin typeface="Times New Roman" panose="02020603050405020304" pitchFamily="18" charset="0"/>
                          <a:ea typeface="+mn-ea"/>
                          <a:cs typeface="Times New Roman" panose="02020603050405020304" pitchFamily="18" charset="0"/>
                        </a:rPr>
                        <a:t>Dear Indonesia Small Business Department</a:t>
                      </a:r>
                      <a:endParaRPr lang="ko-KR" altLang="en-US" sz="700" kern="0" spc="0" dirty="0">
                        <a:solidFill>
                          <a:sysClr val="windowText" lastClr="000000"/>
                        </a:solidFill>
                        <a:effectLst/>
                        <a:latin typeface="Times New Roman" panose="02020603050405020304" pitchFamily="18" charset="0"/>
                        <a:ea typeface="+mn-ea"/>
                        <a:cs typeface="Times New Roman" panose="02020603050405020304" pitchFamily="18" charset="0"/>
                      </a:endParaRPr>
                    </a:p>
                  </a:txBody>
                  <a:tcPr marL="86670" marR="86670" marT="43335" marB="43335" anchor="ctr">
                    <a:lnL w="21590" cap="flat" cmpd="sng" algn="ctr">
                      <a:solidFill>
                        <a:srgbClr val="000000"/>
                      </a:solidFill>
                      <a:prstDash val="solid"/>
                      <a:round/>
                      <a:headEnd type="none" w="med" len="med"/>
                      <a:tailEnd type="none" w="med" len="med"/>
                    </a:lnL>
                    <a:lnR w="21590"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FFFFFF"/>
                    </a:solidFill>
                  </a:tcPr>
                </a:tc>
                <a:tc hMerge="1">
                  <a:txBody>
                    <a:bodyPr/>
                    <a:lstStyle/>
                    <a:p>
                      <a:pPr latinLnBrk="1"/>
                      <a:endParaRPr lang="ko-KR" altLang="en-US"/>
                    </a:p>
                  </a:txBody>
                  <a:tcPr/>
                </a:tc>
                <a:tc hMerge="1">
                  <a:txBody>
                    <a:bodyPr/>
                    <a:lstStyle/>
                    <a:p>
                      <a:pPr latinLnBrk="1"/>
                      <a:endParaRPr lang="ko-KR" altLang="en-US"/>
                    </a:p>
                  </a:txBody>
                  <a:tcPr>
                    <a:lnL w="21590" cap="flat" cmpd="sng" algn="ctr">
                      <a:solidFill>
                        <a:srgbClr val="000000"/>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lnL w="21590" cap="flat" cmpd="sng" algn="ctr">
                      <a:solidFill>
                        <a:srgbClr val="000000"/>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12440703"/>
                  </a:ext>
                </a:extLst>
              </a:tr>
              <a:tr h="786410">
                <a:tc gridSpan="2">
                  <a:txBody>
                    <a:bodyPr/>
                    <a:lstStyle/>
                    <a:p>
                      <a:pPr marL="113030" marR="116840" indent="0" algn="ctr" fontAlgn="base" latinLnBrk="0">
                        <a:lnSpc>
                          <a:spcPct val="110000"/>
                        </a:lnSpc>
                        <a:spcBef>
                          <a:spcPts val="300"/>
                        </a:spcBef>
                        <a:spcAft>
                          <a:spcPts val="0"/>
                        </a:spcAft>
                        <a:tabLst>
                          <a:tab pos="55880" algn="l"/>
                        </a:tabLst>
                      </a:pPr>
                      <a:r>
                        <a:rPr lang="en-US" altLang="ko-KR" sz="1000" b="1" kern="0" spc="0" dirty="0">
                          <a:solidFill>
                            <a:sysClr val="windowText" lastClr="000000"/>
                          </a:solidFill>
                          <a:effectLst/>
                          <a:latin typeface="Times New Roman" panose="02020603050405020304" pitchFamily="18" charset="0"/>
                          <a:ea typeface="+mn-ea"/>
                          <a:cs typeface="Times New Roman" panose="02020603050405020304" pitchFamily="18" charset="0"/>
                        </a:rPr>
                        <a:t>Attachment</a:t>
                      </a:r>
                      <a:endParaRPr lang="ko-KR" altLang="en-US" sz="1000" kern="0" spc="0" dirty="0">
                        <a:solidFill>
                          <a:sysClr val="windowText" lastClr="000000"/>
                        </a:solidFill>
                        <a:effectLst/>
                        <a:latin typeface="Times New Roman" panose="02020603050405020304" pitchFamily="18" charset="0"/>
                        <a:ea typeface="+mn-ea"/>
                        <a:cs typeface="Times New Roman" panose="02020603050405020304" pitchFamily="18" charset="0"/>
                      </a:endParaRPr>
                    </a:p>
                  </a:txBody>
                  <a:tcPr marL="86670" marR="86670" marT="43335" marB="43335" anchor="ctr">
                    <a:lnL w="21590"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21590" cap="flat" cmpd="sng" algn="ctr">
                      <a:solidFill>
                        <a:srgbClr val="000000"/>
                      </a:solidFill>
                      <a:prstDash val="solid"/>
                      <a:round/>
                      <a:headEnd type="none" w="med" len="med"/>
                      <a:tailEnd type="none" w="med" len="med"/>
                    </a:lnB>
                    <a:solidFill>
                      <a:srgbClr val="DFEAF5"/>
                    </a:solidFill>
                  </a:tcPr>
                </a:tc>
                <a:tc hMerge="1">
                  <a:txBody>
                    <a:bodyPr/>
                    <a:lstStyle/>
                    <a:p>
                      <a:pPr latinLnBrk="1"/>
                      <a:endParaRPr lang="ko-KR" altLang="en-US"/>
                    </a:p>
                  </a:txBody>
                  <a:tcPr/>
                </a:tc>
                <a:tc gridSpan="5">
                  <a:txBody>
                    <a:bodyPr/>
                    <a:lstStyle/>
                    <a:p>
                      <a:pPr marL="0" marR="0" lvl="0" indent="0" algn="l" defTabSz="685800" rtl="0" eaLnBrk="1" fontAlgn="auto" latinLnBrk="1" hangingPunct="1">
                        <a:lnSpc>
                          <a:spcPct val="100000"/>
                        </a:lnSpc>
                        <a:spcBef>
                          <a:spcPts val="0"/>
                        </a:spcBef>
                        <a:spcAft>
                          <a:spcPts val="0"/>
                        </a:spcAft>
                        <a:buClrTx/>
                        <a:buSzTx/>
                        <a:buFontTx/>
                        <a:buNone/>
                        <a:tabLst/>
                        <a:defRPr/>
                      </a:pPr>
                      <a:r>
                        <a:rPr lang="ko-KR" altLang="en-US" sz="1000" b="1" kern="0" spc="0" dirty="0">
                          <a:solidFill>
                            <a:sysClr val="windowText" lastClr="000000"/>
                          </a:solidFill>
                          <a:effectLst/>
                          <a:latin typeface="Times New Roman" panose="02020603050405020304" pitchFamily="18" charset="0"/>
                          <a:ea typeface="+mj-ea"/>
                          <a:cs typeface="Times New Roman" panose="02020603050405020304" pitchFamily="18" charset="0"/>
                        </a:rPr>
                        <a:t>① </a:t>
                      </a:r>
                      <a:r>
                        <a:rPr lang="en-US" altLang="ko-KR" sz="1000" b="0" i="0" kern="1200" dirty="0">
                          <a:solidFill>
                            <a:schemeClr val="tx1"/>
                          </a:solidFill>
                          <a:effectLst/>
                          <a:latin typeface="Times New Roman" panose="02020603050405020304" pitchFamily="18" charset="0"/>
                          <a:ea typeface="+mj-ea"/>
                          <a:cs typeface="Times New Roman" panose="02020603050405020304" pitchFamily="18" charset="0"/>
                        </a:rPr>
                        <a:t>One copy of detailed business application form</a:t>
                      </a:r>
                      <a:endParaRPr lang="ko-KR" altLang="en-US" sz="1000" kern="0" spc="0" dirty="0">
                        <a:solidFill>
                          <a:sysClr val="windowText" lastClr="000000"/>
                        </a:solidFill>
                        <a:effectLst/>
                        <a:latin typeface="Times New Roman" panose="02020603050405020304" pitchFamily="18" charset="0"/>
                        <a:ea typeface="+mj-ea"/>
                        <a:cs typeface="Times New Roman" panose="02020603050405020304" pitchFamily="18" charset="0"/>
                      </a:endParaRPr>
                    </a:p>
                    <a:p>
                      <a:pPr marL="0" marR="0" lvl="0" indent="0" algn="l" defTabSz="685800" rtl="0" eaLnBrk="1" fontAlgn="auto" latinLnBrk="1" hangingPunct="1">
                        <a:lnSpc>
                          <a:spcPct val="100000"/>
                        </a:lnSpc>
                        <a:spcBef>
                          <a:spcPts val="0"/>
                        </a:spcBef>
                        <a:spcAft>
                          <a:spcPts val="0"/>
                        </a:spcAft>
                        <a:buClrTx/>
                        <a:buSzTx/>
                        <a:buFontTx/>
                        <a:buNone/>
                        <a:tabLst/>
                        <a:defRPr/>
                      </a:pPr>
                      <a:r>
                        <a:rPr lang="ko-KR" altLang="en-US" sz="1000" b="1" kern="0" spc="0" dirty="0">
                          <a:solidFill>
                            <a:sysClr val="windowText" lastClr="000000"/>
                          </a:solidFill>
                          <a:effectLst/>
                          <a:latin typeface="Times New Roman" panose="02020603050405020304" pitchFamily="18" charset="0"/>
                          <a:ea typeface="+mj-ea"/>
                          <a:cs typeface="Times New Roman" panose="02020603050405020304" pitchFamily="18" charset="0"/>
                        </a:rPr>
                        <a:t>② </a:t>
                      </a:r>
                      <a:r>
                        <a:rPr lang="en-US" altLang="ko-KR" sz="1000" b="0" i="0" kern="1200" dirty="0">
                          <a:solidFill>
                            <a:schemeClr val="tx1"/>
                          </a:solidFill>
                          <a:effectLst/>
                          <a:latin typeface="Times New Roman" panose="02020603050405020304" pitchFamily="18" charset="0"/>
                          <a:ea typeface="+mj-ea"/>
                          <a:cs typeface="Times New Roman" panose="02020603050405020304" pitchFamily="18" charset="0"/>
                        </a:rPr>
                        <a:t>One copy each of business registration certificate and business permit certificate</a:t>
                      </a:r>
                      <a:endParaRPr lang="ko-KR" altLang="en-US" sz="1000" kern="0" spc="0" dirty="0">
                        <a:solidFill>
                          <a:sysClr val="windowText" lastClr="000000"/>
                        </a:solidFill>
                        <a:effectLst/>
                        <a:latin typeface="Times New Roman" panose="02020603050405020304" pitchFamily="18" charset="0"/>
                        <a:ea typeface="+mj-ea"/>
                        <a:cs typeface="Times New Roman" panose="02020603050405020304" pitchFamily="18" charset="0"/>
                      </a:endParaRPr>
                    </a:p>
                  </a:txBody>
                  <a:tcPr marL="86670" marR="86670" marT="43335" marB="43335" anchor="ctr">
                    <a:lnL w="3175" cap="flat" cmpd="sng" algn="ctr">
                      <a:solidFill>
                        <a:schemeClr val="tx1"/>
                      </a:solidFill>
                      <a:prstDash val="solid"/>
                      <a:round/>
                      <a:headEnd type="none" w="med" len="med"/>
                      <a:tailEnd type="none" w="med" len="med"/>
                    </a:lnL>
                    <a:lnR w="21590" cap="flat" cmpd="sng" algn="ctr">
                      <a:solidFill>
                        <a:srgbClr val="000000"/>
                      </a:solidFill>
                      <a:prstDash val="solid"/>
                      <a:round/>
                      <a:headEnd type="none" w="med" len="med"/>
                      <a:tailEnd type="none" w="med" len="med"/>
                    </a:lnR>
                    <a:lnT w="3175" cap="flat" cmpd="sng" algn="ctr">
                      <a:solidFill>
                        <a:schemeClr val="tx1"/>
                      </a:solidFill>
                      <a:prstDash val="solid"/>
                      <a:round/>
                      <a:headEnd type="none" w="med" len="med"/>
                      <a:tailEnd type="none" w="med" len="med"/>
                    </a:lnT>
                    <a:lnB w="21590"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c hMerge="1">
                  <a:txBody>
                    <a:bodyPr/>
                    <a:lstStyle/>
                    <a:p>
                      <a:pPr latinLnBrk="1"/>
                      <a:endParaRPr lang="ko-KR" altLang="en-US"/>
                    </a:p>
                  </a:txBody>
                  <a:tcPr>
                    <a:lnL w="21590" cap="flat" cmpd="sng" algn="ctr">
                      <a:solidFill>
                        <a:srgbClr val="000000"/>
                      </a:solidFill>
                      <a:prstDash val="solid"/>
                      <a:round/>
                      <a:headEnd type="none" w="med" len="med"/>
                      <a:tailEnd type="none" w="med" len="med"/>
                    </a:ln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228131371"/>
                  </a:ext>
                </a:extLst>
              </a:tr>
            </a:tbl>
          </a:graphicData>
        </a:graphic>
      </p:graphicFrame>
    </p:spTree>
    <p:extLst>
      <p:ext uri="{BB962C8B-B14F-4D97-AF65-F5344CB8AC3E}">
        <p14:creationId xmlns:p14="http://schemas.microsoft.com/office/powerpoint/2010/main" val="3083176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FDAC7BEB-C737-4BBC-0184-18EFE5A7B3E8}"/>
              </a:ext>
            </a:extLst>
          </p:cNvPr>
          <p:cNvGraphicFramePr>
            <a:graphicFrameLocks noGrp="1"/>
          </p:cNvGraphicFramePr>
          <p:nvPr>
            <p:extLst>
              <p:ext uri="{D42A27DB-BD31-4B8C-83A1-F6EECF244321}">
                <p14:modId xmlns:p14="http://schemas.microsoft.com/office/powerpoint/2010/main" val="2402150597"/>
              </p:ext>
            </p:extLst>
          </p:nvPr>
        </p:nvGraphicFramePr>
        <p:xfrm>
          <a:off x="296862" y="273511"/>
          <a:ext cx="6264275" cy="642016"/>
        </p:xfrm>
        <a:graphic>
          <a:graphicData uri="http://schemas.openxmlformats.org/drawingml/2006/table">
            <a:tbl>
              <a:tblPr/>
              <a:tblGrid>
                <a:gridCol w="6264275">
                  <a:extLst>
                    <a:ext uri="{9D8B030D-6E8A-4147-A177-3AD203B41FA5}">
                      <a16:colId xmlns:a16="http://schemas.microsoft.com/office/drawing/2014/main" val="2349371825"/>
                    </a:ext>
                  </a:extLst>
                </a:gridCol>
              </a:tblGrid>
              <a:tr h="642016">
                <a:tc>
                  <a:txBody>
                    <a:bodyPr/>
                    <a:lstStyle/>
                    <a:p>
                      <a:pPr marL="0" marR="0" lvl="0" indent="0" algn="ctr" defTabSz="685800" rtl="0" eaLnBrk="1" fontAlgn="base" latinLnBrk="0" hangingPunct="1">
                        <a:lnSpc>
                          <a:spcPct val="120000"/>
                        </a:lnSpc>
                        <a:spcBef>
                          <a:spcPts val="0"/>
                        </a:spcBef>
                        <a:spcAft>
                          <a:spcPts val="0"/>
                        </a:spcAft>
                        <a:buClrTx/>
                        <a:buSzTx/>
                        <a:buFontTx/>
                        <a:buNone/>
                        <a:tabLst/>
                        <a:defRPr/>
                      </a:pPr>
                      <a:r>
                        <a:rPr lang="en-US" altLang="ko-KR" sz="1100" b="1" kern="0" spc="0" dirty="0">
                          <a:solidFill>
                            <a:sysClr val="windowText" lastClr="000000"/>
                          </a:solidFill>
                          <a:effectLst/>
                          <a:latin typeface="Times New Roman" panose="02020603050405020304" pitchFamily="18" charset="0"/>
                          <a:ea typeface="+mn-ea"/>
                          <a:cs typeface="Times New Roman" panose="02020603050405020304" pitchFamily="18" charset="0"/>
                        </a:rPr>
                        <a:t>Application for support for the project to introduce smart </a:t>
                      </a:r>
                      <a:r>
                        <a:rPr lang="en-US" altLang="ko-KR" sz="1100" b="1" kern="0" spc="0" dirty="0" err="1">
                          <a:solidFill>
                            <a:sysClr val="windowText" lastClr="000000"/>
                          </a:solidFill>
                          <a:effectLst/>
                          <a:latin typeface="Times New Roman" panose="02020603050405020304" pitchFamily="18" charset="0"/>
                          <a:ea typeface="+mn-ea"/>
                          <a:cs typeface="Times New Roman" panose="02020603050405020304" pitchFamily="18" charset="0"/>
                        </a:rPr>
                        <a:t>factoryization</a:t>
                      </a:r>
                      <a:r>
                        <a:rPr lang="en-US" altLang="ko-KR" sz="1100" b="1" kern="0" spc="0" dirty="0">
                          <a:solidFill>
                            <a:sysClr val="windowText" lastClr="000000"/>
                          </a:solidFill>
                          <a:effectLst/>
                          <a:latin typeface="Times New Roman" panose="02020603050405020304" pitchFamily="18" charset="0"/>
                          <a:ea typeface="+mn-ea"/>
                          <a:cs typeface="Times New Roman" panose="02020603050405020304" pitchFamily="18" charset="0"/>
                        </a:rPr>
                        <a:t> and train professionals for industrial transformation in Indonesia</a:t>
                      </a:r>
                      <a:r>
                        <a:rPr lang="en-US" altLang="ko-KR" sz="900" b="1" kern="0" spc="0" dirty="0">
                          <a:solidFill>
                            <a:sysClr val="windowText" lastClr="000000"/>
                          </a:solidFill>
                          <a:effectLst/>
                          <a:latin typeface="Times New Roman" panose="02020603050405020304" pitchFamily="18" charset="0"/>
                          <a:ea typeface="+mn-ea"/>
                          <a:cs typeface="Times New Roman" panose="02020603050405020304" pitchFamily="18" charset="0"/>
                        </a:rPr>
                        <a:t> </a:t>
                      </a:r>
                      <a:r>
                        <a:rPr lang="en-US" altLang="ko-KR" sz="11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(Details)</a:t>
                      </a:r>
                      <a:endParaRPr lang="ko-KR" altLang="en-US" sz="1100" kern="0" spc="0" dirty="0">
                        <a:solidFill>
                          <a:srgbClr val="000000"/>
                        </a:solidFill>
                        <a:effectLst/>
                        <a:latin typeface="Times New Roman" panose="02020603050405020304" pitchFamily="18" charset="0"/>
                        <a:cs typeface="Times New Roman" panose="02020603050405020304" pitchFamily="18" charset="0"/>
                      </a:endParaRPr>
                    </a:p>
                  </a:txBody>
                  <a:tcPr marL="17380" marR="17380" marT="17380" marB="17380" anchor="ctr">
                    <a:lnL w="21590" cap="flat" cmpd="sng" algn="ctr">
                      <a:solidFill>
                        <a:srgbClr val="000000"/>
                      </a:solidFill>
                      <a:prstDash val="solid"/>
                      <a:round/>
                      <a:headEnd type="none" w="med" len="med"/>
                      <a:tailEnd type="none" w="med" len="med"/>
                    </a:lnL>
                    <a:lnR w="21590" cap="flat" cmpd="sng" algn="ctr">
                      <a:solidFill>
                        <a:srgbClr val="000000"/>
                      </a:solidFill>
                      <a:prstDash val="solid"/>
                      <a:round/>
                      <a:headEnd type="none" w="med" len="med"/>
                      <a:tailEnd type="none" w="med" len="med"/>
                    </a:lnR>
                    <a:lnT w="21590" cap="flat" cmpd="sng" algn="ctr">
                      <a:solidFill>
                        <a:srgbClr val="000000"/>
                      </a:solidFill>
                      <a:prstDash val="solid"/>
                      <a:round/>
                      <a:headEnd type="none" w="med" len="med"/>
                      <a:tailEnd type="none" w="med" len="med"/>
                    </a:lnT>
                    <a:lnB w="21590" cap="flat" cmpd="sng" algn="ctr">
                      <a:solidFill>
                        <a:srgbClr val="000000"/>
                      </a:solidFill>
                      <a:prstDash val="solid"/>
                      <a:round/>
                      <a:headEnd type="none" w="med" len="med"/>
                      <a:tailEnd type="none" w="med" len="med"/>
                    </a:lnB>
                    <a:solidFill>
                      <a:srgbClr val="DFE6F7"/>
                    </a:solidFill>
                  </a:tcPr>
                </a:tc>
                <a:extLst>
                  <a:ext uri="{0D108BD9-81ED-4DB2-BD59-A6C34878D82A}">
                    <a16:rowId xmlns:a16="http://schemas.microsoft.com/office/drawing/2014/main" val="495440641"/>
                  </a:ext>
                </a:extLst>
              </a:tr>
            </a:tbl>
          </a:graphicData>
        </a:graphic>
      </p:graphicFrame>
      <p:sp>
        <p:nvSpPr>
          <p:cNvPr id="5" name="Rectangle 1">
            <a:extLst>
              <a:ext uri="{FF2B5EF4-FFF2-40B4-BE49-F238E27FC236}">
                <a16:creationId xmlns:a16="http://schemas.microsoft.com/office/drawing/2014/main" id="{1F33F837-20D9-D4DF-8A2D-B34BC8D5A320}"/>
              </a:ext>
            </a:extLst>
          </p:cNvPr>
          <p:cNvSpPr>
            <a:spLocks noChangeArrowheads="1"/>
          </p:cNvSpPr>
          <p:nvPr/>
        </p:nvSpPr>
        <p:spPr bwMode="auto">
          <a:xfrm>
            <a:off x="471486" y="31698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latin typeface="Times New Roman" panose="02020603050405020304" pitchFamily="18" charset="0"/>
              <a:ea typeface="+mj-ea"/>
              <a:cs typeface="Times New Roman" panose="02020603050405020304" pitchFamily="18" charset="0"/>
            </a:endParaRPr>
          </a:p>
        </p:txBody>
      </p:sp>
      <p:sp>
        <p:nvSpPr>
          <p:cNvPr id="7" name="TextBox 6">
            <a:extLst>
              <a:ext uri="{FF2B5EF4-FFF2-40B4-BE49-F238E27FC236}">
                <a16:creationId xmlns:a16="http://schemas.microsoft.com/office/drawing/2014/main" id="{50563199-88B4-2F3A-6D64-5345F8C9B8C7}"/>
              </a:ext>
            </a:extLst>
          </p:cNvPr>
          <p:cNvSpPr txBox="1"/>
          <p:nvPr/>
        </p:nvSpPr>
        <p:spPr>
          <a:xfrm>
            <a:off x="285430" y="916342"/>
            <a:ext cx="6143945" cy="283604"/>
          </a:xfrm>
          <a:prstGeom prst="rect">
            <a:avLst/>
          </a:prstGeom>
          <a:noFill/>
        </p:spPr>
        <p:txBody>
          <a:bodyPr wrap="square">
            <a:spAutoFit/>
          </a:bodyPr>
          <a:lstStyle/>
          <a:p>
            <a:pPr fontAlgn="base">
              <a:lnSpc>
                <a:spcPct val="140000"/>
              </a:lnSpc>
            </a:pPr>
            <a:r>
              <a:rPr lang="ko-KR" altLang="en-US" sz="1000" b="1" kern="0" spc="0" dirty="0">
                <a:solidFill>
                  <a:srgbClr val="000000"/>
                </a:solidFill>
                <a:effectLst/>
                <a:latin typeface="Times New Roman" panose="02020603050405020304" pitchFamily="18" charset="0"/>
                <a:ea typeface="+mj-ea"/>
                <a:cs typeface="Times New Roman" panose="02020603050405020304" pitchFamily="18" charset="0"/>
              </a:rPr>
              <a:t>① </a:t>
            </a:r>
            <a:r>
              <a:rPr lang="en-US" altLang="ko-KR" sz="1000" b="1" i="0" kern="1200" dirty="0">
                <a:solidFill>
                  <a:schemeClr val="tx1"/>
                </a:solidFill>
                <a:effectLst/>
                <a:latin typeface="Times New Roman" panose="02020603050405020304" pitchFamily="18" charset="0"/>
                <a:ea typeface="+mj-ea"/>
                <a:cs typeface="Times New Roman" panose="02020603050405020304" pitchFamily="18" charset="0"/>
              </a:rPr>
              <a:t>Corporate Information</a:t>
            </a:r>
            <a:endParaRPr lang="ko-KR" altLang="en-US" sz="1000" b="1" kern="0" spc="0" dirty="0">
              <a:solidFill>
                <a:sysClr val="windowText" lastClr="000000"/>
              </a:solidFill>
              <a:effectLst/>
              <a:latin typeface="Times New Roman" panose="02020603050405020304" pitchFamily="18" charset="0"/>
              <a:ea typeface="+mj-ea"/>
              <a:cs typeface="Times New Roman" panose="02020603050405020304" pitchFamily="18" charset="0"/>
            </a:endParaRPr>
          </a:p>
        </p:txBody>
      </p:sp>
      <p:graphicFrame>
        <p:nvGraphicFramePr>
          <p:cNvPr id="8" name="표 7">
            <a:extLst>
              <a:ext uri="{FF2B5EF4-FFF2-40B4-BE49-F238E27FC236}">
                <a16:creationId xmlns:a16="http://schemas.microsoft.com/office/drawing/2014/main" id="{32F14529-34F1-9067-C83D-45C375D3ABF5}"/>
              </a:ext>
            </a:extLst>
          </p:cNvPr>
          <p:cNvGraphicFramePr>
            <a:graphicFrameLocks noGrp="1"/>
          </p:cNvGraphicFramePr>
          <p:nvPr>
            <p:extLst>
              <p:ext uri="{D42A27DB-BD31-4B8C-83A1-F6EECF244321}">
                <p14:modId xmlns:p14="http://schemas.microsoft.com/office/powerpoint/2010/main" val="2696072249"/>
              </p:ext>
            </p:extLst>
          </p:nvPr>
        </p:nvGraphicFramePr>
        <p:xfrm>
          <a:off x="296862" y="1197272"/>
          <a:ext cx="6264276" cy="2208613"/>
        </p:xfrm>
        <a:graphic>
          <a:graphicData uri="http://schemas.openxmlformats.org/drawingml/2006/table">
            <a:tbl>
              <a:tblPr/>
              <a:tblGrid>
                <a:gridCol w="966916">
                  <a:extLst>
                    <a:ext uri="{9D8B030D-6E8A-4147-A177-3AD203B41FA5}">
                      <a16:colId xmlns:a16="http://schemas.microsoft.com/office/drawing/2014/main" val="3520946844"/>
                    </a:ext>
                  </a:extLst>
                </a:gridCol>
                <a:gridCol w="1354125">
                  <a:extLst>
                    <a:ext uri="{9D8B030D-6E8A-4147-A177-3AD203B41FA5}">
                      <a16:colId xmlns:a16="http://schemas.microsoft.com/office/drawing/2014/main" val="1685432995"/>
                    </a:ext>
                  </a:extLst>
                </a:gridCol>
                <a:gridCol w="1354125">
                  <a:extLst>
                    <a:ext uri="{9D8B030D-6E8A-4147-A177-3AD203B41FA5}">
                      <a16:colId xmlns:a16="http://schemas.microsoft.com/office/drawing/2014/main" val="931316552"/>
                    </a:ext>
                  </a:extLst>
                </a:gridCol>
                <a:gridCol w="1294555">
                  <a:extLst>
                    <a:ext uri="{9D8B030D-6E8A-4147-A177-3AD203B41FA5}">
                      <a16:colId xmlns:a16="http://schemas.microsoft.com/office/drawing/2014/main" val="4174691108"/>
                    </a:ext>
                  </a:extLst>
                </a:gridCol>
                <a:gridCol w="1294555">
                  <a:extLst>
                    <a:ext uri="{9D8B030D-6E8A-4147-A177-3AD203B41FA5}">
                      <a16:colId xmlns:a16="http://schemas.microsoft.com/office/drawing/2014/main" val="58878701"/>
                    </a:ext>
                  </a:extLst>
                </a:gridCol>
              </a:tblGrid>
              <a:tr h="318614">
                <a:tc>
                  <a:txBody>
                    <a:bodyPr/>
                    <a:lstStyle/>
                    <a:p>
                      <a:pPr marL="74930" marR="68580" lvl="0" indent="0" algn="ctr" defTabSz="685800" rtl="0" eaLnBrk="1" fontAlgn="base" latinLnBrk="0" hangingPunct="1">
                        <a:lnSpc>
                          <a:spcPct val="130000"/>
                        </a:lnSpc>
                        <a:spcBef>
                          <a:spcPts val="0"/>
                        </a:spcBef>
                        <a:spcAft>
                          <a:spcPts val="0"/>
                        </a:spcAft>
                        <a:buClrTx/>
                        <a:buSzTx/>
                        <a:buFontTx/>
                        <a:buNone/>
                        <a:tabLst/>
                        <a:defRPr/>
                      </a:pPr>
                      <a:r>
                        <a:rPr lang="en-US" altLang="ko-KR" sz="800" b="1" i="0" kern="1200" dirty="0">
                          <a:solidFill>
                            <a:schemeClr val="tx1"/>
                          </a:solidFill>
                          <a:effectLst/>
                          <a:latin typeface="Times New Roman" panose="02020603050405020304" pitchFamily="18" charset="0"/>
                          <a:ea typeface="+mn-ea"/>
                          <a:cs typeface="Times New Roman" panose="02020603050405020304" pitchFamily="18" charset="0"/>
                        </a:rPr>
                        <a:t>Corporate Information</a:t>
                      </a:r>
                      <a:endParaRPr lang="ko-KR" altLang="en-US" sz="800" b="1" kern="0" spc="0" dirty="0">
                        <a:solidFill>
                          <a:sysClr val="windowText" lastClr="000000"/>
                        </a:solidFill>
                        <a:effectLst/>
                        <a:latin typeface="Times New Roman" panose="02020603050405020304" pitchFamily="18" charset="0"/>
                        <a:ea typeface="+mn-ea"/>
                        <a:cs typeface="Times New Roman" panose="02020603050405020304" pitchFamily="18" charset="0"/>
                      </a:endParaRPr>
                    </a:p>
                  </a:txBody>
                  <a:tcPr marL="14013" marR="14013" marT="14013" marB="1401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6F7"/>
                    </a:solidFill>
                  </a:tcPr>
                </a:tc>
                <a:tc>
                  <a:txBody>
                    <a:bodyPr/>
                    <a:lstStyle/>
                    <a:p>
                      <a:pPr marL="0" marR="0" indent="0" algn="ctr" fontAlgn="base" latinLnBrk="0">
                        <a:lnSpc>
                          <a:spcPct val="130000"/>
                        </a:lnSpc>
                        <a:spcBef>
                          <a:spcPts val="0"/>
                        </a:spcBef>
                        <a:spcAft>
                          <a:spcPts val="0"/>
                        </a:spcAft>
                        <a:tabLst>
                          <a:tab pos="55880" algn="l"/>
                        </a:tabLst>
                      </a:pPr>
                      <a:r>
                        <a:rPr lang="en-US" altLang="ko-KR" sz="800" b="1" kern="0" spc="-30" dirty="0">
                          <a:solidFill>
                            <a:sysClr val="windowText" lastClr="000000"/>
                          </a:solidFill>
                          <a:effectLst/>
                          <a:latin typeface="Times New Roman" panose="02020603050405020304" pitchFamily="18" charset="0"/>
                          <a:ea typeface="+mn-ea"/>
                          <a:cs typeface="Times New Roman" panose="02020603050405020304" pitchFamily="18" charset="0"/>
                        </a:rPr>
                        <a:t>Company name</a:t>
                      </a:r>
                      <a:endParaRPr lang="ko-KR" altLang="en-US" sz="800" kern="0" spc="0" dirty="0">
                        <a:solidFill>
                          <a:sysClr val="windowText" lastClr="000000"/>
                        </a:solidFill>
                        <a:effectLst/>
                        <a:latin typeface="Times New Roman" panose="02020603050405020304" pitchFamily="18" charset="0"/>
                        <a:ea typeface="+mn-ea"/>
                        <a:cs typeface="Times New Roman" panose="02020603050405020304" pitchFamily="18" charset="0"/>
                      </a:endParaRPr>
                    </a:p>
                  </a:txBody>
                  <a:tcPr marL="14013" marR="14013" marT="14013" marB="1401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6F7"/>
                    </a:solidFill>
                  </a:tcPr>
                </a:tc>
                <a:tc>
                  <a:txBody>
                    <a:bodyPr/>
                    <a:lstStyle/>
                    <a:p>
                      <a:pPr marL="0" marR="0" indent="0" algn="ctr" fontAlgn="t" latinLnBrk="0">
                        <a:lnSpc>
                          <a:spcPct val="130000"/>
                        </a:lnSpc>
                        <a:spcBef>
                          <a:spcPts val="0"/>
                        </a:spcBef>
                        <a:spcAft>
                          <a:spcPts val="0"/>
                        </a:spcAft>
                      </a:pPr>
                      <a:endParaRPr lang="ko-KR" altLang="en-US" sz="800" kern="0" spc="0">
                        <a:solidFill>
                          <a:srgbClr val="000000"/>
                        </a:solidFill>
                        <a:effectLst/>
                        <a:latin typeface="Times New Roman" panose="02020603050405020304" pitchFamily="18" charset="0"/>
                        <a:cs typeface="Times New Roman" panose="02020603050405020304" pitchFamily="18" charset="0"/>
                      </a:endParaRPr>
                    </a:p>
                  </a:txBody>
                  <a:tcPr marL="14013" marR="14013" marT="14013" marB="1401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30000"/>
                        </a:lnSpc>
                        <a:spcBef>
                          <a:spcPts val="0"/>
                        </a:spcBef>
                        <a:spcAft>
                          <a:spcPts val="0"/>
                        </a:spcAft>
                        <a:tabLst>
                          <a:tab pos="55880" algn="l"/>
                        </a:tabLst>
                      </a:pPr>
                      <a:r>
                        <a:rPr lang="en-US" altLang="ko-KR" sz="800" b="1" kern="0" spc="-30" dirty="0">
                          <a:solidFill>
                            <a:sysClr val="windowText" lastClr="000000"/>
                          </a:solidFill>
                          <a:effectLst/>
                          <a:latin typeface="Times New Roman" panose="02020603050405020304" pitchFamily="18" charset="0"/>
                          <a:ea typeface="+mn-ea"/>
                          <a:cs typeface="Times New Roman" panose="02020603050405020304" pitchFamily="18" charset="0"/>
                        </a:rPr>
                        <a:t>Owner name</a:t>
                      </a:r>
                      <a:endParaRPr lang="ko-KR" altLang="en-US" sz="800" kern="0" spc="0" dirty="0">
                        <a:solidFill>
                          <a:sysClr val="windowText" lastClr="000000"/>
                        </a:solidFill>
                        <a:effectLst/>
                        <a:latin typeface="Times New Roman" panose="02020603050405020304" pitchFamily="18" charset="0"/>
                        <a:ea typeface="+mn-ea"/>
                        <a:cs typeface="Times New Roman" panose="02020603050405020304" pitchFamily="18" charset="0"/>
                      </a:endParaRPr>
                    </a:p>
                  </a:txBody>
                  <a:tcPr marL="14013" marR="14013" marT="14013" marB="1401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6F7"/>
                    </a:solidFill>
                  </a:tcPr>
                </a:tc>
                <a:tc>
                  <a:txBody>
                    <a:bodyPr/>
                    <a:lstStyle/>
                    <a:p>
                      <a:pPr marL="0" marR="0" indent="0" algn="ctr" fontAlgn="base" latinLnBrk="1">
                        <a:lnSpc>
                          <a:spcPct val="130000"/>
                        </a:lnSpc>
                        <a:spcBef>
                          <a:spcPts val="0"/>
                        </a:spcBef>
                        <a:spcAft>
                          <a:spcPts val="0"/>
                        </a:spcAft>
                      </a:pPr>
                      <a:endParaRPr lang="ko-KR" altLang="en-US" sz="900" kern="0" spc="0">
                        <a:solidFill>
                          <a:srgbClr val="000000"/>
                        </a:solidFill>
                        <a:effectLst/>
                        <a:latin typeface="Times New Roman" panose="02020603050405020304" pitchFamily="18" charset="0"/>
                        <a:cs typeface="Times New Roman" panose="02020603050405020304" pitchFamily="18" charset="0"/>
                      </a:endParaRPr>
                    </a:p>
                  </a:txBody>
                  <a:tcPr marL="14013" marR="14013" marT="14013" marB="1401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5389167"/>
                  </a:ext>
                </a:extLst>
              </a:tr>
              <a:tr h="418942">
                <a:tc rowSpan="5">
                  <a:txBody>
                    <a:bodyPr/>
                    <a:lstStyle/>
                    <a:p>
                      <a:pPr marL="74930" marR="68580" indent="0" algn="ctr" fontAlgn="base" latinLnBrk="0">
                        <a:lnSpc>
                          <a:spcPct val="130000"/>
                        </a:lnSpc>
                        <a:spcBef>
                          <a:spcPts val="0"/>
                        </a:spcBef>
                        <a:spcAft>
                          <a:spcPts val="0"/>
                        </a:spcAft>
                      </a:pPr>
                      <a:r>
                        <a:rPr lang="en-US" altLang="ko-KR" sz="8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Construction Site</a:t>
                      </a:r>
                      <a:endParaRPr lang="ko-KR" altLang="en-US" sz="800" kern="0" spc="0" dirty="0">
                        <a:solidFill>
                          <a:srgbClr val="000000"/>
                        </a:solidFill>
                        <a:effectLst/>
                        <a:latin typeface="Times New Roman" panose="02020603050405020304" pitchFamily="18" charset="0"/>
                        <a:cs typeface="Times New Roman" panose="02020603050405020304" pitchFamily="18" charset="0"/>
                      </a:endParaRPr>
                    </a:p>
                  </a:txBody>
                  <a:tcPr marL="14013" marR="14013" marT="14013" marB="1401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E5E5E5"/>
                    </a:solidFill>
                  </a:tcPr>
                </a:tc>
                <a:tc>
                  <a:txBody>
                    <a:bodyPr/>
                    <a:lstStyle/>
                    <a:p>
                      <a:pPr marL="74930" marR="68580" indent="0" algn="ctr" fontAlgn="base" latinLnBrk="0">
                        <a:lnSpc>
                          <a:spcPct val="130000"/>
                        </a:lnSpc>
                        <a:spcBef>
                          <a:spcPts val="0"/>
                        </a:spcBef>
                        <a:spcAft>
                          <a:spcPts val="0"/>
                        </a:spcAft>
                      </a:pPr>
                      <a:r>
                        <a:rPr lang="en-US" altLang="ko-KR" sz="800" b="1" kern="0" spc="0" dirty="0">
                          <a:solidFill>
                            <a:srgbClr val="000000"/>
                          </a:solidFill>
                          <a:effectLst/>
                          <a:latin typeface="Times New Roman" panose="02020603050405020304" pitchFamily="18" charset="0"/>
                          <a:ea typeface="+mn-ea"/>
                          <a:cs typeface="Times New Roman" panose="02020603050405020304" pitchFamily="18" charset="0"/>
                        </a:rPr>
                        <a:t>Location (state/city/county)</a:t>
                      </a:r>
                      <a:endParaRPr lang="ko-KR" altLang="en-US" sz="800" kern="0" spc="0" dirty="0">
                        <a:solidFill>
                          <a:srgbClr val="000000"/>
                        </a:solidFill>
                        <a:effectLst/>
                        <a:latin typeface="Times New Roman" panose="02020603050405020304" pitchFamily="18" charset="0"/>
                        <a:cs typeface="Times New Roman" panose="02020603050405020304" pitchFamily="18" charset="0"/>
                      </a:endParaRPr>
                    </a:p>
                  </a:txBody>
                  <a:tcPr marL="14013" marR="14013" marT="14013" marB="1401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6F7"/>
                    </a:solidFill>
                  </a:tcPr>
                </a:tc>
                <a:tc>
                  <a:txBody>
                    <a:bodyPr/>
                    <a:lstStyle/>
                    <a:p>
                      <a:pPr marL="0" marR="0" indent="0" algn="just" fontAlgn="base" latinLnBrk="1">
                        <a:lnSpc>
                          <a:spcPct val="160000"/>
                        </a:lnSpc>
                        <a:spcBef>
                          <a:spcPts val="0"/>
                        </a:spcBef>
                        <a:spcAft>
                          <a:spcPts val="0"/>
                        </a:spcAft>
                      </a:pPr>
                      <a:r>
                        <a:rPr lang="en-US" altLang="ko-KR" sz="700" kern="0" spc="0" dirty="0">
                          <a:solidFill>
                            <a:schemeClr val="bg1">
                              <a:lumMod val="65000"/>
                            </a:schemeClr>
                          </a:solidFill>
                          <a:effectLst/>
                          <a:latin typeface="Times New Roman" panose="02020603050405020304" pitchFamily="18" charset="0"/>
                          <a:ea typeface="+mn-ea"/>
                          <a:cs typeface="Times New Roman" panose="02020603050405020304" pitchFamily="18" charset="0"/>
                        </a:rPr>
                        <a:t>Jl. Kali </a:t>
                      </a:r>
                      <a:r>
                        <a:rPr lang="en-US" altLang="ko-KR" sz="700" kern="0" spc="0" dirty="0" err="1">
                          <a:solidFill>
                            <a:schemeClr val="bg1">
                              <a:lumMod val="65000"/>
                            </a:schemeClr>
                          </a:solidFill>
                          <a:effectLst/>
                          <a:latin typeface="Times New Roman" panose="02020603050405020304" pitchFamily="18" charset="0"/>
                          <a:ea typeface="+mn-ea"/>
                          <a:cs typeface="Times New Roman" panose="02020603050405020304" pitchFamily="18" charset="0"/>
                        </a:rPr>
                        <a:t>Besar</a:t>
                      </a:r>
                      <a:r>
                        <a:rPr lang="en-US" altLang="ko-KR" sz="700" kern="0" spc="0" dirty="0">
                          <a:solidFill>
                            <a:schemeClr val="bg1">
                              <a:lumMod val="65000"/>
                            </a:schemeClr>
                          </a:solidFill>
                          <a:effectLst/>
                          <a:latin typeface="Times New Roman" panose="02020603050405020304" pitchFamily="18" charset="0"/>
                          <a:ea typeface="+mn-ea"/>
                          <a:cs typeface="Times New Roman" panose="02020603050405020304" pitchFamily="18" charset="0"/>
                        </a:rPr>
                        <a:t> </a:t>
                      </a:r>
                      <a:r>
                        <a:rPr lang="en-US" altLang="ko-KR" sz="700" kern="0" spc="0" dirty="0" err="1">
                          <a:solidFill>
                            <a:schemeClr val="bg1">
                              <a:lumMod val="65000"/>
                            </a:schemeClr>
                          </a:solidFill>
                          <a:effectLst/>
                          <a:latin typeface="Times New Roman" panose="02020603050405020304" pitchFamily="18" charset="0"/>
                          <a:ea typeface="+mn-ea"/>
                          <a:cs typeface="Times New Roman" panose="02020603050405020304" pitchFamily="18" charset="0"/>
                        </a:rPr>
                        <a:t>Timur,Jakarta</a:t>
                      </a:r>
                      <a:r>
                        <a:rPr lang="en-US" altLang="ko-KR" sz="700" kern="0" spc="0" dirty="0">
                          <a:solidFill>
                            <a:schemeClr val="bg1">
                              <a:lumMod val="65000"/>
                            </a:schemeClr>
                          </a:solidFill>
                          <a:effectLst/>
                          <a:latin typeface="Times New Roman" panose="02020603050405020304" pitchFamily="18" charset="0"/>
                          <a:ea typeface="+mn-ea"/>
                          <a:cs typeface="Times New Roman" panose="02020603050405020304" pitchFamily="18" charset="0"/>
                        </a:rPr>
                        <a:t> 11110, Indonesia</a:t>
                      </a:r>
                      <a:endParaRPr lang="sv-SE" sz="800" kern="0" spc="0" dirty="0">
                        <a:solidFill>
                          <a:srgbClr val="000000"/>
                        </a:solidFill>
                        <a:effectLst/>
                        <a:latin typeface="Times New Roman" panose="02020603050405020304" pitchFamily="18" charset="0"/>
                        <a:cs typeface="Times New Roman" panose="02020603050405020304" pitchFamily="18" charset="0"/>
                      </a:endParaRPr>
                    </a:p>
                  </a:txBody>
                  <a:tcPr marL="14013" marR="14013" marT="14013" marB="1401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30000"/>
                        </a:lnSpc>
                        <a:spcBef>
                          <a:spcPts val="0"/>
                        </a:spcBef>
                        <a:spcAft>
                          <a:spcPts val="0"/>
                        </a:spcAft>
                        <a:tabLst>
                          <a:tab pos="55880" algn="l"/>
                        </a:tabLst>
                      </a:pPr>
                      <a:r>
                        <a:rPr lang="en-US" altLang="ko-KR" sz="800" b="1" kern="0" spc="-30" dirty="0">
                          <a:solidFill>
                            <a:sysClr val="windowText" lastClr="000000"/>
                          </a:solidFill>
                          <a:effectLst/>
                          <a:latin typeface="Times New Roman" panose="02020603050405020304" pitchFamily="18" charset="0"/>
                          <a:ea typeface="+mn-ea"/>
                          <a:cs typeface="Times New Roman" panose="02020603050405020304" pitchFamily="18" charset="0"/>
                        </a:rPr>
                        <a:t>Industry Type</a:t>
                      </a:r>
                      <a:endParaRPr lang="ko-KR" altLang="en-US" sz="800" kern="0" spc="0" dirty="0">
                        <a:solidFill>
                          <a:sysClr val="windowText" lastClr="000000"/>
                        </a:solidFill>
                        <a:effectLst/>
                        <a:latin typeface="Times New Roman" panose="02020603050405020304" pitchFamily="18" charset="0"/>
                        <a:ea typeface="+mn-ea"/>
                        <a:cs typeface="Times New Roman" panose="02020603050405020304" pitchFamily="18" charset="0"/>
                      </a:endParaRPr>
                    </a:p>
                  </a:txBody>
                  <a:tcPr marL="14013" marR="14013" marT="14013" marB="1401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6F7"/>
                    </a:solidFill>
                  </a:tcPr>
                </a:tc>
                <a:tc>
                  <a:txBody>
                    <a:bodyPr/>
                    <a:lstStyle/>
                    <a:p>
                      <a:pPr marL="0" marR="0" indent="0" algn="ctr" fontAlgn="ctr" latinLnBrk="0">
                        <a:lnSpc>
                          <a:spcPct val="130000"/>
                        </a:lnSpc>
                        <a:spcBef>
                          <a:spcPts val="0"/>
                        </a:spcBef>
                        <a:spcAft>
                          <a:spcPts val="0"/>
                        </a:spcAft>
                      </a:pPr>
                      <a:endParaRPr lang="ko-KR" altLang="en-US" sz="800" kern="0" spc="0">
                        <a:solidFill>
                          <a:srgbClr val="000000"/>
                        </a:solidFill>
                        <a:effectLst/>
                        <a:latin typeface="Times New Roman" panose="02020603050405020304" pitchFamily="18" charset="0"/>
                        <a:cs typeface="Times New Roman" panose="02020603050405020304" pitchFamily="18" charset="0"/>
                      </a:endParaRPr>
                    </a:p>
                  </a:txBody>
                  <a:tcPr marL="14013" marR="14013" marT="14013" marB="1401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8979536"/>
                  </a:ext>
                </a:extLst>
              </a:tr>
              <a:tr h="318738">
                <a:tc vMerge="1">
                  <a:txBody>
                    <a:bodyPr/>
                    <a:lstStyle/>
                    <a:p>
                      <a:pPr latinLnBrk="1"/>
                      <a:endParaRPr lang="ko-KR" altLang="en-US"/>
                    </a:p>
                  </a:txBody>
                  <a:tcPr/>
                </a:tc>
                <a:tc>
                  <a:txBody>
                    <a:bodyPr/>
                    <a:lstStyle/>
                    <a:p>
                      <a:pPr marL="0" marR="0" indent="0" algn="ctr" fontAlgn="base" latinLnBrk="0">
                        <a:lnSpc>
                          <a:spcPct val="130000"/>
                        </a:lnSpc>
                        <a:spcBef>
                          <a:spcPts val="0"/>
                        </a:spcBef>
                        <a:spcAft>
                          <a:spcPts val="0"/>
                        </a:spcAft>
                        <a:tabLst>
                          <a:tab pos="55880" algn="l"/>
                        </a:tabLst>
                      </a:pPr>
                      <a:r>
                        <a:rPr lang="en-US" altLang="ko-KR" sz="800" b="1" kern="0" spc="0" dirty="0">
                          <a:solidFill>
                            <a:sysClr val="windowText" lastClr="000000"/>
                          </a:solidFill>
                          <a:effectLst/>
                          <a:latin typeface="Times New Roman" panose="02020603050405020304" pitchFamily="18" charset="0"/>
                          <a:ea typeface="+mn-ea"/>
                          <a:cs typeface="Times New Roman" panose="02020603050405020304" pitchFamily="18" charset="0"/>
                        </a:rPr>
                        <a:t>Field / Office Workforce</a:t>
                      </a:r>
                      <a:endParaRPr lang="ko-KR" altLang="en-US" sz="800" b="1" kern="0" spc="0" dirty="0">
                        <a:solidFill>
                          <a:sysClr val="windowText" lastClr="000000"/>
                        </a:solidFill>
                        <a:effectLst/>
                        <a:latin typeface="Times New Roman" panose="02020603050405020304" pitchFamily="18" charset="0"/>
                        <a:ea typeface="+mn-ea"/>
                        <a:cs typeface="Times New Roman" panose="02020603050405020304" pitchFamily="18" charset="0"/>
                      </a:endParaRPr>
                    </a:p>
                  </a:txBody>
                  <a:tcPr marL="14013" marR="14013" marT="14013" marB="1401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6F7"/>
                    </a:solidFill>
                  </a:tcPr>
                </a:tc>
                <a:tc>
                  <a:txBody>
                    <a:bodyPr/>
                    <a:lstStyle/>
                    <a:p>
                      <a:pPr marL="0" marR="0" indent="0" algn="ctr" fontAlgn="base" latinLnBrk="0">
                        <a:lnSpc>
                          <a:spcPct val="130000"/>
                        </a:lnSpc>
                        <a:spcBef>
                          <a:spcPts val="0"/>
                        </a:spcBef>
                        <a:spcAft>
                          <a:spcPts val="0"/>
                        </a:spcAft>
                        <a:tabLst>
                          <a:tab pos="55880" algn="l"/>
                        </a:tabLst>
                      </a:pPr>
                      <a:r>
                        <a:rPr lang="en-US" altLang="ko-KR" sz="800" kern="0" spc="-30" dirty="0">
                          <a:solidFill>
                            <a:schemeClr val="bg1">
                              <a:lumMod val="65000"/>
                            </a:schemeClr>
                          </a:solidFill>
                          <a:effectLst/>
                          <a:latin typeface="Times New Roman" panose="02020603050405020304" pitchFamily="18" charset="0"/>
                          <a:ea typeface="+mn-ea"/>
                          <a:cs typeface="Times New Roman" panose="02020603050405020304" pitchFamily="18" charset="0"/>
                        </a:rPr>
                        <a:t>Field</a:t>
                      </a:r>
                      <a:r>
                        <a:rPr lang="ko-KR" altLang="en-US" sz="800" kern="0" spc="-30" dirty="0">
                          <a:solidFill>
                            <a:schemeClr val="bg1">
                              <a:lumMod val="65000"/>
                            </a:schemeClr>
                          </a:solidFill>
                          <a:effectLst/>
                          <a:latin typeface="Times New Roman" panose="02020603050405020304" pitchFamily="18" charset="0"/>
                          <a:ea typeface="+mn-ea"/>
                          <a:cs typeface="Times New Roman" panose="02020603050405020304" pitchFamily="18" charset="0"/>
                        </a:rPr>
                        <a:t> </a:t>
                      </a:r>
                      <a:r>
                        <a:rPr lang="en-US" altLang="ko-KR" sz="800" kern="0" spc="-30" dirty="0">
                          <a:solidFill>
                            <a:schemeClr val="bg1">
                              <a:lumMod val="65000"/>
                            </a:schemeClr>
                          </a:solidFill>
                          <a:effectLst/>
                          <a:latin typeface="Times New Roman" panose="02020603050405020304" pitchFamily="18" charset="0"/>
                          <a:ea typeface="+mn-ea"/>
                          <a:cs typeface="Times New Roman" panose="02020603050405020304" pitchFamily="18" charset="0"/>
                        </a:rPr>
                        <a:t>: OO People</a:t>
                      </a:r>
                      <a:r>
                        <a:rPr lang="ko-KR" altLang="en-US" sz="800" kern="0" spc="-30" dirty="0">
                          <a:solidFill>
                            <a:schemeClr val="bg1">
                              <a:lumMod val="65000"/>
                            </a:schemeClr>
                          </a:solidFill>
                          <a:effectLst/>
                          <a:latin typeface="Times New Roman" panose="02020603050405020304" pitchFamily="18" charset="0"/>
                          <a:ea typeface="+mn-ea"/>
                          <a:cs typeface="Times New Roman" panose="02020603050405020304" pitchFamily="18" charset="0"/>
                        </a:rPr>
                        <a:t> </a:t>
                      </a:r>
                      <a:endParaRPr lang="en-US" altLang="ko-KR" sz="800" kern="0" spc="-30" dirty="0">
                        <a:solidFill>
                          <a:schemeClr val="bg1">
                            <a:lumMod val="65000"/>
                          </a:schemeClr>
                        </a:solidFill>
                        <a:effectLst/>
                        <a:latin typeface="Times New Roman" panose="02020603050405020304" pitchFamily="18" charset="0"/>
                        <a:ea typeface="+mn-ea"/>
                        <a:cs typeface="Times New Roman" panose="02020603050405020304" pitchFamily="18" charset="0"/>
                      </a:endParaRPr>
                    </a:p>
                    <a:p>
                      <a:pPr marL="0" marR="0" indent="0" algn="ctr" fontAlgn="base" latinLnBrk="0">
                        <a:lnSpc>
                          <a:spcPct val="130000"/>
                        </a:lnSpc>
                        <a:spcBef>
                          <a:spcPts val="0"/>
                        </a:spcBef>
                        <a:spcAft>
                          <a:spcPts val="0"/>
                        </a:spcAft>
                        <a:tabLst>
                          <a:tab pos="55880" algn="l"/>
                        </a:tabLst>
                      </a:pPr>
                      <a:r>
                        <a:rPr lang="en-US" altLang="ko-KR" sz="800" kern="0" spc="-30" dirty="0">
                          <a:solidFill>
                            <a:schemeClr val="bg1">
                              <a:lumMod val="65000"/>
                            </a:schemeClr>
                          </a:solidFill>
                          <a:effectLst/>
                          <a:latin typeface="Times New Roman" panose="02020603050405020304" pitchFamily="18" charset="0"/>
                          <a:ea typeface="+mn-ea"/>
                          <a:cs typeface="Times New Roman" panose="02020603050405020304" pitchFamily="18" charset="0"/>
                        </a:rPr>
                        <a:t>Office</a:t>
                      </a:r>
                      <a:r>
                        <a:rPr lang="ko-KR" altLang="en-US" sz="800" kern="0" spc="-30" dirty="0">
                          <a:solidFill>
                            <a:schemeClr val="bg1">
                              <a:lumMod val="65000"/>
                            </a:schemeClr>
                          </a:solidFill>
                          <a:effectLst/>
                          <a:latin typeface="Times New Roman" panose="02020603050405020304" pitchFamily="18" charset="0"/>
                          <a:ea typeface="+mn-ea"/>
                          <a:cs typeface="Times New Roman" panose="02020603050405020304" pitchFamily="18" charset="0"/>
                        </a:rPr>
                        <a:t> </a:t>
                      </a:r>
                      <a:r>
                        <a:rPr lang="en-US" altLang="ko-KR" sz="800" kern="0" spc="-30" dirty="0">
                          <a:solidFill>
                            <a:schemeClr val="bg1">
                              <a:lumMod val="65000"/>
                            </a:schemeClr>
                          </a:solidFill>
                          <a:effectLst/>
                          <a:latin typeface="Times New Roman" panose="02020603050405020304" pitchFamily="18" charset="0"/>
                          <a:ea typeface="+mn-ea"/>
                          <a:cs typeface="Times New Roman" panose="02020603050405020304" pitchFamily="18" charset="0"/>
                        </a:rPr>
                        <a:t>: OO</a:t>
                      </a:r>
                      <a:r>
                        <a:rPr lang="ko-KR" altLang="en-US" sz="800" kern="0" spc="-30" dirty="0">
                          <a:solidFill>
                            <a:schemeClr val="bg1">
                              <a:lumMod val="65000"/>
                            </a:schemeClr>
                          </a:solidFill>
                          <a:effectLst/>
                          <a:latin typeface="Times New Roman" panose="02020603050405020304" pitchFamily="18" charset="0"/>
                          <a:ea typeface="+mn-ea"/>
                          <a:cs typeface="Times New Roman" panose="02020603050405020304" pitchFamily="18" charset="0"/>
                        </a:rPr>
                        <a:t> </a:t>
                      </a:r>
                      <a:r>
                        <a:rPr lang="en-US" altLang="ko-KR" sz="800" kern="0" spc="-30" dirty="0">
                          <a:solidFill>
                            <a:schemeClr val="bg1">
                              <a:lumMod val="65000"/>
                            </a:schemeClr>
                          </a:solidFill>
                          <a:effectLst/>
                          <a:latin typeface="Times New Roman" panose="02020603050405020304" pitchFamily="18" charset="0"/>
                          <a:ea typeface="+mn-ea"/>
                          <a:cs typeface="Times New Roman" panose="02020603050405020304" pitchFamily="18" charset="0"/>
                        </a:rPr>
                        <a:t>People</a:t>
                      </a:r>
                      <a:endParaRPr lang="ko-KR" altLang="en-US" sz="800" kern="0" spc="0" dirty="0">
                        <a:solidFill>
                          <a:schemeClr val="bg1">
                            <a:lumMod val="65000"/>
                          </a:schemeClr>
                        </a:solidFill>
                        <a:effectLst/>
                        <a:latin typeface="Times New Roman" panose="02020603050405020304" pitchFamily="18" charset="0"/>
                        <a:ea typeface="+mn-ea"/>
                        <a:cs typeface="Times New Roman" panose="02020603050405020304" pitchFamily="18" charset="0"/>
                      </a:endParaRPr>
                    </a:p>
                  </a:txBody>
                  <a:tcPr marL="14013" marR="14013" marT="14013" marB="1401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ctr" latinLnBrk="0">
                        <a:lnSpc>
                          <a:spcPct val="130000"/>
                        </a:lnSpc>
                        <a:spcBef>
                          <a:spcPts val="0"/>
                        </a:spcBef>
                        <a:spcAft>
                          <a:spcPts val="0"/>
                        </a:spcAft>
                      </a:pPr>
                      <a:r>
                        <a:rPr lang="en-US" altLang="ko-KR" sz="8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Main products</a:t>
                      </a:r>
                      <a:endParaRPr lang="ko-KR" altLang="en-US" sz="700" kern="0" spc="0" dirty="0">
                        <a:solidFill>
                          <a:srgbClr val="000000"/>
                        </a:solidFill>
                        <a:effectLst/>
                        <a:latin typeface="Times New Roman" panose="02020603050405020304" pitchFamily="18" charset="0"/>
                        <a:cs typeface="Times New Roman" panose="02020603050405020304" pitchFamily="18" charset="0"/>
                      </a:endParaRPr>
                    </a:p>
                  </a:txBody>
                  <a:tcPr marL="14013" marR="14013" marT="14013" marB="1401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6F7"/>
                    </a:solidFill>
                  </a:tcPr>
                </a:tc>
                <a:tc>
                  <a:txBody>
                    <a:bodyPr/>
                    <a:lstStyle/>
                    <a:p>
                      <a:pPr marL="0" marR="0" indent="0" algn="ctr" fontAlgn="ctr" latinLnBrk="0">
                        <a:lnSpc>
                          <a:spcPct val="130000"/>
                        </a:lnSpc>
                        <a:spcBef>
                          <a:spcPts val="0"/>
                        </a:spcBef>
                        <a:spcAft>
                          <a:spcPts val="0"/>
                        </a:spcAft>
                      </a:pPr>
                      <a:endParaRPr lang="ko-KR" altLang="en-US" sz="800" kern="0" spc="0">
                        <a:solidFill>
                          <a:srgbClr val="000000"/>
                        </a:solidFill>
                        <a:effectLst/>
                        <a:latin typeface="Times New Roman" panose="02020603050405020304" pitchFamily="18" charset="0"/>
                        <a:cs typeface="Times New Roman" panose="02020603050405020304" pitchFamily="18" charset="0"/>
                      </a:endParaRPr>
                    </a:p>
                  </a:txBody>
                  <a:tcPr marL="14013" marR="14013" marT="14013" marB="1401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29830542"/>
                  </a:ext>
                </a:extLst>
              </a:tr>
              <a:tr h="318614">
                <a:tc vMerge="1">
                  <a:txBody>
                    <a:bodyPr/>
                    <a:lstStyle/>
                    <a:p>
                      <a:pPr latinLnBrk="1"/>
                      <a:endParaRPr lang="ko-KR" altLang="en-US"/>
                    </a:p>
                  </a:txBody>
                  <a:tcPr/>
                </a:tc>
                <a:tc>
                  <a:txBody>
                    <a:bodyPr/>
                    <a:lstStyle/>
                    <a:p>
                      <a:pPr marL="74930" marR="68580" indent="0" algn="ctr" fontAlgn="base" latinLnBrk="0">
                        <a:lnSpc>
                          <a:spcPct val="130000"/>
                        </a:lnSpc>
                        <a:spcBef>
                          <a:spcPts val="0"/>
                        </a:spcBef>
                        <a:spcAft>
                          <a:spcPts val="0"/>
                        </a:spcAft>
                      </a:pPr>
                      <a:r>
                        <a:rPr lang="en-US" altLang="ko-KR" sz="8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Previous year’s operating profit(</a:t>
                      </a:r>
                      <a:r>
                        <a:rPr lang="en-US" altLang="ko-KR" sz="800" b="1" kern="0" spc="0" dirty="0" err="1">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IDR,Rp</a:t>
                      </a:r>
                      <a:r>
                        <a:rPr lang="en-US" altLang="ko-KR" sz="8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a:t>
                      </a:r>
                      <a:endParaRPr lang="ko-KR" altLang="en-US" sz="800" kern="0" spc="0" dirty="0">
                        <a:solidFill>
                          <a:srgbClr val="000000"/>
                        </a:solidFill>
                        <a:effectLst/>
                        <a:latin typeface="Times New Roman" panose="02020603050405020304" pitchFamily="18" charset="0"/>
                        <a:cs typeface="Times New Roman" panose="02020603050405020304" pitchFamily="18" charset="0"/>
                      </a:endParaRPr>
                    </a:p>
                  </a:txBody>
                  <a:tcPr marL="14013" marR="14013" marT="14013" marB="1401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6F7"/>
                    </a:solidFill>
                  </a:tcPr>
                </a:tc>
                <a:tc>
                  <a:txBody>
                    <a:bodyPr/>
                    <a:lstStyle/>
                    <a:p>
                      <a:pPr marL="0" marR="0" indent="0" algn="ctr" fontAlgn="t" latinLnBrk="0">
                        <a:lnSpc>
                          <a:spcPct val="130000"/>
                        </a:lnSpc>
                        <a:spcBef>
                          <a:spcPts val="0"/>
                        </a:spcBef>
                        <a:spcAft>
                          <a:spcPts val="0"/>
                        </a:spcAft>
                      </a:pPr>
                      <a:endParaRPr lang="ko-KR" altLang="en-US" sz="800" kern="0" spc="0" dirty="0">
                        <a:solidFill>
                          <a:srgbClr val="000000"/>
                        </a:solidFill>
                        <a:effectLst/>
                        <a:latin typeface="Times New Roman" panose="02020603050405020304" pitchFamily="18" charset="0"/>
                        <a:cs typeface="Times New Roman" panose="02020603050405020304" pitchFamily="18" charset="0"/>
                      </a:endParaRPr>
                    </a:p>
                  </a:txBody>
                  <a:tcPr marL="14013" marR="14013" marT="14013" marB="1401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74930" marR="68580" indent="0" algn="ctr" fontAlgn="base" latinLnBrk="0">
                        <a:lnSpc>
                          <a:spcPct val="130000"/>
                        </a:lnSpc>
                        <a:spcBef>
                          <a:spcPts val="0"/>
                        </a:spcBef>
                        <a:spcAft>
                          <a:spcPts val="0"/>
                        </a:spcAft>
                      </a:pPr>
                      <a:r>
                        <a:rPr lang="en-US" altLang="ko-KR" sz="8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Debt ratio for the previous year (%)</a:t>
                      </a:r>
                      <a:endParaRPr lang="ko-KR" altLang="en-US" sz="800" kern="0" spc="0" dirty="0">
                        <a:solidFill>
                          <a:srgbClr val="000000"/>
                        </a:solidFill>
                        <a:effectLst/>
                        <a:latin typeface="Times New Roman" panose="02020603050405020304" pitchFamily="18" charset="0"/>
                        <a:cs typeface="Times New Roman" panose="02020603050405020304" pitchFamily="18" charset="0"/>
                      </a:endParaRPr>
                    </a:p>
                  </a:txBody>
                  <a:tcPr marL="14013" marR="14013" marT="14013" marB="1401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6F7"/>
                    </a:solidFill>
                  </a:tcPr>
                </a:tc>
                <a:tc>
                  <a:txBody>
                    <a:bodyPr/>
                    <a:lstStyle/>
                    <a:p>
                      <a:pPr marL="0" marR="0" indent="0" algn="ctr" fontAlgn="ctr" latinLnBrk="0">
                        <a:lnSpc>
                          <a:spcPct val="130000"/>
                        </a:lnSpc>
                        <a:spcBef>
                          <a:spcPts val="0"/>
                        </a:spcBef>
                        <a:spcAft>
                          <a:spcPts val="0"/>
                        </a:spcAft>
                      </a:pPr>
                      <a:endParaRPr lang="ko-KR" altLang="en-US" sz="800" kern="0" spc="0">
                        <a:solidFill>
                          <a:srgbClr val="000000"/>
                        </a:solidFill>
                        <a:effectLst/>
                        <a:latin typeface="Times New Roman" panose="02020603050405020304" pitchFamily="18" charset="0"/>
                        <a:cs typeface="Times New Roman" panose="02020603050405020304" pitchFamily="18" charset="0"/>
                      </a:endParaRPr>
                    </a:p>
                  </a:txBody>
                  <a:tcPr marL="14013" marR="14013" marT="14013" marB="1401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0487303"/>
                  </a:ext>
                </a:extLst>
              </a:tr>
              <a:tr h="472843">
                <a:tc vMerge="1">
                  <a:txBody>
                    <a:bodyPr/>
                    <a:lstStyle/>
                    <a:p>
                      <a:pPr latinLnBrk="1"/>
                      <a:endParaRPr lang="ko-KR" altLang="en-US"/>
                    </a:p>
                  </a:txBody>
                  <a:tcPr/>
                </a:tc>
                <a:tc>
                  <a:txBody>
                    <a:bodyPr/>
                    <a:lstStyle/>
                    <a:p>
                      <a:pPr marL="74930" marR="68580" indent="0" algn="ctr" fontAlgn="base" latinLnBrk="0">
                        <a:lnSpc>
                          <a:spcPct val="130000"/>
                        </a:lnSpc>
                        <a:spcBef>
                          <a:spcPts val="0"/>
                        </a:spcBef>
                        <a:spcAft>
                          <a:spcPts val="0"/>
                        </a:spcAft>
                      </a:pPr>
                      <a:r>
                        <a:rPr lang="en-US" altLang="ko-KR" sz="8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Past</a:t>
                      </a:r>
                      <a:r>
                        <a:rPr lang="ko-KR" altLang="en-US" sz="8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 </a:t>
                      </a:r>
                      <a:r>
                        <a:rPr lang="en-US" altLang="ko-KR" sz="8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history</a:t>
                      </a:r>
                      <a:r>
                        <a:rPr lang="ko-KR" altLang="en-US" sz="8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 </a:t>
                      </a:r>
                      <a:r>
                        <a:rPr lang="en-US" altLang="ko-KR" sz="8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of</a:t>
                      </a:r>
                      <a:r>
                        <a:rPr lang="ko-KR" altLang="en-US" sz="8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 </a:t>
                      </a:r>
                      <a:r>
                        <a:rPr lang="en-US" altLang="ko-KR" sz="8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government support </a:t>
                      </a:r>
                      <a:r>
                        <a:rPr lang="en-US" altLang="ko-KR" sz="800" b="1" kern="0" spc="0" dirty="0" err="1">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recceived</a:t>
                      </a:r>
                      <a:r>
                        <a:rPr lang="ko-KR" altLang="en-US" sz="8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 </a:t>
                      </a:r>
                      <a:endParaRPr lang="ko-KR" altLang="en-US" sz="800" kern="0" spc="0" dirty="0">
                        <a:solidFill>
                          <a:srgbClr val="000000"/>
                        </a:solidFill>
                        <a:effectLst/>
                        <a:latin typeface="Times New Roman" panose="02020603050405020304" pitchFamily="18" charset="0"/>
                        <a:cs typeface="Times New Roman" panose="02020603050405020304" pitchFamily="18" charset="0"/>
                      </a:endParaRPr>
                    </a:p>
                  </a:txBody>
                  <a:tcPr marL="14013" marR="14013" marT="14013" marB="1401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6F7"/>
                    </a:solidFill>
                  </a:tcPr>
                </a:tc>
                <a:tc>
                  <a:txBody>
                    <a:bodyPr/>
                    <a:lstStyle/>
                    <a:p>
                      <a:pPr marL="0" marR="0" indent="0" algn="just" fontAlgn="base" latinLnBrk="1">
                        <a:lnSpc>
                          <a:spcPct val="140000"/>
                        </a:lnSpc>
                        <a:spcBef>
                          <a:spcPts val="0"/>
                        </a:spcBef>
                        <a:spcAft>
                          <a:spcPts val="0"/>
                        </a:spcAft>
                      </a:pPr>
                      <a:r>
                        <a:rPr lang="ko-KR" altLang="en-US" sz="800" kern="0" spc="0" dirty="0">
                          <a:solidFill>
                            <a:schemeClr val="bg1">
                              <a:lumMod val="65000"/>
                            </a:schemeClr>
                          </a:solidFill>
                          <a:effectLst/>
                          <a:latin typeface="Times New Roman" panose="02020603050405020304" pitchFamily="18" charset="0"/>
                          <a:ea typeface="맑은 고딕" panose="020B0503020000020004" pitchFamily="50" charset="-127"/>
                          <a:cs typeface="Times New Roman" panose="02020603050405020304" pitchFamily="18" charset="0"/>
                        </a:rPr>
                        <a:t>□</a:t>
                      </a:r>
                      <a:r>
                        <a:rPr lang="en-US" altLang="ko-KR" sz="800" kern="0" spc="0" dirty="0">
                          <a:solidFill>
                            <a:schemeClr val="bg1">
                              <a:lumMod val="65000"/>
                            </a:schemeClr>
                          </a:solidFill>
                          <a:effectLst/>
                          <a:latin typeface="Times New Roman" panose="02020603050405020304" pitchFamily="18" charset="0"/>
                          <a:ea typeface="맑은 고딕" panose="020B0503020000020004" pitchFamily="50" charset="-127"/>
                          <a:cs typeface="Times New Roman" panose="02020603050405020304" pitchFamily="18" charset="0"/>
                        </a:rPr>
                        <a:t>Yes</a:t>
                      </a:r>
                      <a:r>
                        <a:rPr lang="ko-KR" altLang="en-US" sz="800" kern="0" spc="0" dirty="0">
                          <a:solidFill>
                            <a:schemeClr val="bg1">
                              <a:lumMod val="65000"/>
                            </a:schemeClr>
                          </a:solidFill>
                          <a:effectLst/>
                          <a:latin typeface="Times New Roman" panose="02020603050405020304" pitchFamily="18" charset="0"/>
                          <a:ea typeface="맑은 고딕" panose="020B0503020000020004" pitchFamily="50" charset="-127"/>
                          <a:cs typeface="Times New Roman" panose="02020603050405020304" pitchFamily="18" charset="0"/>
                        </a:rPr>
                        <a:t> □</a:t>
                      </a:r>
                      <a:r>
                        <a:rPr lang="en-US" altLang="ko-KR" sz="800" kern="0" spc="0" dirty="0">
                          <a:solidFill>
                            <a:schemeClr val="bg1">
                              <a:lumMod val="65000"/>
                            </a:schemeClr>
                          </a:solidFill>
                          <a:effectLst/>
                          <a:latin typeface="Times New Roman" panose="02020603050405020304" pitchFamily="18" charset="0"/>
                          <a:ea typeface="맑은 고딕" panose="020B0503020000020004" pitchFamily="50" charset="-127"/>
                          <a:cs typeface="Times New Roman" panose="02020603050405020304" pitchFamily="18" charset="0"/>
                        </a:rPr>
                        <a:t>No</a:t>
                      </a:r>
                      <a:endParaRPr lang="ko-KR" altLang="en-US" sz="800" kern="0" spc="0" dirty="0">
                        <a:solidFill>
                          <a:schemeClr val="bg1">
                            <a:lumMod val="65000"/>
                          </a:schemeClr>
                        </a:solidFill>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14013" marR="14013" marT="14013" marB="1401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74930" marR="68580" indent="0" algn="ctr" fontAlgn="base" latinLnBrk="0">
                        <a:lnSpc>
                          <a:spcPct val="130000"/>
                        </a:lnSpc>
                        <a:spcBef>
                          <a:spcPts val="0"/>
                        </a:spcBef>
                        <a:spcAft>
                          <a:spcPts val="0"/>
                        </a:spcAft>
                      </a:pPr>
                      <a:r>
                        <a:rPr lang="en-US" altLang="ko-KR" sz="800" b="1" i="0" kern="1200" dirty="0">
                          <a:solidFill>
                            <a:schemeClr val="tx1"/>
                          </a:solidFill>
                          <a:effectLst/>
                          <a:latin typeface="Times New Roman" panose="02020603050405020304" pitchFamily="18" charset="0"/>
                          <a:ea typeface="+mn-ea"/>
                          <a:cs typeface="Times New Roman" panose="02020603050405020304" pitchFamily="18" charset="0"/>
                        </a:rPr>
                        <a:t>Number of times you received support</a:t>
                      </a:r>
                      <a:endParaRPr lang="ko-KR" altLang="en-US" sz="800" b="1" kern="0" spc="0" dirty="0">
                        <a:solidFill>
                          <a:srgbClr val="000000"/>
                        </a:solidFill>
                        <a:effectLst/>
                        <a:latin typeface="Times New Roman" panose="02020603050405020304" pitchFamily="18" charset="0"/>
                        <a:ea typeface="+mn-ea"/>
                        <a:cs typeface="Times New Roman" panose="02020603050405020304" pitchFamily="18" charset="0"/>
                      </a:endParaRPr>
                    </a:p>
                  </a:txBody>
                  <a:tcPr marL="14013" marR="14013" marT="14013" marB="1401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6F7"/>
                    </a:solidFill>
                  </a:tcPr>
                </a:tc>
                <a:tc>
                  <a:txBody>
                    <a:bodyPr/>
                    <a:lstStyle/>
                    <a:p>
                      <a:pPr marL="0" marR="0" indent="0" algn="ctr" fontAlgn="ctr" latinLnBrk="0">
                        <a:lnSpc>
                          <a:spcPct val="130000"/>
                        </a:lnSpc>
                        <a:spcBef>
                          <a:spcPts val="0"/>
                        </a:spcBef>
                        <a:spcAft>
                          <a:spcPts val="0"/>
                        </a:spcAft>
                      </a:pPr>
                      <a:endParaRPr lang="ko-KR" altLang="en-US" sz="800" kern="0" spc="0" dirty="0">
                        <a:solidFill>
                          <a:srgbClr val="000000"/>
                        </a:solidFill>
                        <a:effectLst/>
                        <a:latin typeface="Times New Roman" panose="02020603050405020304" pitchFamily="18" charset="0"/>
                        <a:cs typeface="Times New Roman" panose="02020603050405020304" pitchFamily="18" charset="0"/>
                      </a:endParaRPr>
                    </a:p>
                  </a:txBody>
                  <a:tcPr marL="14013" marR="14013" marT="14013" marB="1401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7573328"/>
                  </a:ext>
                </a:extLst>
              </a:tr>
              <a:tr h="318614">
                <a:tc vMerge="1">
                  <a:txBody>
                    <a:bodyPr/>
                    <a:lstStyle/>
                    <a:p>
                      <a:pPr latinLnBrk="1"/>
                      <a:endParaRPr lang="ko-KR" altLang="en-US"/>
                    </a:p>
                  </a:txBody>
                  <a:tcPr/>
                </a:tc>
                <a:tc>
                  <a:txBody>
                    <a:bodyPr/>
                    <a:lstStyle/>
                    <a:p>
                      <a:pPr marL="74930" marR="68580" indent="0" algn="ctr" fontAlgn="base" latinLnBrk="0">
                        <a:lnSpc>
                          <a:spcPct val="130000"/>
                        </a:lnSpc>
                        <a:spcBef>
                          <a:spcPts val="0"/>
                        </a:spcBef>
                        <a:spcAft>
                          <a:spcPts val="0"/>
                        </a:spcAft>
                      </a:pPr>
                      <a:r>
                        <a:rPr lang="en-US" altLang="ko-KR" sz="8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Smart Factory Professional Team</a:t>
                      </a:r>
                      <a:endParaRPr lang="ko-KR" altLang="en-US" sz="800" kern="0" spc="0" dirty="0">
                        <a:solidFill>
                          <a:srgbClr val="000000"/>
                        </a:solidFill>
                        <a:effectLst/>
                        <a:latin typeface="Times New Roman" panose="02020603050405020304" pitchFamily="18" charset="0"/>
                        <a:cs typeface="Times New Roman" panose="02020603050405020304" pitchFamily="18" charset="0"/>
                      </a:endParaRPr>
                    </a:p>
                  </a:txBody>
                  <a:tcPr marL="14013" marR="14013" marT="14013" marB="1401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6F7"/>
                    </a:solidFill>
                  </a:tcPr>
                </a:tc>
                <a:tc gridSpan="3">
                  <a:txBody>
                    <a:bodyPr/>
                    <a:lstStyle/>
                    <a:p>
                      <a:pPr marL="0" marR="0" indent="0" algn="just" fontAlgn="base" latinLnBrk="1">
                        <a:lnSpc>
                          <a:spcPct val="140000"/>
                        </a:lnSpc>
                        <a:spcBef>
                          <a:spcPts val="0"/>
                        </a:spcBef>
                        <a:spcAft>
                          <a:spcPts val="0"/>
                        </a:spcAft>
                      </a:pPr>
                      <a:r>
                        <a:rPr lang="ko-KR" altLang="en-US" sz="800" kern="0" spc="0" dirty="0">
                          <a:solidFill>
                            <a:schemeClr val="bg1">
                              <a:lumMod val="65000"/>
                            </a:schemeClr>
                          </a:solidFill>
                          <a:effectLst/>
                          <a:latin typeface="Times New Roman" panose="02020603050405020304" pitchFamily="18" charset="0"/>
                          <a:ea typeface="맑은 고딕" panose="020B0503020000020004" pitchFamily="50" charset="-127"/>
                          <a:cs typeface="Times New Roman" panose="02020603050405020304" pitchFamily="18" charset="0"/>
                        </a:rPr>
                        <a:t>□</a:t>
                      </a:r>
                      <a:r>
                        <a:rPr lang="en-US" altLang="ko-KR" sz="800" kern="0" spc="0" dirty="0">
                          <a:solidFill>
                            <a:schemeClr val="bg1">
                              <a:lumMod val="65000"/>
                            </a:schemeClr>
                          </a:solidFill>
                          <a:effectLst/>
                          <a:latin typeface="Times New Roman" panose="02020603050405020304" pitchFamily="18" charset="0"/>
                          <a:ea typeface="맑은 고딕" panose="020B0503020000020004" pitchFamily="50" charset="-127"/>
                          <a:cs typeface="Times New Roman" panose="02020603050405020304" pitchFamily="18" charset="0"/>
                        </a:rPr>
                        <a:t>Yes</a:t>
                      </a:r>
                      <a:r>
                        <a:rPr lang="ko-KR" altLang="en-US" sz="800" kern="0" spc="0" dirty="0">
                          <a:solidFill>
                            <a:schemeClr val="bg1">
                              <a:lumMod val="65000"/>
                            </a:schemeClr>
                          </a:solidFill>
                          <a:effectLst/>
                          <a:latin typeface="Times New Roman" panose="02020603050405020304" pitchFamily="18" charset="0"/>
                          <a:ea typeface="맑은 고딕" panose="020B0503020000020004" pitchFamily="50" charset="-127"/>
                          <a:cs typeface="Times New Roman" panose="02020603050405020304" pitchFamily="18" charset="0"/>
                        </a:rPr>
                        <a:t> □</a:t>
                      </a:r>
                      <a:r>
                        <a:rPr lang="en-US" altLang="ko-KR" sz="800" kern="0" spc="0" dirty="0">
                          <a:solidFill>
                            <a:schemeClr val="bg1">
                              <a:lumMod val="65000"/>
                            </a:schemeClr>
                          </a:solidFill>
                          <a:effectLst/>
                          <a:latin typeface="Times New Roman" panose="02020603050405020304" pitchFamily="18" charset="0"/>
                          <a:ea typeface="맑은 고딕" panose="020B0503020000020004" pitchFamily="50" charset="-127"/>
                          <a:cs typeface="Times New Roman" panose="02020603050405020304" pitchFamily="18" charset="0"/>
                        </a:rPr>
                        <a:t>No</a:t>
                      </a:r>
                      <a:endParaRPr lang="ko-KR" altLang="en-US" sz="800" kern="0" spc="0" dirty="0">
                        <a:solidFill>
                          <a:schemeClr val="bg1">
                            <a:lumMod val="65000"/>
                          </a:schemeClr>
                        </a:solidFill>
                        <a:effectLst/>
                        <a:latin typeface="Times New Roman" panose="02020603050405020304" pitchFamily="18" charset="0"/>
                        <a:ea typeface="맑은 고딕" panose="020B0503020000020004" pitchFamily="50" charset="-127"/>
                        <a:cs typeface="Times New Roman" panose="02020603050405020304" pitchFamily="18" charset="0"/>
                      </a:endParaRPr>
                    </a:p>
                  </a:txBody>
                  <a:tcPr marL="14013" marR="14013" marT="14013" marB="1401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135419823"/>
                  </a:ext>
                </a:extLst>
              </a:tr>
            </a:tbl>
          </a:graphicData>
        </a:graphic>
      </p:graphicFrame>
      <p:sp>
        <p:nvSpPr>
          <p:cNvPr id="9" name="Rectangle 2">
            <a:extLst>
              <a:ext uri="{FF2B5EF4-FFF2-40B4-BE49-F238E27FC236}">
                <a16:creationId xmlns:a16="http://schemas.microsoft.com/office/drawing/2014/main" id="{54FAEF90-B361-3215-76C4-EB0C8B557293}"/>
              </a:ext>
            </a:extLst>
          </p:cNvPr>
          <p:cNvSpPr>
            <a:spLocks noChangeArrowheads="1"/>
          </p:cNvSpPr>
          <p:nvPr/>
        </p:nvSpPr>
        <p:spPr bwMode="auto">
          <a:xfrm>
            <a:off x="471486" y="157851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latin typeface="Times New Roman" panose="02020603050405020304" pitchFamily="18" charset="0"/>
              <a:ea typeface="+mj-ea"/>
              <a:cs typeface="Times New Roman" panose="02020603050405020304" pitchFamily="18" charset="0"/>
            </a:endParaRPr>
          </a:p>
        </p:txBody>
      </p:sp>
      <p:sp>
        <p:nvSpPr>
          <p:cNvPr id="11" name="TextBox 10">
            <a:extLst>
              <a:ext uri="{FF2B5EF4-FFF2-40B4-BE49-F238E27FC236}">
                <a16:creationId xmlns:a16="http://schemas.microsoft.com/office/drawing/2014/main" id="{25AAC1BD-80E6-22C3-8E11-330D90769764}"/>
              </a:ext>
            </a:extLst>
          </p:cNvPr>
          <p:cNvSpPr txBox="1"/>
          <p:nvPr/>
        </p:nvSpPr>
        <p:spPr>
          <a:xfrm>
            <a:off x="304480" y="3364618"/>
            <a:ext cx="6286820" cy="283604"/>
          </a:xfrm>
          <a:prstGeom prst="rect">
            <a:avLst/>
          </a:prstGeom>
          <a:noFill/>
        </p:spPr>
        <p:txBody>
          <a:bodyPr wrap="square">
            <a:spAutoFit/>
          </a:bodyPr>
          <a:lstStyle/>
          <a:p>
            <a:pPr marL="0" marR="0" indent="0" algn="l" fontAlgn="base" latinLnBrk="0">
              <a:lnSpc>
                <a:spcPct val="140000"/>
              </a:lnSpc>
              <a:spcBef>
                <a:spcPts val="0"/>
              </a:spcBef>
              <a:spcAft>
                <a:spcPts val="0"/>
              </a:spcAft>
            </a:pPr>
            <a:r>
              <a:rPr lang="ko-KR" altLang="en-US" sz="1000" b="1" kern="0" spc="0" dirty="0">
                <a:solidFill>
                  <a:srgbClr val="000000"/>
                </a:solidFill>
                <a:effectLst/>
                <a:latin typeface="Times New Roman" panose="02020603050405020304" pitchFamily="18" charset="0"/>
                <a:ea typeface="+mj-ea"/>
                <a:cs typeface="Times New Roman" panose="02020603050405020304" pitchFamily="18" charset="0"/>
              </a:rPr>
              <a:t>② </a:t>
            </a:r>
            <a:r>
              <a:rPr lang="en-US" altLang="ko-KR" sz="1000" b="1" kern="0" spc="0" dirty="0">
                <a:solidFill>
                  <a:srgbClr val="000000"/>
                </a:solidFill>
                <a:effectLst/>
                <a:latin typeface="Times New Roman" panose="02020603050405020304" pitchFamily="18" charset="0"/>
                <a:ea typeface="+mj-ea"/>
                <a:cs typeface="Times New Roman" panose="02020603050405020304" pitchFamily="18" charset="0"/>
              </a:rPr>
              <a:t>Key Financial Statements ( Estimates )</a:t>
            </a:r>
            <a:endParaRPr lang="ko-KR" altLang="en-US" sz="1000" kern="0" spc="0" dirty="0">
              <a:solidFill>
                <a:srgbClr val="000000"/>
              </a:solidFill>
              <a:effectLst/>
              <a:latin typeface="Times New Roman" panose="02020603050405020304" pitchFamily="18" charset="0"/>
              <a:ea typeface="+mj-ea"/>
              <a:cs typeface="Times New Roman" panose="02020603050405020304" pitchFamily="18" charset="0"/>
            </a:endParaRPr>
          </a:p>
        </p:txBody>
      </p:sp>
      <p:graphicFrame>
        <p:nvGraphicFramePr>
          <p:cNvPr id="12" name="표 11">
            <a:extLst>
              <a:ext uri="{FF2B5EF4-FFF2-40B4-BE49-F238E27FC236}">
                <a16:creationId xmlns:a16="http://schemas.microsoft.com/office/drawing/2014/main" id="{BD19EC75-9359-5081-C296-503180845F09}"/>
              </a:ext>
            </a:extLst>
          </p:cNvPr>
          <p:cNvGraphicFramePr>
            <a:graphicFrameLocks noGrp="1"/>
          </p:cNvGraphicFramePr>
          <p:nvPr>
            <p:extLst>
              <p:ext uri="{D42A27DB-BD31-4B8C-83A1-F6EECF244321}">
                <p14:modId xmlns:p14="http://schemas.microsoft.com/office/powerpoint/2010/main" val="611496881"/>
              </p:ext>
            </p:extLst>
          </p:nvPr>
        </p:nvGraphicFramePr>
        <p:xfrm>
          <a:off x="296859" y="3647343"/>
          <a:ext cx="6264276" cy="2098214"/>
        </p:xfrm>
        <a:graphic>
          <a:graphicData uri="http://schemas.openxmlformats.org/drawingml/2006/table">
            <a:tbl>
              <a:tblPr/>
              <a:tblGrid>
                <a:gridCol w="732245">
                  <a:extLst>
                    <a:ext uri="{9D8B030D-6E8A-4147-A177-3AD203B41FA5}">
                      <a16:colId xmlns:a16="http://schemas.microsoft.com/office/drawing/2014/main" val="2070395924"/>
                    </a:ext>
                  </a:extLst>
                </a:gridCol>
                <a:gridCol w="1542966">
                  <a:extLst>
                    <a:ext uri="{9D8B030D-6E8A-4147-A177-3AD203B41FA5}">
                      <a16:colId xmlns:a16="http://schemas.microsoft.com/office/drawing/2014/main" val="3667549148"/>
                    </a:ext>
                  </a:extLst>
                </a:gridCol>
                <a:gridCol w="771483">
                  <a:extLst>
                    <a:ext uri="{9D8B030D-6E8A-4147-A177-3AD203B41FA5}">
                      <a16:colId xmlns:a16="http://schemas.microsoft.com/office/drawing/2014/main" val="2654004034"/>
                    </a:ext>
                  </a:extLst>
                </a:gridCol>
                <a:gridCol w="771482">
                  <a:extLst>
                    <a:ext uri="{9D8B030D-6E8A-4147-A177-3AD203B41FA5}">
                      <a16:colId xmlns:a16="http://schemas.microsoft.com/office/drawing/2014/main" val="2973969644"/>
                    </a:ext>
                  </a:extLst>
                </a:gridCol>
                <a:gridCol w="1542966">
                  <a:extLst>
                    <a:ext uri="{9D8B030D-6E8A-4147-A177-3AD203B41FA5}">
                      <a16:colId xmlns:a16="http://schemas.microsoft.com/office/drawing/2014/main" val="73634196"/>
                    </a:ext>
                  </a:extLst>
                </a:gridCol>
                <a:gridCol w="903134">
                  <a:extLst>
                    <a:ext uri="{9D8B030D-6E8A-4147-A177-3AD203B41FA5}">
                      <a16:colId xmlns:a16="http://schemas.microsoft.com/office/drawing/2014/main" val="3334740209"/>
                    </a:ext>
                  </a:extLst>
                </a:gridCol>
              </a:tblGrid>
              <a:tr h="260648">
                <a:tc rowSpan="2">
                  <a:txBody>
                    <a:bodyPr/>
                    <a:lstStyle/>
                    <a:p>
                      <a:pPr marL="38100" marR="38100" indent="0" algn="ctr" fontAlgn="base" latinLnBrk="0">
                        <a:lnSpc>
                          <a:spcPct val="125000"/>
                        </a:lnSpc>
                        <a:spcBef>
                          <a:spcPts val="0"/>
                        </a:spcBef>
                        <a:spcAft>
                          <a:spcPts val="0"/>
                        </a:spcAft>
                      </a:pPr>
                      <a:r>
                        <a:rPr lang="en-US" altLang="ko-KR" sz="7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Section</a:t>
                      </a:r>
                      <a:endParaRPr lang="ko-KR" altLang="en-US" sz="800" kern="0" spc="-50" dirty="0">
                        <a:solidFill>
                          <a:srgbClr val="000000"/>
                        </a:solidFill>
                        <a:effectLst/>
                        <a:latin typeface="Times New Roman" panose="02020603050405020304" pitchFamily="18" charset="0"/>
                        <a:cs typeface="Times New Roman" panose="02020603050405020304" pitchFamily="18" charset="0"/>
                      </a:endParaRPr>
                    </a:p>
                  </a:txBody>
                  <a:tcPr marL="12711" marR="12711" marT="12711" marB="1271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6F7"/>
                    </a:solidFill>
                  </a:tcPr>
                </a:tc>
                <a:tc gridSpan="4">
                  <a:txBody>
                    <a:bodyPr/>
                    <a:lstStyle/>
                    <a:p>
                      <a:pPr marL="38100" marR="38100" indent="0" algn="ctr" fontAlgn="base" latinLnBrk="0">
                        <a:lnSpc>
                          <a:spcPct val="125000"/>
                        </a:lnSpc>
                        <a:spcBef>
                          <a:spcPts val="0"/>
                        </a:spcBef>
                        <a:spcAft>
                          <a:spcPts val="0"/>
                        </a:spcAft>
                      </a:pPr>
                      <a:r>
                        <a:rPr lang="en-US" altLang="ko-KR" sz="7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Amount</a:t>
                      </a:r>
                      <a:r>
                        <a:rPr lang="ko-KR" altLang="en-US" sz="7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 </a:t>
                      </a:r>
                      <a:r>
                        <a:rPr lang="en-US" altLang="ko-KR" sz="6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(Unit</a:t>
                      </a:r>
                      <a:r>
                        <a:rPr lang="ko-KR" altLang="en-US" sz="6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 </a:t>
                      </a:r>
                      <a:r>
                        <a:rPr lang="en-US" altLang="ko-KR" sz="6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 Rp)</a:t>
                      </a:r>
                      <a:endParaRPr lang="ko-KR" altLang="en-US" sz="800" kern="0" spc="-50" dirty="0">
                        <a:solidFill>
                          <a:srgbClr val="000000"/>
                        </a:solidFill>
                        <a:effectLst/>
                        <a:latin typeface="Times New Roman" panose="02020603050405020304" pitchFamily="18" charset="0"/>
                        <a:cs typeface="Times New Roman" panose="02020603050405020304" pitchFamily="18" charset="0"/>
                      </a:endParaRPr>
                    </a:p>
                  </a:txBody>
                  <a:tcPr marL="12711" marR="12711" marT="12711" marB="1271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6F7"/>
                    </a:solidFill>
                  </a:tcPr>
                </a:tc>
                <a:tc hMerge="1">
                  <a:txBody>
                    <a:bodyPr/>
                    <a:lstStyle/>
                    <a:p>
                      <a:pPr latinLnBrk="1"/>
                      <a:endParaRPr lang="ko-KR" altLang="en-US"/>
                    </a:p>
                  </a:txBody>
                  <a:tcPr/>
                </a:tc>
                <a:tc hMerge="1">
                  <a:txBody>
                    <a:bodyPr/>
                    <a:lstStyle/>
                    <a:p>
                      <a:pPr marL="38100" marR="38100" indent="0" algn="ctr" fontAlgn="base" latinLnBrk="0">
                        <a:lnSpc>
                          <a:spcPct val="125000"/>
                        </a:lnSpc>
                        <a:spcBef>
                          <a:spcPts val="0"/>
                        </a:spcBef>
                        <a:spcAft>
                          <a:spcPts val="0"/>
                        </a:spcAft>
                      </a:pPr>
                      <a:r>
                        <a:rPr lang="ko-KR" altLang="en-US" sz="700" b="1" kern="0" spc="0" dirty="0">
                          <a:solidFill>
                            <a:srgbClr val="000000"/>
                          </a:solidFill>
                          <a:effectLst/>
                          <a:latin typeface="맑은 고딕" panose="020B0503020000020004" pitchFamily="50" charset="-127"/>
                          <a:ea typeface="맑은 고딕" panose="020B0503020000020004" pitchFamily="50" charset="-127"/>
                        </a:rPr>
                        <a:t>금 액 </a:t>
                      </a:r>
                      <a:r>
                        <a:rPr lang="en-US" altLang="ko-KR" sz="600" b="1" kern="0" spc="0" dirty="0">
                          <a:solidFill>
                            <a:srgbClr val="000000"/>
                          </a:solidFill>
                          <a:effectLst/>
                          <a:latin typeface="맑은 고딕" panose="020B0503020000020004" pitchFamily="50" charset="-127"/>
                          <a:ea typeface="맑은 고딕" panose="020B0503020000020004" pitchFamily="50" charset="-127"/>
                        </a:rPr>
                        <a:t>(</a:t>
                      </a:r>
                      <a:r>
                        <a:rPr lang="ko-KR" altLang="en-US" sz="600" b="1" kern="0" spc="0" dirty="0">
                          <a:solidFill>
                            <a:srgbClr val="000000"/>
                          </a:solidFill>
                          <a:effectLst/>
                          <a:latin typeface="맑은 고딕" panose="020B0503020000020004" pitchFamily="50" charset="-127"/>
                          <a:ea typeface="맑은 고딕" panose="020B0503020000020004" pitchFamily="50" charset="-127"/>
                        </a:rPr>
                        <a:t>단위 </a:t>
                      </a:r>
                      <a:r>
                        <a:rPr lang="en-US" altLang="ko-KR" sz="600" b="1" kern="0" spc="0" dirty="0">
                          <a:solidFill>
                            <a:srgbClr val="000000"/>
                          </a:solidFill>
                          <a:effectLst/>
                          <a:latin typeface="맑은 고딕" panose="020B0503020000020004" pitchFamily="50" charset="-127"/>
                          <a:ea typeface="맑은 고딕" panose="020B0503020000020004" pitchFamily="50" charset="-127"/>
                        </a:rPr>
                        <a:t>: Rp)</a:t>
                      </a:r>
                      <a:endParaRPr lang="ko-KR" altLang="en-US" sz="800" kern="0" spc="-50" dirty="0">
                        <a:solidFill>
                          <a:srgbClr val="000000"/>
                        </a:solidFill>
                        <a:effectLst/>
                        <a:latin typeface="굴림" panose="020B0600000101010101" pitchFamily="50" charset="-127"/>
                      </a:endParaRPr>
                    </a:p>
                  </a:txBody>
                  <a:tcPr marL="12711" marR="12711" marT="12711" marB="1271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FFFFFF"/>
                    </a:solidFill>
                  </a:tcPr>
                </a:tc>
                <a:tc hMerge="1">
                  <a:txBody>
                    <a:bodyPr/>
                    <a:lstStyle/>
                    <a:p>
                      <a:pPr latinLnBrk="1"/>
                      <a:endParaRPr lang="ko-KR" altLang="en-US"/>
                    </a:p>
                  </a:txBody>
                  <a:tcPr/>
                </a:tc>
                <a:tc rowSpan="2">
                  <a:txBody>
                    <a:bodyPr/>
                    <a:lstStyle/>
                    <a:p>
                      <a:pPr marL="38100" marR="38100" indent="0" algn="ctr" fontAlgn="base" latinLnBrk="0">
                        <a:lnSpc>
                          <a:spcPct val="125000"/>
                        </a:lnSpc>
                        <a:spcBef>
                          <a:spcPts val="0"/>
                        </a:spcBef>
                        <a:spcAft>
                          <a:spcPts val="0"/>
                        </a:spcAft>
                      </a:pPr>
                      <a:r>
                        <a:rPr lang="en-US" altLang="ko-KR" sz="7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Note</a:t>
                      </a:r>
                      <a:endParaRPr lang="ko-KR" altLang="en-US" sz="800" kern="0" spc="-50" dirty="0">
                        <a:solidFill>
                          <a:srgbClr val="000000"/>
                        </a:solidFill>
                        <a:effectLst/>
                        <a:latin typeface="Times New Roman" panose="02020603050405020304" pitchFamily="18" charset="0"/>
                        <a:cs typeface="Times New Roman" panose="02020603050405020304" pitchFamily="18" charset="0"/>
                      </a:endParaRPr>
                    </a:p>
                  </a:txBody>
                  <a:tcPr marL="12711" marR="12711" marT="12711" marB="1271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6F7"/>
                    </a:solidFill>
                  </a:tcPr>
                </a:tc>
                <a:extLst>
                  <a:ext uri="{0D108BD9-81ED-4DB2-BD59-A6C34878D82A}">
                    <a16:rowId xmlns:a16="http://schemas.microsoft.com/office/drawing/2014/main" val="2323180640"/>
                  </a:ext>
                </a:extLst>
              </a:tr>
              <a:tr h="289911">
                <a:tc vMerge="1">
                  <a:txBody>
                    <a:bodyPr/>
                    <a:lstStyle/>
                    <a:p>
                      <a:pPr marL="38100" marR="38100" indent="0" algn="ctr" fontAlgn="base" latinLnBrk="0">
                        <a:lnSpc>
                          <a:spcPct val="125000"/>
                        </a:lnSpc>
                        <a:spcBef>
                          <a:spcPts val="0"/>
                        </a:spcBef>
                        <a:spcAft>
                          <a:spcPts val="0"/>
                        </a:spcAft>
                      </a:pPr>
                      <a:endParaRPr lang="ko-KR" altLang="en-US" sz="800" kern="0" spc="-50" dirty="0">
                        <a:solidFill>
                          <a:srgbClr val="000000"/>
                        </a:solidFill>
                        <a:effectLst/>
                        <a:latin typeface="굴림" panose="020B0600000101010101" pitchFamily="50" charset="-127"/>
                      </a:endParaRPr>
                    </a:p>
                  </a:txBody>
                  <a:tcPr marL="12711" marR="12711" marT="12711" marB="1271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6F7"/>
                    </a:solidFill>
                  </a:tcPr>
                </a:tc>
                <a:tc>
                  <a:txBody>
                    <a:bodyPr/>
                    <a:lstStyle/>
                    <a:p>
                      <a:pPr marL="38100" marR="38100" indent="0" algn="ctr" fontAlgn="base" latinLnBrk="0">
                        <a:lnSpc>
                          <a:spcPct val="125000"/>
                        </a:lnSpc>
                        <a:spcBef>
                          <a:spcPts val="0"/>
                        </a:spcBef>
                        <a:spcAft>
                          <a:spcPts val="0"/>
                        </a:spcAft>
                      </a:pPr>
                      <a:r>
                        <a:rPr lang="en-US" altLang="ko-KR" sz="800" kern="0" spc="-50" dirty="0">
                          <a:solidFill>
                            <a:srgbClr val="000000"/>
                          </a:solidFill>
                          <a:effectLst/>
                          <a:latin typeface="Times New Roman" panose="02020603050405020304" pitchFamily="18" charset="0"/>
                          <a:ea typeface="+mj-ea"/>
                          <a:cs typeface="Times New Roman" panose="02020603050405020304" pitchFamily="18" charset="0"/>
                        </a:rPr>
                        <a:t>2020</a:t>
                      </a:r>
                      <a:endParaRPr lang="ko-KR" altLang="en-US" sz="800" kern="0" spc="-50" dirty="0">
                        <a:solidFill>
                          <a:srgbClr val="000000"/>
                        </a:solidFill>
                        <a:effectLst/>
                        <a:latin typeface="Times New Roman" panose="02020603050405020304" pitchFamily="18" charset="0"/>
                        <a:ea typeface="+mj-ea"/>
                        <a:cs typeface="Times New Roman" panose="02020603050405020304" pitchFamily="18" charset="0"/>
                      </a:endParaRPr>
                    </a:p>
                  </a:txBody>
                  <a:tcPr marL="12711" marR="12711" marT="12711" marB="1271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6F7"/>
                    </a:solidFill>
                  </a:tcPr>
                </a:tc>
                <a:tc gridSpan="2">
                  <a:txBody>
                    <a:bodyPr/>
                    <a:lstStyle/>
                    <a:p>
                      <a:pPr marL="38100" marR="38100" indent="0" algn="ctr" fontAlgn="base" latinLnBrk="0">
                        <a:lnSpc>
                          <a:spcPct val="125000"/>
                        </a:lnSpc>
                        <a:spcBef>
                          <a:spcPts val="0"/>
                        </a:spcBef>
                        <a:spcAft>
                          <a:spcPts val="0"/>
                        </a:spcAft>
                      </a:pPr>
                      <a:r>
                        <a:rPr lang="en-US" altLang="ko-KR" sz="800" kern="0" spc="-50" dirty="0">
                          <a:solidFill>
                            <a:srgbClr val="000000"/>
                          </a:solidFill>
                          <a:effectLst/>
                          <a:latin typeface="Times New Roman" panose="02020603050405020304" pitchFamily="18" charset="0"/>
                          <a:ea typeface="+mj-ea"/>
                          <a:cs typeface="Times New Roman" panose="02020603050405020304" pitchFamily="18" charset="0"/>
                        </a:rPr>
                        <a:t>2021</a:t>
                      </a:r>
                      <a:endParaRPr lang="ko-KR" altLang="en-US" sz="800" kern="0" spc="-50" dirty="0">
                        <a:solidFill>
                          <a:srgbClr val="000000"/>
                        </a:solidFill>
                        <a:effectLst/>
                        <a:latin typeface="Times New Roman" panose="02020603050405020304" pitchFamily="18" charset="0"/>
                        <a:ea typeface="+mj-ea"/>
                        <a:cs typeface="Times New Roman" panose="02020603050405020304" pitchFamily="18" charset="0"/>
                      </a:endParaRPr>
                    </a:p>
                  </a:txBody>
                  <a:tcPr marL="12711" marR="12711" marT="12711" marB="1271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FE6F7"/>
                    </a:solidFill>
                  </a:tcPr>
                </a:tc>
                <a:tc hMerge="1">
                  <a:txBody>
                    <a:bodyPr/>
                    <a:lstStyle/>
                    <a:p>
                      <a:pPr latinLnBrk="1"/>
                      <a:endParaRPr lang="ko-KR" altLang="en-US"/>
                    </a:p>
                  </a:txBody>
                  <a:tcPr/>
                </a:tc>
                <a:tc>
                  <a:txBody>
                    <a:bodyPr/>
                    <a:lstStyle/>
                    <a:p>
                      <a:pPr marL="38100" marR="38100" indent="0" algn="ctr" fontAlgn="base" latinLnBrk="0">
                        <a:lnSpc>
                          <a:spcPct val="125000"/>
                        </a:lnSpc>
                        <a:spcBef>
                          <a:spcPts val="0"/>
                        </a:spcBef>
                        <a:spcAft>
                          <a:spcPts val="0"/>
                        </a:spcAft>
                      </a:pPr>
                      <a:r>
                        <a:rPr lang="en-US" altLang="ko-KR" sz="800" kern="0" spc="-50" dirty="0">
                          <a:solidFill>
                            <a:srgbClr val="000000"/>
                          </a:solidFill>
                          <a:effectLst/>
                          <a:latin typeface="Times New Roman" panose="02020603050405020304" pitchFamily="18" charset="0"/>
                          <a:ea typeface="+mj-ea"/>
                          <a:cs typeface="Times New Roman" panose="02020603050405020304" pitchFamily="18" charset="0"/>
                        </a:rPr>
                        <a:t>2022</a:t>
                      </a:r>
                      <a:endParaRPr lang="ko-KR" altLang="en-US" sz="800" kern="0" spc="-50" dirty="0">
                        <a:solidFill>
                          <a:srgbClr val="000000"/>
                        </a:solidFill>
                        <a:effectLst/>
                        <a:latin typeface="Times New Roman" panose="02020603050405020304" pitchFamily="18" charset="0"/>
                        <a:ea typeface="+mj-ea"/>
                        <a:cs typeface="Times New Roman" panose="02020603050405020304" pitchFamily="18" charset="0"/>
                      </a:endParaRPr>
                    </a:p>
                  </a:txBody>
                  <a:tcPr marL="12711" marR="12711" marT="12711" marB="1271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DFE6F7"/>
                    </a:solidFill>
                  </a:tcPr>
                </a:tc>
                <a:tc vMerge="1">
                  <a:txBody>
                    <a:bodyPr/>
                    <a:lstStyle/>
                    <a:p>
                      <a:pPr marL="38100" marR="38100" indent="0" algn="ctr" fontAlgn="base" latinLnBrk="0">
                        <a:lnSpc>
                          <a:spcPct val="125000"/>
                        </a:lnSpc>
                        <a:spcBef>
                          <a:spcPts val="0"/>
                        </a:spcBef>
                        <a:spcAft>
                          <a:spcPts val="0"/>
                        </a:spcAft>
                      </a:pPr>
                      <a:endParaRPr lang="ko-KR" altLang="en-US" sz="800" kern="0" spc="-50" dirty="0">
                        <a:solidFill>
                          <a:srgbClr val="000000"/>
                        </a:solidFill>
                        <a:effectLst/>
                        <a:latin typeface="굴림" panose="020B0600000101010101" pitchFamily="50" charset="-127"/>
                      </a:endParaRPr>
                    </a:p>
                  </a:txBody>
                  <a:tcPr marL="12711" marR="12711" marT="12711" marB="1271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660272660"/>
                  </a:ext>
                </a:extLst>
              </a:tr>
              <a:tr h="343033">
                <a:tc>
                  <a:txBody>
                    <a:bodyPr/>
                    <a:lstStyle/>
                    <a:p>
                      <a:pPr marL="38100" marR="38100" indent="0" algn="ctr" fontAlgn="base" latinLnBrk="0">
                        <a:lnSpc>
                          <a:spcPct val="125000"/>
                        </a:lnSpc>
                        <a:spcBef>
                          <a:spcPts val="0"/>
                        </a:spcBef>
                        <a:spcAft>
                          <a:spcPts val="0"/>
                        </a:spcAft>
                      </a:pPr>
                      <a:r>
                        <a:rPr lang="en-US" altLang="ko-KR" sz="7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Capital stock</a:t>
                      </a:r>
                      <a:endParaRPr lang="ko-KR" altLang="en-US" sz="800" kern="0" spc="-50" dirty="0">
                        <a:solidFill>
                          <a:srgbClr val="000000"/>
                        </a:solidFill>
                        <a:effectLst/>
                        <a:latin typeface="Times New Roman" panose="02020603050405020304" pitchFamily="18" charset="0"/>
                        <a:cs typeface="Times New Roman" panose="02020603050405020304" pitchFamily="18" charset="0"/>
                      </a:endParaRPr>
                    </a:p>
                  </a:txBody>
                  <a:tcPr marL="12711" marR="12711" marT="12711" marB="1271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6F7"/>
                    </a:solidFill>
                  </a:tcPr>
                </a:tc>
                <a:tc>
                  <a:txBody>
                    <a:bodyPr/>
                    <a:lstStyle/>
                    <a:p>
                      <a:pPr marL="38100" marR="38100" indent="0" algn="ctr" fontAlgn="base" latinLnBrk="0">
                        <a:lnSpc>
                          <a:spcPct val="125000"/>
                        </a:lnSpc>
                        <a:spcBef>
                          <a:spcPts val="0"/>
                        </a:spcBef>
                        <a:spcAft>
                          <a:spcPts val="0"/>
                        </a:spcAft>
                      </a:pPr>
                      <a:endParaRPr lang="ko-KR" altLang="en-US" sz="800" kern="0" spc="-50" dirty="0">
                        <a:solidFill>
                          <a:srgbClr val="000000"/>
                        </a:solidFill>
                        <a:effectLst/>
                        <a:latin typeface="Times New Roman" panose="02020603050405020304" pitchFamily="18" charset="0"/>
                        <a:cs typeface="Times New Roman" panose="02020603050405020304" pitchFamily="18" charset="0"/>
                      </a:endParaRPr>
                    </a:p>
                  </a:txBody>
                  <a:tcPr marL="12711" marR="12711" marT="12711" marB="12711" anchor="ctr">
                    <a:lnL w="3556"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gridSpan="2">
                  <a:txBody>
                    <a:bodyPr/>
                    <a:lstStyle/>
                    <a:p>
                      <a:pPr marL="38100" marR="38100" indent="0" algn="ctr" fontAlgn="base" latinLnBrk="0">
                        <a:lnSpc>
                          <a:spcPct val="125000"/>
                        </a:lnSpc>
                        <a:spcBef>
                          <a:spcPts val="0"/>
                        </a:spcBef>
                        <a:spcAft>
                          <a:spcPts val="0"/>
                        </a:spcAft>
                      </a:pPr>
                      <a:endParaRPr lang="ko-KR" altLang="en-US" sz="800" kern="0" spc="-50" dirty="0">
                        <a:solidFill>
                          <a:srgbClr val="000000"/>
                        </a:solidFill>
                        <a:effectLst/>
                        <a:latin typeface="Times New Roman" panose="02020603050405020304" pitchFamily="18" charset="0"/>
                        <a:cs typeface="Times New Roman" panose="02020603050405020304" pitchFamily="18" charset="0"/>
                      </a:endParaRPr>
                    </a:p>
                  </a:txBody>
                  <a:tcPr marL="12711" marR="12711" marT="12711" marB="1271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38100" marR="38100" indent="0" algn="ctr" fontAlgn="base" latinLnBrk="0">
                        <a:lnSpc>
                          <a:spcPct val="125000"/>
                        </a:lnSpc>
                        <a:spcBef>
                          <a:spcPts val="0"/>
                        </a:spcBef>
                        <a:spcAft>
                          <a:spcPts val="0"/>
                        </a:spcAft>
                      </a:pPr>
                      <a:endParaRPr lang="ko-KR" altLang="en-US" sz="800" kern="0" spc="-50" dirty="0">
                        <a:solidFill>
                          <a:schemeClr val="bg1">
                            <a:lumMod val="65000"/>
                          </a:schemeClr>
                        </a:solidFill>
                        <a:effectLst/>
                        <a:latin typeface="굴림" panose="020B0600000101010101" pitchFamily="50" charset="-127"/>
                      </a:endParaRPr>
                    </a:p>
                  </a:txBody>
                  <a:tcPr marL="12711" marR="12711" marT="12711" marB="1271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38100" marR="38100" indent="0" algn="ctr" fontAlgn="base" latinLnBrk="0">
                        <a:lnSpc>
                          <a:spcPct val="125000"/>
                        </a:lnSpc>
                        <a:spcBef>
                          <a:spcPts val="0"/>
                        </a:spcBef>
                        <a:spcAft>
                          <a:spcPts val="0"/>
                        </a:spcAft>
                      </a:pPr>
                      <a:endParaRPr lang="ko-KR" altLang="en-US" sz="800" kern="0" spc="-50" dirty="0">
                        <a:solidFill>
                          <a:srgbClr val="000000"/>
                        </a:solidFill>
                        <a:effectLst/>
                        <a:latin typeface="Times New Roman" panose="02020603050405020304" pitchFamily="18" charset="0"/>
                        <a:cs typeface="Times New Roman" panose="02020603050405020304" pitchFamily="18" charset="0"/>
                      </a:endParaRPr>
                    </a:p>
                  </a:txBody>
                  <a:tcPr marL="12711" marR="12711" marT="12711" marB="1271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8100" marR="38100" indent="0" algn="ctr" fontAlgn="base" latinLnBrk="0">
                        <a:lnSpc>
                          <a:spcPct val="125000"/>
                        </a:lnSpc>
                        <a:spcBef>
                          <a:spcPts val="0"/>
                        </a:spcBef>
                        <a:spcAft>
                          <a:spcPts val="0"/>
                        </a:spcAft>
                      </a:pPr>
                      <a:endParaRPr lang="ko-KR" altLang="en-US" sz="800" kern="0" spc="-50" dirty="0">
                        <a:solidFill>
                          <a:srgbClr val="000000"/>
                        </a:solidFill>
                        <a:effectLst/>
                        <a:latin typeface="Times New Roman" panose="02020603050405020304" pitchFamily="18" charset="0"/>
                        <a:cs typeface="Times New Roman" panose="02020603050405020304" pitchFamily="18" charset="0"/>
                      </a:endParaRPr>
                    </a:p>
                  </a:txBody>
                  <a:tcPr marL="12711" marR="12711" marT="12711" marB="12711" anchor="ctr">
                    <a:lnL w="3175" cap="flat" cmpd="sng" algn="ctr">
                      <a:solidFill>
                        <a:schemeClr val="tx1"/>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7905176"/>
                  </a:ext>
                </a:extLst>
              </a:tr>
              <a:tr h="343033">
                <a:tc>
                  <a:txBody>
                    <a:bodyPr/>
                    <a:lstStyle/>
                    <a:p>
                      <a:pPr marL="38100" marR="38100" indent="0" algn="ctr" fontAlgn="base" latinLnBrk="0">
                        <a:lnSpc>
                          <a:spcPct val="125000"/>
                        </a:lnSpc>
                        <a:spcBef>
                          <a:spcPts val="0"/>
                        </a:spcBef>
                        <a:spcAft>
                          <a:spcPts val="0"/>
                        </a:spcAft>
                      </a:pPr>
                      <a:r>
                        <a:rPr lang="en-US" altLang="ko-KR" sz="7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Sales revenue</a:t>
                      </a:r>
                      <a:endParaRPr lang="ko-KR" altLang="en-US" sz="800" kern="0" spc="-50" dirty="0">
                        <a:solidFill>
                          <a:srgbClr val="000000"/>
                        </a:solidFill>
                        <a:effectLst/>
                        <a:latin typeface="Times New Roman" panose="02020603050405020304" pitchFamily="18" charset="0"/>
                        <a:cs typeface="Times New Roman" panose="02020603050405020304" pitchFamily="18" charset="0"/>
                      </a:endParaRPr>
                    </a:p>
                  </a:txBody>
                  <a:tcPr marL="12711" marR="12711" marT="12711" marB="1271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6F7"/>
                    </a:solidFill>
                  </a:tcPr>
                </a:tc>
                <a:tc>
                  <a:txBody>
                    <a:bodyPr/>
                    <a:lstStyle/>
                    <a:p>
                      <a:pPr marL="38100" marR="38100" indent="0" algn="ctr" fontAlgn="base" latinLnBrk="0">
                        <a:lnSpc>
                          <a:spcPct val="125000"/>
                        </a:lnSpc>
                        <a:spcBef>
                          <a:spcPts val="0"/>
                        </a:spcBef>
                        <a:spcAft>
                          <a:spcPts val="0"/>
                        </a:spcAft>
                      </a:pPr>
                      <a:endParaRPr lang="ko-KR" altLang="en-US" sz="800" kern="0" spc="-50" dirty="0">
                        <a:solidFill>
                          <a:srgbClr val="000000"/>
                        </a:solidFill>
                        <a:effectLst/>
                        <a:latin typeface="Times New Roman" panose="02020603050405020304" pitchFamily="18" charset="0"/>
                        <a:cs typeface="Times New Roman" panose="02020603050405020304" pitchFamily="18" charset="0"/>
                      </a:endParaRPr>
                    </a:p>
                  </a:txBody>
                  <a:tcPr marL="12711" marR="12711" marT="12711" marB="12711" anchor="ctr">
                    <a:lnL w="3556"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gridSpan="2">
                  <a:txBody>
                    <a:bodyPr/>
                    <a:lstStyle/>
                    <a:p>
                      <a:pPr latinLnBrk="1"/>
                      <a:endParaRPr lang="ko-KR" altLang="en-US" dirty="0">
                        <a:latin typeface="Times New Roman" panose="02020603050405020304" pitchFamily="18" charset="0"/>
                        <a:cs typeface="Times New Roman" panose="02020603050405020304" pitchFamily="18" charset="0"/>
                      </a:endParaRPr>
                    </a:p>
                  </a:txBody>
                  <a:tcPr marL="12711" marR="12711" marT="12711" marB="1271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38100" marR="38100" indent="0" algn="ctr" fontAlgn="base" latinLnBrk="0">
                        <a:lnSpc>
                          <a:spcPct val="125000"/>
                        </a:lnSpc>
                        <a:spcBef>
                          <a:spcPts val="0"/>
                        </a:spcBef>
                        <a:spcAft>
                          <a:spcPts val="0"/>
                        </a:spcAft>
                      </a:pPr>
                      <a:endParaRPr lang="ko-KR" altLang="en-US" sz="800" kern="0" spc="-50" dirty="0">
                        <a:solidFill>
                          <a:schemeClr val="bg1">
                            <a:lumMod val="65000"/>
                          </a:schemeClr>
                        </a:solidFill>
                        <a:effectLst/>
                        <a:latin typeface="굴림" panose="020B0600000101010101" pitchFamily="50" charset="-127"/>
                      </a:endParaRPr>
                    </a:p>
                  </a:txBody>
                  <a:tcPr marL="12711" marR="12711" marT="12711" marB="1271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latinLnBrk="1"/>
                      <a:endParaRPr lang="ko-KR" altLang="en-US" dirty="0">
                        <a:latin typeface="Times New Roman" panose="02020603050405020304" pitchFamily="18" charset="0"/>
                        <a:cs typeface="Times New Roman" panose="02020603050405020304" pitchFamily="18" charset="0"/>
                      </a:endParaRPr>
                    </a:p>
                  </a:txBody>
                  <a:tcPr marL="12711" marR="12711" marT="12711" marB="1271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8100" marR="38100" indent="0" algn="ctr" fontAlgn="base" latinLnBrk="0">
                        <a:lnSpc>
                          <a:spcPct val="125000"/>
                        </a:lnSpc>
                        <a:spcBef>
                          <a:spcPts val="0"/>
                        </a:spcBef>
                        <a:spcAft>
                          <a:spcPts val="0"/>
                        </a:spcAft>
                      </a:pPr>
                      <a:endParaRPr lang="ko-KR" altLang="en-US" sz="800" kern="0" spc="-50" dirty="0">
                        <a:solidFill>
                          <a:srgbClr val="000000"/>
                        </a:solidFill>
                        <a:effectLst/>
                        <a:latin typeface="Times New Roman" panose="02020603050405020304" pitchFamily="18" charset="0"/>
                        <a:cs typeface="Times New Roman" panose="02020603050405020304" pitchFamily="18" charset="0"/>
                      </a:endParaRPr>
                    </a:p>
                  </a:txBody>
                  <a:tcPr marL="12711" marR="12711" marT="12711" marB="12711" anchor="ctr">
                    <a:lnL w="3175" cap="flat" cmpd="sng" algn="ctr">
                      <a:solidFill>
                        <a:schemeClr val="tx1"/>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9830687"/>
                  </a:ext>
                </a:extLst>
              </a:tr>
              <a:tr h="343033">
                <a:tc>
                  <a:txBody>
                    <a:bodyPr/>
                    <a:lstStyle/>
                    <a:p>
                      <a:pPr marL="38100" marR="38100" indent="0" algn="ctr" fontAlgn="base" latinLnBrk="0">
                        <a:lnSpc>
                          <a:spcPct val="125000"/>
                        </a:lnSpc>
                        <a:spcBef>
                          <a:spcPts val="0"/>
                        </a:spcBef>
                        <a:spcAft>
                          <a:spcPts val="0"/>
                        </a:spcAft>
                      </a:pPr>
                      <a:r>
                        <a:rPr lang="en-US" altLang="ko-KR" sz="7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Net profit</a:t>
                      </a:r>
                      <a:endParaRPr lang="ko-KR" altLang="en-US" sz="800" kern="0" spc="-50" dirty="0">
                        <a:solidFill>
                          <a:srgbClr val="000000"/>
                        </a:solidFill>
                        <a:effectLst/>
                        <a:latin typeface="Times New Roman" panose="02020603050405020304" pitchFamily="18" charset="0"/>
                        <a:cs typeface="Times New Roman" panose="02020603050405020304" pitchFamily="18" charset="0"/>
                      </a:endParaRPr>
                    </a:p>
                  </a:txBody>
                  <a:tcPr marL="12711" marR="12711" marT="12711" marB="1271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6F7"/>
                    </a:solidFill>
                  </a:tcPr>
                </a:tc>
                <a:tc>
                  <a:txBody>
                    <a:bodyPr/>
                    <a:lstStyle/>
                    <a:p>
                      <a:pPr marL="38100" marR="38100" indent="0" algn="ctr" fontAlgn="base" latinLnBrk="0">
                        <a:lnSpc>
                          <a:spcPct val="125000"/>
                        </a:lnSpc>
                        <a:spcBef>
                          <a:spcPts val="0"/>
                        </a:spcBef>
                        <a:spcAft>
                          <a:spcPts val="0"/>
                        </a:spcAft>
                      </a:pPr>
                      <a:endParaRPr lang="ko-KR" altLang="en-US" sz="800" kern="0" spc="-50" dirty="0">
                        <a:solidFill>
                          <a:srgbClr val="000000"/>
                        </a:solidFill>
                        <a:effectLst/>
                        <a:latin typeface="Times New Roman" panose="02020603050405020304" pitchFamily="18" charset="0"/>
                        <a:cs typeface="Times New Roman" panose="02020603050405020304" pitchFamily="18" charset="0"/>
                      </a:endParaRPr>
                    </a:p>
                  </a:txBody>
                  <a:tcPr marL="12711" marR="12711" marT="12711" marB="12711" anchor="ctr">
                    <a:lnL w="3556"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noFill/>
                  </a:tcPr>
                </a:tc>
                <a:tc gridSpan="2">
                  <a:txBody>
                    <a:bodyPr/>
                    <a:lstStyle/>
                    <a:p>
                      <a:pPr latinLnBrk="1"/>
                      <a:endParaRPr lang="ko-KR" altLang="en-US" dirty="0">
                        <a:latin typeface="Times New Roman" panose="02020603050405020304" pitchFamily="18" charset="0"/>
                        <a:cs typeface="Times New Roman" panose="02020603050405020304" pitchFamily="18" charset="0"/>
                      </a:endParaRPr>
                    </a:p>
                  </a:txBody>
                  <a:tcPr marL="12711" marR="12711" marT="12711" marB="1271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38100" marR="38100" indent="0" algn="ctr" fontAlgn="base" latinLnBrk="0">
                        <a:lnSpc>
                          <a:spcPct val="125000"/>
                        </a:lnSpc>
                        <a:spcBef>
                          <a:spcPts val="0"/>
                        </a:spcBef>
                        <a:spcAft>
                          <a:spcPts val="0"/>
                        </a:spcAft>
                      </a:pPr>
                      <a:endParaRPr lang="ko-KR" altLang="en-US" sz="800" kern="0" spc="-50">
                        <a:solidFill>
                          <a:schemeClr val="bg1">
                            <a:lumMod val="65000"/>
                          </a:schemeClr>
                        </a:solidFill>
                        <a:effectLst/>
                        <a:latin typeface="굴림" panose="020B0600000101010101" pitchFamily="50" charset="-127"/>
                      </a:endParaRPr>
                    </a:p>
                  </a:txBody>
                  <a:tcPr marL="12711" marR="12711" marT="12711" marB="1271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latinLnBrk="1"/>
                      <a:endParaRPr lang="ko-KR" altLang="en-US" dirty="0">
                        <a:latin typeface="Times New Roman" panose="02020603050405020304" pitchFamily="18" charset="0"/>
                        <a:cs typeface="Times New Roman" panose="02020603050405020304" pitchFamily="18" charset="0"/>
                      </a:endParaRPr>
                    </a:p>
                  </a:txBody>
                  <a:tcPr marL="12711" marR="12711" marT="12711" marB="12711"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38100" marR="38100" indent="0" algn="ctr" fontAlgn="base" latinLnBrk="0">
                        <a:lnSpc>
                          <a:spcPct val="125000"/>
                        </a:lnSpc>
                        <a:spcBef>
                          <a:spcPts val="0"/>
                        </a:spcBef>
                        <a:spcAft>
                          <a:spcPts val="0"/>
                        </a:spcAft>
                      </a:pPr>
                      <a:endParaRPr lang="ko-KR" altLang="en-US" sz="800" kern="0" spc="-50" dirty="0">
                        <a:solidFill>
                          <a:srgbClr val="000000"/>
                        </a:solidFill>
                        <a:effectLst/>
                        <a:latin typeface="Times New Roman" panose="02020603050405020304" pitchFamily="18" charset="0"/>
                        <a:cs typeface="Times New Roman" panose="02020603050405020304" pitchFamily="18" charset="0"/>
                      </a:endParaRPr>
                    </a:p>
                  </a:txBody>
                  <a:tcPr marL="12711" marR="12711" marT="12711" marB="12711" anchor="ctr">
                    <a:lnL w="3175" cap="flat" cmpd="sng" algn="ctr">
                      <a:solidFill>
                        <a:schemeClr val="tx1"/>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624523"/>
                  </a:ext>
                </a:extLst>
              </a:tr>
              <a:tr h="259278">
                <a:tc rowSpan="2">
                  <a:txBody>
                    <a:bodyPr/>
                    <a:lstStyle/>
                    <a:p>
                      <a:pPr marL="38100" marR="38100" indent="0" algn="ctr" fontAlgn="base" latinLnBrk="0">
                        <a:lnSpc>
                          <a:spcPct val="125000"/>
                        </a:lnSpc>
                        <a:spcBef>
                          <a:spcPts val="0"/>
                        </a:spcBef>
                        <a:spcAft>
                          <a:spcPts val="0"/>
                        </a:spcAft>
                      </a:pPr>
                      <a:r>
                        <a:rPr lang="en-US" altLang="ko-KR" sz="7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An external grant</a:t>
                      </a:r>
                      <a:endParaRPr lang="ko-KR" altLang="en-US" sz="800" kern="0" spc="-50" dirty="0">
                        <a:solidFill>
                          <a:srgbClr val="000000"/>
                        </a:solidFill>
                        <a:effectLst/>
                        <a:latin typeface="Times New Roman" panose="02020603050405020304" pitchFamily="18" charset="0"/>
                        <a:cs typeface="Times New Roman" panose="02020603050405020304" pitchFamily="18" charset="0"/>
                      </a:endParaRPr>
                    </a:p>
                  </a:txBody>
                  <a:tcPr marL="12711" marR="12711" marT="12711" marB="1271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6F7"/>
                    </a:solidFill>
                  </a:tcPr>
                </a:tc>
                <a:tc gridSpan="2">
                  <a:txBody>
                    <a:bodyPr/>
                    <a:lstStyle/>
                    <a:p>
                      <a:pPr marL="38100" marR="38100" indent="0" algn="ctr" fontAlgn="base" latinLnBrk="0">
                        <a:lnSpc>
                          <a:spcPct val="125000"/>
                        </a:lnSpc>
                        <a:spcBef>
                          <a:spcPts val="0"/>
                        </a:spcBef>
                        <a:spcAft>
                          <a:spcPts val="0"/>
                        </a:spcAft>
                      </a:pPr>
                      <a:r>
                        <a:rPr lang="en-US" altLang="ko-KR" sz="700"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A government grant</a:t>
                      </a:r>
                      <a:endParaRPr lang="ko-KR" altLang="en-US" sz="800" kern="0" spc="-50" dirty="0">
                        <a:solidFill>
                          <a:srgbClr val="000000"/>
                        </a:solidFill>
                        <a:effectLst/>
                        <a:latin typeface="Times New Roman" panose="02020603050405020304" pitchFamily="18" charset="0"/>
                        <a:cs typeface="Times New Roman" panose="02020603050405020304" pitchFamily="18" charset="0"/>
                      </a:endParaRPr>
                    </a:p>
                  </a:txBody>
                  <a:tcPr marL="12711" marR="12711" marT="12711" marB="1271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6F7"/>
                    </a:solidFill>
                  </a:tcPr>
                </a:tc>
                <a:tc hMerge="1">
                  <a:txBody>
                    <a:bodyPr/>
                    <a:lstStyle/>
                    <a:p>
                      <a:pPr latinLnBrk="1"/>
                      <a:endParaRPr lang="ko-KR" altLang="en-US"/>
                    </a:p>
                  </a:txBody>
                  <a:tcPr/>
                </a:tc>
                <a:tc gridSpan="2">
                  <a:txBody>
                    <a:bodyPr/>
                    <a:lstStyle/>
                    <a:p>
                      <a:pPr marL="38100" marR="38100" indent="0" algn="l" fontAlgn="base" latinLnBrk="0">
                        <a:lnSpc>
                          <a:spcPct val="125000"/>
                        </a:lnSpc>
                        <a:spcBef>
                          <a:spcPts val="0"/>
                        </a:spcBef>
                        <a:spcAft>
                          <a:spcPts val="0"/>
                        </a:spcAft>
                      </a:pPr>
                      <a:r>
                        <a:rPr lang="ko-KR" altLang="en-US" sz="700" kern="0" spc="0" dirty="0">
                          <a:solidFill>
                            <a:schemeClr val="bg1">
                              <a:lumMod val="65000"/>
                            </a:schemeClr>
                          </a:solidFill>
                          <a:effectLst/>
                          <a:latin typeface="Times New Roman" panose="02020603050405020304" pitchFamily="18" charset="0"/>
                          <a:ea typeface="맑은 고딕" panose="020B0503020000020004" pitchFamily="50" charset="-127"/>
                          <a:cs typeface="Times New Roman" panose="02020603050405020304" pitchFamily="18" charset="0"/>
                        </a:rPr>
                        <a:t>* </a:t>
                      </a:r>
                      <a:r>
                        <a:rPr lang="en-US" altLang="ko-KR" sz="700" kern="0" spc="0" dirty="0">
                          <a:solidFill>
                            <a:schemeClr val="bg1">
                              <a:lumMod val="65000"/>
                            </a:schemeClr>
                          </a:solidFill>
                          <a:effectLst/>
                          <a:latin typeface="Times New Roman" panose="02020603050405020304" pitchFamily="18" charset="0"/>
                          <a:ea typeface="맑은 고딕" panose="020B0503020000020004" pitchFamily="50" charset="-127"/>
                          <a:cs typeface="Times New Roman" panose="02020603050405020304" pitchFamily="18" charset="0"/>
                        </a:rPr>
                        <a:t>Support project name</a:t>
                      </a:r>
                      <a:r>
                        <a:rPr lang="ko-KR" altLang="en-US" sz="700" kern="0" spc="0" dirty="0">
                          <a:solidFill>
                            <a:schemeClr val="bg1">
                              <a:lumMod val="65000"/>
                            </a:schemeClr>
                          </a:solidFill>
                          <a:effectLst/>
                          <a:latin typeface="Times New Roman" panose="02020603050405020304" pitchFamily="18" charset="0"/>
                          <a:ea typeface="맑은 고딕" panose="020B0503020000020004" pitchFamily="50" charset="-127"/>
                          <a:cs typeface="Times New Roman" panose="02020603050405020304" pitchFamily="18" charset="0"/>
                        </a:rPr>
                        <a:t> </a:t>
                      </a:r>
                      <a:r>
                        <a:rPr lang="en-US" altLang="ko-KR" sz="700" kern="0" spc="0" dirty="0">
                          <a:solidFill>
                            <a:schemeClr val="bg1">
                              <a:lumMod val="65000"/>
                            </a:schemeClr>
                          </a:solidFill>
                          <a:effectLst/>
                          <a:latin typeface="Times New Roman" panose="02020603050405020304" pitchFamily="18" charset="0"/>
                          <a:ea typeface="맑은 고딕" panose="020B0503020000020004" pitchFamily="50" charset="-127"/>
                          <a:cs typeface="Times New Roman" panose="02020603050405020304" pitchFamily="18" charset="0"/>
                        </a:rPr>
                        <a:t>/ Amount / Period</a:t>
                      </a:r>
                      <a:endParaRPr lang="ko-KR" altLang="en-US" sz="800" kern="0" spc="-50" dirty="0">
                        <a:solidFill>
                          <a:schemeClr val="bg1">
                            <a:lumMod val="65000"/>
                          </a:schemeClr>
                        </a:solidFill>
                        <a:effectLst/>
                        <a:latin typeface="Times New Roman" panose="02020603050405020304" pitchFamily="18" charset="0"/>
                        <a:cs typeface="Times New Roman" panose="02020603050405020304" pitchFamily="18" charset="0"/>
                      </a:endParaRPr>
                    </a:p>
                  </a:txBody>
                  <a:tcPr marL="12711" marR="12711" marT="12711" marB="1271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175" cap="flat" cmpd="sng" algn="ctr">
                      <a:solidFill>
                        <a:schemeClr val="tx1"/>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a:txBody>
                    <a:bodyPr/>
                    <a:lstStyle/>
                    <a:p>
                      <a:pPr marL="38100" marR="38100" indent="0" algn="l" fontAlgn="base" latinLnBrk="0">
                        <a:lnSpc>
                          <a:spcPct val="125000"/>
                        </a:lnSpc>
                        <a:spcBef>
                          <a:spcPts val="0"/>
                        </a:spcBef>
                        <a:spcAft>
                          <a:spcPts val="0"/>
                        </a:spcAft>
                      </a:pPr>
                      <a:endParaRPr lang="ko-KR" altLang="en-US" sz="700" kern="0" spc="0">
                        <a:solidFill>
                          <a:srgbClr val="000000"/>
                        </a:solidFill>
                        <a:effectLst/>
                        <a:latin typeface="Times New Roman" panose="02020603050405020304" pitchFamily="18" charset="0"/>
                        <a:cs typeface="Times New Roman" panose="02020603050405020304" pitchFamily="18" charset="0"/>
                      </a:endParaRPr>
                    </a:p>
                  </a:txBody>
                  <a:tcPr marL="12711" marR="12711" marT="12711" marB="1271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8559841"/>
                  </a:ext>
                </a:extLst>
              </a:tr>
              <a:tr h="259278">
                <a:tc vMerge="1">
                  <a:txBody>
                    <a:bodyPr/>
                    <a:lstStyle/>
                    <a:p>
                      <a:pPr latinLnBrk="1"/>
                      <a:endParaRPr lang="ko-KR" altLang="en-US"/>
                    </a:p>
                  </a:txBody>
                  <a:tcPr/>
                </a:tc>
                <a:tc gridSpan="2">
                  <a:txBody>
                    <a:bodyPr/>
                    <a:lstStyle/>
                    <a:p>
                      <a:pPr marL="38100" marR="38100" indent="0" algn="ctr" fontAlgn="base" latinLnBrk="0">
                        <a:lnSpc>
                          <a:spcPct val="125000"/>
                        </a:lnSpc>
                        <a:spcBef>
                          <a:spcPts val="0"/>
                        </a:spcBef>
                        <a:spcAft>
                          <a:spcPts val="0"/>
                        </a:spcAft>
                      </a:pPr>
                      <a:r>
                        <a:rPr lang="en-US" altLang="ko-KR" sz="700"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Attracting investment</a:t>
                      </a:r>
                      <a:endParaRPr lang="ko-KR" altLang="en-US" sz="800" kern="0" spc="-50" dirty="0">
                        <a:solidFill>
                          <a:srgbClr val="000000"/>
                        </a:solidFill>
                        <a:effectLst/>
                        <a:latin typeface="Times New Roman" panose="02020603050405020304" pitchFamily="18" charset="0"/>
                        <a:cs typeface="Times New Roman" panose="02020603050405020304" pitchFamily="18" charset="0"/>
                      </a:endParaRPr>
                    </a:p>
                  </a:txBody>
                  <a:tcPr marL="12711" marR="12711" marT="12711" marB="1271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6F7"/>
                    </a:solidFill>
                  </a:tcPr>
                </a:tc>
                <a:tc hMerge="1">
                  <a:txBody>
                    <a:bodyPr/>
                    <a:lstStyle/>
                    <a:p>
                      <a:pPr latinLnBrk="1"/>
                      <a:endParaRPr lang="ko-KR" altLang="en-US"/>
                    </a:p>
                  </a:txBody>
                  <a:tcPr/>
                </a:tc>
                <a:tc gridSpan="2">
                  <a:txBody>
                    <a:bodyPr/>
                    <a:lstStyle/>
                    <a:p>
                      <a:pPr marL="38100" marR="38100" indent="0" algn="l" fontAlgn="base" latinLnBrk="0">
                        <a:lnSpc>
                          <a:spcPct val="125000"/>
                        </a:lnSpc>
                        <a:spcBef>
                          <a:spcPts val="0"/>
                        </a:spcBef>
                        <a:spcAft>
                          <a:spcPts val="0"/>
                        </a:spcAft>
                      </a:pPr>
                      <a:r>
                        <a:rPr lang="ko-KR" altLang="en-US" sz="700" kern="0" spc="-50" dirty="0">
                          <a:solidFill>
                            <a:schemeClr val="bg1">
                              <a:lumMod val="65000"/>
                            </a:schemeClr>
                          </a:solidFill>
                          <a:effectLst/>
                          <a:latin typeface="Times New Roman" panose="02020603050405020304" pitchFamily="18" charset="0"/>
                          <a:ea typeface="맑은 고딕" panose="020B0503020000020004" pitchFamily="50" charset="-127"/>
                          <a:cs typeface="Times New Roman" panose="02020603050405020304" pitchFamily="18" charset="0"/>
                        </a:rPr>
                        <a:t>* </a:t>
                      </a:r>
                      <a:r>
                        <a:rPr lang="en-US" altLang="ko-KR" sz="700" kern="0" spc="-50" dirty="0">
                          <a:solidFill>
                            <a:schemeClr val="bg1">
                              <a:lumMod val="65000"/>
                            </a:schemeClr>
                          </a:solidFill>
                          <a:effectLst/>
                          <a:latin typeface="Times New Roman" panose="02020603050405020304" pitchFamily="18" charset="0"/>
                          <a:ea typeface="맑은 고딕" panose="020B0503020000020004" pitchFamily="50" charset="-127"/>
                          <a:cs typeface="Times New Roman" panose="02020603050405020304" pitchFamily="18" charset="0"/>
                        </a:rPr>
                        <a:t>An investment firm</a:t>
                      </a:r>
                      <a:r>
                        <a:rPr lang="ko-KR" altLang="en-US" sz="700" kern="0" spc="-50" dirty="0">
                          <a:solidFill>
                            <a:schemeClr val="bg1">
                              <a:lumMod val="65000"/>
                            </a:schemeClr>
                          </a:solidFill>
                          <a:effectLst/>
                          <a:latin typeface="Times New Roman" panose="02020603050405020304" pitchFamily="18" charset="0"/>
                          <a:ea typeface="맑은 고딕" panose="020B0503020000020004" pitchFamily="50" charset="-127"/>
                          <a:cs typeface="Times New Roman" panose="02020603050405020304" pitchFamily="18" charset="0"/>
                        </a:rPr>
                        <a:t> </a:t>
                      </a:r>
                      <a:r>
                        <a:rPr lang="en-US" altLang="ko-KR" sz="700" kern="0" spc="-50" dirty="0">
                          <a:solidFill>
                            <a:schemeClr val="bg1">
                              <a:lumMod val="65000"/>
                            </a:schemeClr>
                          </a:solidFill>
                          <a:effectLst/>
                          <a:latin typeface="Times New Roman" panose="02020603050405020304" pitchFamily="18" charset="0"/>
                          <a:ea typeface="맑은 고딕" panose="020B0503020000020004" pitchFamily="50" charset="-127"/>
                          <a:cs typeface="Times New Roman" panose="02020603050405020304" pitchFamily="18" charset="0"/>
                        </a:rPr>
                        <a:t>/ Amount / Period</a:t>
                      </a:r>
                      <a:endParaRPr lang="ko-KR" altLang="en-US" sz="800" kern="0" spc="-50" dirty="0">
                        <a:solidFill>
                          <a:schemeClr val="bg1">
                            <a:lumMod val="65000"/>
                          </a:schemeClr>
                        </a:solidFill>
                        <a:effectLst/>
                        <a:latin typeface="Times New Roman" panose="02020603050405020304" pitchFamily="18" charset="0"/>
                        <a:cs typeface="Times New Roman" panose="02020603050405020304" pitchFamily="18" charset="0"/>
                      </a:endParaRPr>
                    </a:p>
                  </a:txBody>
                  <a:tcPr marL="12711" marR="12711" marT="12711" marB="1271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a:txBody>
                    <a:bodyPr/>
                    <a:lstStyle/>
                    <a:p>
                      <a:pPr marL="38100" marR="38100" indent="0" algn="l" fontAlgn="base" latinLnBrk="0">
                        <a:lnSpc>
                          <a:spcPct val="125000"/>
                        </a:lnSpc>
                        <a:spcBef>
                          <a:spcPts val="0"/>
                        </a:spcBef>
                        <a:spcAft>
                          <a:spcPts val="0"/>
                        </a:spcAft>
                      </a:pPr>
                      <a:endParaRPr lang="ko-KR" altLang="en-US" sz="700" kern="0" spc="-50" dirty="0">
                        <a:solidFill>
                          <a:srgbClr val="000000"/>
                        </a:solidFill>
                        <a:effectLst/>
                        <a:latin typeface="Times New Roman" panose="02020603050405020304" pitchFamily="18" charset="0"/>
                        <a:cs typeface="Times New Roman" panose="02020603050405020304" pitchFamily="18" charset="0"/>
                      </a:endParaRPr>
                    </a:p>
                  </a:txBody>
                  <a:tcPr marL="12711" marR="12711" marT="12711" marB="12711"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4784752"/>
                  </a:ext>
                </a:extLst>
              </a:tr>
            </a:tbl>
          </a:graphicData>
        </a:graphic>
      </p:graphicFrame>
      <p:sp>
        <p:nvSpPr>
          <p:cNvPr id="13" name="Rectangle 3">
            <a:extLst>
              <a:ext uri="{FF2B5EF4-FFF2-40B4-BE49-F238E27FC236}">
                <a16:creationId xmlns:a16="http://schemas.microsoft.com/office/drawing/2014/main" id="{62009D42-1254-7F3B-8EA8-D61058DB2AD7}"/>
              </a:ext>
            </a:extLst>
          </p:cNvPr>
          <p:cNvSpPr>
            <a:spLocks noChangeArrowheads="1"/>
          </p:cNvSpPr>
          <p:nvPr/>
        </p:nvSpPr>
        <p:spPr bwMode="auto">
          <a:xfrm>
            <a:off x="314005" y="5898652"/>
            <a:ext cx="624872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r>
              <a:rPr lang="ko-KR" altLang="en-US" sz="1000" b="1" dirty="0">
                <a:latin typeface="Times New Roman" panose="02020603050405020304" pitchFamily="18" charset="0"/>
                <a:ea typeface="+mj-ea"/>
                <a:cs typeface="Times New Roman" panose="02020603050405020304" pitchFamily="18" charset="0"/>
              </a:rPr>
              <a:t>③ </a:t>
            </a:r>
            <a:r>
              <a:rPr lang="en-US" altLang="ko-KR" sz="1000" b="1" dirty="0">
                <a:latin typeface="Times New Roman" panose="02020603050405020304" pitchFamily="18" charset="0"/>
                <a:ea typeface="+mj-ea"/>
                <a:cs typeface="Times New Roman" panose="02020603050405020304" pitchFamily="18" charset="0"/>
              </a:rPr>
              <a:t>Desired system of introduction</a:t>
            </a:r>
            <a:endParaRPr lang="ko-KR" altLang="en-US" sz="1000" dirty="0">
              <a:latin typeface="Times New Roman" panose="02020603050405020304" pitchFamily="18" charset="0"/>
              <a:ea typeface="+mj-ea"/>
              <a:cs typeface="Times New Roman" panose="02020603050405020304" pitchFamily="18" charset="0"/>
            </a:endParaRPr>
          </a:p>
        </p:txBody>
      </p:sp>
      <p:graphicFrame>
        <p:nvGraphicFramePr>
          <p:cNvPr id="14" name="표 13">
            <a:extLst>
              <a:ext uri="{FF2B5EF4-FFF2-40B4-BE49-F238E27FC236}">
                <a16:creationId xmlns:a16="http://schemas.microsoft.com/office/drawing/2014/main" id="{9BC539F4-AA4E-77B6-6C8F-C136E709A8AE}"/>
              </a:ext>
            </a:extLst>
          </p:cNvPr>
          <p:cNvGraphicFramePr>
            <a:graphicFrameLocks noGrp="1"/>
          </p:cNvGraphicFramePr>
          <p:nvPr>
            <p:extLst>
              <p:ext uri="{D42A27DB-BD31-4B8C-83A1-F6EECF244321}">
                <p14:modId xmlns:p14="http://schemas.microsoft.com/office/powerpoint/2010/main" val="1424729543"/>
              </p:ext>
            </p:extLst>
          </p:nvPr>
        </p:nvGraphicFramePr>
        <p:xfrm>
          <a:off x="296860" y="6165171"/>
          <a:ext cx="6264275" cy="2543556"/>
        </p:xfrm>
        <a:graphic>
          <a:graphicData uri="http://schemas.openxmlformats.org/drawingml/2006/table">
            <a:tbl>
              <a:tblPr/>
              <a:tblGrid>
                <a:gridCol w="6264275">
                  <a:extLst>
                    <a:ext uri="{9D8B030D-6E8A-4147-A177-3AD203B41FA5}">
                      <a16:colId xmlns:a16="http://schemas.microsoft.com/office/drawing/2014/main" val="1421246039"/>
                    </a:ext>
                  </a:extLst>
                </a:gridCol>
              </a:tblGrid>
              <a:tr h="423926">
                <a:tc>
                  <a:txBody>
                    <a:bodyPr/>
                    <a:lstStyle/>
                    <a:p>
                      <a:pPr marL="0" marR="0" indent="0" algn="just" fontAlgn="base" latinLnBrk="1">
                        <a:lnSpc>
                          <a:spcPct val="140000"/>
                        </a:lnSpc>
                        <a:spcBef>
                          <a:spcPts val="0"/>
                        </a:spcBef>
                        <a:spcAft>
                          <a:spcPts val="0"/>
                        </a:spcAft>
                      </a:pPr>
                      <a:r>
                        <a:rPr lang="en-US" altLang="ko-KR" sz="1000" b="1" kern="0" spc="0" dirty="0">
                          <a:solidFill>
                            <a:srgbClr val="000000"/>
                          </a:solidFill>
                          <a:effectLst/>
                          <a:latin typeface="맑은 고딕" panose="020B0503020000020004" pitchFamily="50" charset="-127"/>
                          <a:ea typeface="맑은 고딕" panose="020B0503020000020004" pitchFamily="50" charset="-127"/>
                        </a:rPr>
                        <a:t>Solutions(</a:t>
                      </a:r>
                      <a:r>
                        <a:rPr lang="en-US" sz="1000" b="1" kern="0" spc="0" dirty="0">
                          <a:solidFill>
                            <a:srgbClr val="000000"/>
                          </a:solidFill>
                          <a:effectLst/>
                          <a:latin typeface="맑은 고딕" panose="020B0503020000020004" pitchFamily="50" charset="-127"/>
                          <a:ea typeface="맑은 고딕" panose="020B0503020000020004" pitchFamily="50" charset="-127"/>
                        </a:rPr>
                        <a:t>S/W) </a:t>
                      </a:r>
                      <a:r>
                        <a:rPr lang="en-US" sz="800" b="0" kern="0" spc="0" dirty="0">
                          <a:solidFill>
                            <a:srgbClr val="000000"/>
                          </a:solidFill>
                          <a:effectLst/>
                          <a:latin typeface="맑은 고딕" panose="020B0503020000020004" pitchFamily="50" charset="-127"/>
                          <a:ea typeface="맑은 고딕" panose="020B0503020000020004" pitchFamily="50" charset="-127"/>
                        </a:rPr>
                        <a:t>* </a:t>
                      </a:r>
                      <a:r>
                        <a:rPr lang="en-US" altLang="ko-KR" sz="800" b="0" kern="0" spc="0" dirty="0">
                          <a:solidFill>
                            <a:srgbClr val="000000"/>
                          </a:solidFill>
                          <a:effectLst/>
                          <a:latin typeface="맑은 고딕" panose="020B0503020000020004" pitchFamily="50" charset="-127"/>
                          <a:ea typeface="맑은 고딕" panose="020B0503020000020004" pitchFamily="50" charset="-127"/>
                        </a:rPr>
                        <a:t>Multiple responses are possible, but may not be reflected.</a:t>
                      </a:r>
                      <a:endParaRPr lang="en-US" sz="800" b="0" kern="0" spc="0" dirty="0">
                        <a:solidFill>
                          <a:srgbClr val="000000"/>
                        </a:solidFill>
                        <a:effectLst/>
                        <a:latin typeface="함초롬바탕" panose="02030604000101010101" pitchFamily="18" charset="-127"/>
                      </a:endParaRPr>
                    </a:p>
                  </a:txBody>
                  <a:tcPr marL="17412" marR="17412" marT="17412" marB="1741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6F7"/>
                    </a:solidFill>
                  </a:tcPr>
                </a:tc>
                <a:extLst>
                  <a:ext uri="{0D108BD9-81ED-4DB2-BD59-A6C34878D82A}">
                    <a16:rowId xmlns:a16="http://schemas.microsoft.com/office/drawing/2014/main" val="4279062188"/>
                  </a:ext>
                </a:extLst>
              </a:tr>
              <a:tr h="423926">
                <a:tc>
                  <a:txBody>
                    <a:bodyPr/>
                    <a:lstStyle/>
                    <a:p>
                      <a:pPr marL="0" marR="0" indent="0" algn="l" fontAlgn="base" latinLnBrk="0">
                        <a:lnSpc>
                          <a:spcPct val="80000"/>
                        </a:lnSpc>
                        <a:spcBef>
                          <a:spcPts val="300"/>
                        </a:spcBef>
                        <a:spcAft>
                          <a:spcPts val="0"/>
                        </a:spcAft>
                      </a:pPr>
                      <a:r>
                        <a:rPr lang="ko-KR" altLang="en-US" sz="1000" kern="0" spc="0" dirty="0">
                          <a:solidFill>
                            <a:srgbClr val="000000"/>
                          </a:solidFill>
                          <a:effectLst/>
                          <a:latin typeface="맑은 고딕" panose="020B0503020000020004" pitchFamily="50" charset="-127"/>
                          <a:ea typeface="맑은 고딕" panose="020B0503020000020004" pitchFamily="50" charset="-127"/>
                        </a:rPr>
                        <a:t>□ *</a:t>
                      </a:r>
                      <a:r>
                        <a:rPr lang="en-US" altLang="ko-KR" sz="1000" kern="0" spc="0" dirty="0">
                          <a:solidFill>
                            <a:srgbClr val="000000"/>
                          </a:solidFill>
                          <a:effectLst/>
                          <a:latin typeface="맑은 고딕" panose="020B0503020000020004" pitchFamily="50" charset="-127"/>
                          <a:ea typeface="맑은 고딕" panose="020B0503020000020004" pitchFamily="50" charset="-127"/>
                        </a:rPr>
                        <a:t>ERP </a:t>
                      </a:r>
                      <a:r>
                        <a:rPr lang="ko-KR" altLang="en-US" sz="1000" kern="0" spc="0" dirty="0">
                          <a:solidFill>
                            <a:srgbClr val="000000"/>
                          </a:solidFill>
                          <a:effectLst/>
                          <a:latin typeface="맑은 고딕" panose="020B0503020000020004" pitchFamily="50" charset="-127"/>
                          <a:ea typeface="맑은 고딕" panose="020B0503020000020004" pitchFamily="50" charset="-127"/>
                        </a:rPr>
                        <a:t>□ *</a:t>
                      </a:r>
                      <a:r>
                        <a:rPr lang="en-US" altLang="ko-KR" sz="1000" kern="0" spc="0" dirty="0">
                          <a:solidFill>
                            <a:srgbClr val="000000"/>
                          </a:solidFill>
                          <a:effectLst/>
                          <a:latin typeface="맑은 고딕" panose="020B0503020000020004" pitchFamily="50" charset="-127"/>
                          <a:ea typeface="맑은 고딕" panose="020B0503020000020004" pitchFamily="50" charset="-127"/>
                        </a:rPr>
                        <a:t>MES </a:t>
                      </a:r>
                      <a:r>
                        <a:rPr lang="ko-KR" altLang="en-US" sz="1000" kern="0" spc="0" dirty="0">
                          <a:solidFill>
                            <a:srgbClr val="000000"/>
                          </a:solidFill>
                          <a:effectLst/>
                          <a:latin typeface="맑은 고딕" panose="020B0503020000020004" pitchFamily="50" charset="-127"/>
                          <a:ea typeface="맑은 고딕" panose="020B0503020000020004" pitchFamily="50" charset="-127"/>
                        </a:rPr>
                        <a:t>□ </a:t>
                      </a:r>
                      <a:r>
                        <a:rPr lang="en-US" altLang="ko-KR" sz="1000" kern="0" spc="0" dirty="0">
                          <a:solidFill>
                            <a:srgbClr val="000000"/>
                          </a:solidFill>
                          <a:effectLst/>
                          <a:latin typeface="맑은 고딕" panose="020B0503020000020004" pitchFamily="50" charset="-127"/>
                          <a:ea typeface="맑은 고딕" panose="020B0503020000020004" pitchFamily="50" charset="-127"/>
                        </a:rPr>
                        <a:t>*POP </a:t>
                      </a:r>
                      <a:r>
                        <a:rPr lang="ko-KR" altLang="en-US" sz="1000" kern="0" spc="0" dirty="0">
                          <a:solidFill>
                            <a:srgbClr val="000000"/>
                          </a:solidFill>
                          <a:effectLst/>
                          <a:latin typeface="맑은 고딕" panose="020B0503020000020004" pitchFamily="50" charset="-127"/>
                          <a:ea typeface="맑은 고딕" panose="020B0503020000020004" pitchFamily="50" charset="-127"/>
                        </a:rPr>
                        <a:t>□ *</a:t>
                      </a:r>
                      <a:r>
                        <a:rPr lang="en-US" altLang="ko-KR" sz="1000" kern="0" spc="0" dirty="0">
                          <a:solidFill>
                            <a:srgbClr val="000000"/>
                          </a:solidFill>
                          <a:effectLst/>
                          <a:latin typeface="맑은 고딕" panose="020B0503020000020004" pitchFamily="50" charset="-127"/>
                          <a:ea typeface="맑은 고딕" panose="020B0503020000020004" pitchFamily="50" charset="-127"/>
                        </a:rPr>
                        <a:t>WMS </a:t>
                      </a:r>
                      <a:r>
                        <a:rPr lang="ko-KR" altLang="en-US" sz="1000" kern="0" spc="0" dirty="0">
                          <a:solidFill>
                            <a:srgbClr val="000000"/>
                          </a:solidFill>
                          <a:effectLst/>
                          <a:latin typeface="맑은 고딕" panose="020B0503020000020004" pitchFamily="50" charset="-127"/>
                          <a:ea typeface="맑은 고딕" panose="020B0503020000020004" pitchFamily="50" charset="-127"/>
                        </a:rPr>
                        <a:t>□ </a:t>
                      </a:r>
                      <a:r>
                        <a:rPr lang="en-US" altLang="ko-KR" sz="1000" kern="0" spc="0" dirty="0">
                          <a:solidFill>
                            <a:srgbClr val="000000"/>
                          </a:solidFill>
                          <a:effectLst/>
                          <a:latin typeface="맑은 고딕" panose="020B0503020000020004" pitchFamily="50" charset="-127"/>
                          <a:ea typeface="맑은 고딕" panose="020B0503020000020004" pitchFamily="50" charset="-127"/>
                        </a:rPr>
                        <a:t>*FA</a:t>
                      </a:r>
                      <a:endParaRPr lang="ko-KR" altLang="en-US" sz="1000" kern="0" spc="0" dirty="0">
                        <a:solidFill>
                          <a:srgbClr val="000000"/>
                        </a:solidFill>
                        <a:effectLst/>
                        <a:latin typeface="함초롬바탕" panose="02030604000101010101" pitchFamily="18" charset="-127"/>
                      </a:endParaRPr>
                    </a:p>
                  </a:txBody>
                  <a:tcPr marL="17412" marR="17412" marT="17412" marB="1741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725654"/>
                  </a:ext>
                </a:extLst>
              </a:tr>
              <a:tr h="423926">
                <a:tc>
                  <a:txBody>
                    <a:bodyPr/>
                    <a:lstStyle/>
                    <a:p>
                      <a:pPr marL="0" marR="0" indent="0" algn="just" fontAlgn="base" latinLnBrk="1">
                        <a:lnSpc>
                          <a:spcPct val="140000"/>
                        </a:lnSpc>
                        <a:spcBef>
                          <a:spcPts val="0"/>
                        </a:spcBef>
                        <a:spcAft>
                          <a:spcPts val="0"/>
                        </a:spcAft>
                      </a:pPr>
                      <a:r>
                        <a:rPr lang="en-US" altLang="ko-KR" sz="1000" b="1" kern="0" spc="0" dirty="0">
                          <a:solidFill>
                            <a:srgbClr val="000000"/>
                          </a:solidFill>
                          <a:effectLst/>
                          <a:latin typeface="맑은 고딕" panose="020B0503020000020004" pitchFamily="50" charset="-127"/>
                          <a:ea typeface="맑은 고딕" panose="020B0503020000020004" pitchFamily="50" charset="-127"/>
                        </a:rPr>
                        <a:t>Facility automation(</a:t>
                      </a:r>
                      <a:r>
                        <a:rPr lang="en-US" sz="1000" b="1" kern="0" spc="0" dirty="0">
                          <a:solidFill>
                            <a:srgbClr val="000000"/>
                          </a:solidFill>
                          <a:effectLst/>
                          <a:latin typeface="맑은 고딕" panose="020B0503020000020004" pitchFamily="50" charset="-127"/>
                          <a:ea typeface="맑은 고딕" panose="020B0503020000020004" pitchFamily="50" charset="-127"/>
                        </a:rPr>
                        <a:t>H/W) </a:t>
                      </a:r>
                      <a:r>
                        <a:rPr lang="en-US" altLang="ko-KR" sz="800" b="0" kern="0" spc="0" dirty="0">
                          <a:solidFill>
                            <a:srgbClr val="000000"/>
                          </a:solidFill>
                          <a:effectLst/>
                          <a:latin typeface="맑은 고딕" panose="020B0503020000020004" pitchFamily="50" charset="-127"/>
                          <a:ea typeface="+mn-ea"/>
                        </a:rPr>
                        <a:t>* Multiple responses are possible, but may not be reflected.</a:t>
                      </a:r>
                      <a:endParaRPr lang="en-US" sz="800" b="0" kern="0" spc="0" dirty="0">
                        <a:solidFill>
                          <a:srgbClr val="000000"/>
                        </a:solidFill>
                        <a:effectLst/>
                        <a:latin typeface="함초롬바탕" panose="02030604000101010101" pitchFamily="18" charset="-127"/>
                      </a:endParaRPr>
                    </a:p>
                  </a:txBody>
                  <a:tcPr marL="17412" marR="17412" marT="17412" marB="1741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6F7"/>
                    </a:solidFill>
                  </a:tcPr>
                </a:tc>
                <a:extLst>
                  <a:ext uri="{0D108BD9-81ED-4DB2-BD59-A6C34878D82A}">
                    <a16:rowId xmlns:a16="http://schemas.microsoft.com/office/drawing/2014/main" val="1127140060"/>
                  </a:ext>
                </a:extLst>
              </a:tr>
              <a:tr h="423926">
                <a:tc>
                  <a:txBody>
                    <a:bodyPr/>
                    <a:lstStyle/>
                    <a:p>
                      <a:pPr marL="0" marR="0" indent="0" algn="just" fontAlgn="base" latinLnBrk="1">
                        <a:lnSpc>
                          <a:spcPct val="140000"/>
                        </a:lnSpc>
                        <a:spcBef>
                          <a:spcPts val="0"/>
                        </a:spcBef>
                        <a:spcAft>
                          <a:spcPts val="0"/>
                        </a:spcAft>
                      </a:pPr>
                      <a:r>
                        <a:rPr lang="ko-KR" altLang="en-US" sz="1000" kern="0" spc="-40" dirty="0">
                          <a:solidFill>
                            <a:srgbClr val="000000"/>
                          </a:solidFill>
                          <a:effectLst/>
                          <a:latin typeface="맑은 고딕" panose="020B0503020000020004" pitchFamily="50" charset="-127"/>
                          <a:ea typeface="맑은 고딕" panose="020B0503020000020004" pitchFamily="50" charset="-127"/>
                        </a:rPr>
                        <a:t>□</a:t>
                      </a:r>
                      <a:r>
                        <a:rPr lang="en-US" altLang="ko-KR" sz="1000" kern="0" spc="-40" dirty="0">
                          <a:solidFill>
                            <a:srgbClr val="000000"/>
                          </a:solidFill>
                          <a:effectLst/>
                          <a:latin typeface="맑은 고딕" panose="020B0503020000020004" pitchFamily="50" charset="-127"/>
                          <a:ea typeface="맑은 고딕" panose="020B0503020000020004" pitchFamily="50" charset="-127"/>
                        </a:rPr>
                        <a:t>Control system</a:t>
                      </a:r>
                      <a:r>
                        <a:rPr lang="ko-KR" altLang="en-US" sz="1000" kern="0" spc="-40" dirty="0">
                          <a:solidFill>
                            <a:srgbClr val="000000"/>
                          </a:solidFill>
                          <a:effectLst/>
                          <a:latin typeface="맑은 고딕" panose="020B0503020000020004" pitchFamily="50" charset="-127"/>
                          <a:ea typeface="맑은 고딕" panose="020B0503020000020004" pitchFamily="50" charset="-127"/>
                        </a:rPr>
                        <a:t> □</a:t>
                      </a:r>
                      <a:r>
                        <a:rPr lang="en-US" altLang="ko-KR" sz="1000" kern="0" spc="-40" dirty="0">
                          <a:solidFill>
                            <a:srgbClr val="000000"/>
                          </a:solidFill>
                          <a:effectLst/>
                          <a:latin typeface="맑은 고딕" panose="020B0503020000020004" pitchFamily="50" charset="-127"/>
                          <a:ea typeface="맑은 고딕" panose="020B0503020000020004" pitchFamily="50" charset="-127"/>
                        </a:rPr>
                        <a:t>Controller</a:t>
                      </a:r>
                      <a:r>
                        <a:rPr lang="ko-KR" altLang="en-US" sz="1000" kern="0" spc="-40" dirty="0">
                          <a:solidFill>
                            <a:srgbClr val="000000"/>
                          </a:solidFill>
                          <a:effectLst/>
                          <a:latin typeface="맑은 고딕" panose="020B0503020000020004" pitchFamily="50" charset="-127"/>
                          <a:ea typeface="맑은 고딕" panose="020B0503020000020004" pitchFamily="50" charset="-127"/>
                        </a:rPr>
                        <a:t> □</a:t>
                      </a:r>
                      <a:r>
                        <a:rPr lang="en-US" altLang="ko-KR" sz="1000" kern="0" spc="-40" dirty="0">
                          <a:solidFill>
                            <a:srgbClr val="000000"/>
                          </a:solidFill>
                          <a:effectLst/>
                          <a:latin typeface="맑은 고딕" panose="020B0503020000020004" pitchFamily="50" charset="-127"/>
                          <a:ea typeface="맑은 고딕" panose="020B0503020000020004" pitchFamily="50" charset="-127"/>
                        </a:rPr>
                        <a:t>Sensor</a:t>
                      </a:r>
                      <a:r>
                        <a:rPr lang="ko-KR" altLang="en-US" sz="1000" kern="0" spc="-40" dirty="0">
                          <a:solidFill>
                            <a:srgbClr val="000000"/>
                          </a:solidFill>
                          <a:effectLst/>
                          <a:latin typeface="맑은 고딕" panose="020B0503020000020004" pitchFamily="50" charset="-127"/>
                          <a:ea typeface="맑은 고딕" panose="020B0503020000020004" pitchFamily="50" charset="-127"/>
                        </a:rPr>
                        <a:t> □</a:t>
                      </a:r>
                      <a:r>
                        <a:rPr lang="en-US" altLang="ko-KR" sz="1000" kern="0" spc="-40" dirty="0">
                          <a:solidFill>
                            <a:srgbClr val="000000"/>
                          </a:solidFill>
                          <a:effectLst/>
                          <a:latin typeface="맑은 고딕" panose="020B0503020000020004" pitchFamily="50" charset="-127"/>
                          <a:ea typeface="맑은 고딕" panose="020B0503020000020004" pitchFamily="50" charset="-127"/>
                        </a:rPr>
                        <a:t>Radio frequency identification</a:t>
                      </a:r>
                      <a:r>
                        <a:rPr lang="ko-KR" altLang="en-US" sz="1000" kern="0" spc="-40" dirty="0">
                          <a:solidFill>
                            <a:srgbClr val="000000"/>
                          </a:solidFill>
                          <a:effectLst/>
                          <a:latin typeface="맑은 고딕" panose="020B0503020000020004" pitchFamily="50" charset="-127"/>
                          <a:ea typeface="맑은 고딕" panose="020B0503020000020004" pitchFamily="50" charset="-127"/>
                        </a:rPr>
                        <a:t>□</a:t>
                      </a:r>
                      <a:r>
                        <a:rPr lang="en-US" altLang="ko-KR" sz="1000" kern="0" spc="-40" dirty="0">
                          <a:solidFill>
                            <a:srgbClr val="000000"/>
                          </a:solidFill>
                          <a:effectLst/>
                          <a:latin typeface="맑은 고딕" panose="020B0503020000020004" pitchFamily="50" charset="-127"/>
                          <a:ea typeface="맑은 고딕" panose="020B0503020000020004" pitchFamily="50" charset="-127"/>
                        </a:rPr>
                        <a:t>Machine Vision</a:t>
                      </a:r>
                      <a:r>
                        <a:rPr lang="ko-KR" altLang="en-US" sz="1000" kern="0" spc="-40" dirty="0">
                          <a:solidFill>
                            <a:srgbClr val="000000"/>
                          </a:solidFill>
                          <a:effectLst/>
                          <a:latin typeface="맑은 고딕" panose="020B0503020000020004" pitchFamily="50" charset="-127"/>
                          <a:ea typeface="맑은 고딕" panose="020B0503020000020004" pitchFamily="50" charset="-127"/>
                        </a:rPr>
                        <a:t> □</a:t>
                      </a:r>
                      <a:r>
                        <a:rPr lang="en-US" altLang="ko-KR" sz="1000" kern="0" spc="-40" dirty="0">
                          <a:solidFill>
                            <a:srgbClr val="000000"/>
                          </a:solidFill>
                          <a:effectLst/>
                          <a:latin typeface="맑은 고딕" panose="020B0503020000020004" pitchFamily="50" charset="-127"/>
                          <a:ea typeface="맑은 고딕" panose="020B0503020000020004" pitchFamily="50" charset="-127"/>
                        </a:rPr>
                        <a:t>Industry Robot</a:t>
                      </a:r>
                      <a:r>
                        <a:rPr lang="ko-KR" altLang="en-US" sz="1000" kern="0" spc="-40" dirty="0">
                          <a:solidFill>
                            <a:srgbClr val="000000"/>
                          </a:solidFill>
                          <a:effectLst/>
                          <a:latin typeface="맑은 고딕" panose="020B0503020000020004" pitchFamily="50" charset="-127"/>
                          <a:ea typeface="맑은 고딕" panose="020B0503020000020004" pitchFamily="50" charset="-127"/>
                        </a:rPr>
                        <a:t> □</a:t>
                      </a:r>
                      <a:r>
                        <a:rPr lang="en-US" altLang="ko-KR" sz="1000" kern="0" spc="-40" dirty="0" err="1">
                          <a:solidFill>
                            <a:srgbClr val="000000"/>
                          </a:solidFill>
                          <a:effectLst/>
                          <a:latin typeface="맑은 고딕" panose="020B0503020000020004" pitchFamily="50" charset="-127"/>
                          <a:ea typeface="맑은 고딕" panose="020B0503020000020004" pitchFamily="50" charset="-127"/>
                        </a:rPr>
                        <a:t>etc</a:t>
                      </a:r>
                      <a:endParaRPr lang="ko-KR" altLang="en-US" sz="1000" kern="0" spc="0" dirty="0">
                        <a:solidFill>
                          <a:srgbClr val="000000"/>
                        </a:solidFill>
                        <a:effectLst/>
                        <a:latin typeface="함초롬바탕" panose="02030604000101010101" pitchFamily="18" charset="-127"/>
                      </a:endParaRPr>
                    </a:p>
                  </a:txBody>
                  <a:tcPr marL="17412" marR="17412" marT="17412" marB="1741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4363928"/>
                  </a:ext>
                </a:extLst>
              </a:tr>
              <a:tr h="423926">
                <a:tc>
                  <a:txBody>
                    <a:bodyPr/>
                    <a:lstStyle/>
                    <a:p>
                      <a:pPr marL="0" marR="0" indent="0" algn="just" fontAlgn="base" latinLnBrk="1">
                        <a:lnSpc>
                          <a:spcPct val="140000"/>
                        </a:lnSpc>
                        <a:spcBef>
                          <a:spcPts val="0"/>
                        </a:spcBef>
                        <a:spcAft>
                          <a:spcPts val="0"/>
                        </a:spcAft>
                      </a:pPr>
                      <a:r>
                        <a:rPr lang="en-US" altLang="ko-KR" sz="1000" b="1" kern="0" spc="0" dirty="0">
                          <a:solidFill>
                            <a:srgbClr val="000000"/>
                          </a:solidFill>
                          <a:effectLst/>
                          <a:latin typeface="맑은 고딕" panose="020B0503020000020004" pitchFamily="50" charset="-127"/>
                          <a:ea typeface="맑은 고딕" panose="020B0503020000020004" pitchFamily="50" charset="-127"/>
                        </a:rPr>
                        <a:t>Platform, </a:t>
                      </a:r>
                      <a:r>
                        <a:rPr lang="en-US" altLang="ko-KR" sz="1000" b="1" kern="0" spc="0" dirty="0" err="1">
                          <a:solidFill>
                            <a:srgbClr val="000000"/>
                          </a:solidFill>
                          <a:effectLst/>
                          <a:latin typeface="맑은 고딕" panose="020B0503020000020004" pitchFamily="50" charset="-127"/>
                          <a:ea typeface="맑은 고딕" panose="020B0503020000020004" pitchFamily="50" charset="-127"/>
                        </a:rPr>
                        <a:t>etc</a:t>
                      </a:r>
                      <a:r>
                        <a:rPr lang="ko-KR" altLang="en-US" sz="1000" b="1" kern="0" spc="0" dirty="0">
                          <a:solidFill>
                            <a:srgbClr val="000000"/>
                          </a:solidFill>
                          <a:effectLst/>
                          <a:latin typeface="맑은 고딕" panose="020B0503020000020004" pitchFamily="50" charset="-127"/>
                          <a:ea typeface="맑은 고딕" panose="020B0503020000020004" pitchFamily="50" charset="-127"/>
                        </a:rPr>
                        <a:t> </a:t>
                      </a:r>
                      <a:r>
                        <a:rPr lang="en-US" altLang="ko-KR" sz="800" b="0" kern="0" spc="0" dirty="0">
                          <a:solidFill>
                            <a:srgbClr val="000000"/>
                          </a:solidFill>
                          <a:effectLst/>
                          <a:latin typeface="맑은 고딕" panose="020B0503020000020004" pitchFamily="50" charset="-127"/>
                          <a:ea typeface="+mn-ea"/>
                        </a:rPr>
                        <a:t>* Multiple responses are possible, but may not be reflected.</a:t>
                      </a:r>
                      <a:endParaRPr lang="ko-KR" altLang="en-US" sz="800" b="0" kern="0" spc="0" dirty="0">
                        <a:solidFill>
                          <a:srgbClr val="000000"/>
                        </a:solidFill>
                        <a:effectLst/>
                        <a:latin typeface="함초롬바탕" panose="02030604000101010101" pitchFamily="18" charset="-127"/>
                      </a:endParaRPr>
                    </a:p>
                  </a:txBody>
                  <a:tcPr marL="17412" marR="17412" marT="17412" marB="1741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6F7"/>
                    </a:solidFill>
                  </a:tcPr>
                </a:tc>
                <a:extLst>
                  <a:ext uri="{0D108BD9-81ED-4DB2-BD59-A6C34878D82A}">
                    <a16:rowId xmlns:a16="http://schemas.microsoft.com/office/drawing/2014/main" val="1801641390"/>
                  </a:ext>
                </a:extLst>
              </a:tr>
              <a:tr h="423926">
                <a:tc>
                  <a:txBody>
                    <a:bodyPr/>
                    <a:lstStyle/>
                    <a:p>
                      <a:pPr marL="0" marR="0" indent="0" algn="just" fontAlgn="base" latinLnBrk="1">
                        <a:lnSpc>
                          <a:spcPct val="140000"/>
                        </a:lnSpc>
                        <a:spcBef>
                          <a:spcPts val="0"/>
                        </a:spcBef>
                        <a:spcAft>
                          <a:spcPts val="0"/>
                        </a:spcAft>
                      </a:pPr>
                      <a:r>
                        <a:rPr lang="ko-KR" altLang="en-US" sz="1000" kern="0" spc="-10" dirty="0">
                          <a:solidFill>
                            <a:srgbClr val="000000"/>
                          </a:solidFill>
                          <a:effectLst/>
                          <a:latin typeface="맑은 고딕" panose="020B0503020000020004" pitchFamily="50" charset="-127"/>
                          <a:ea typeface="맑은 고딕" panose="020B0503020000020004" pitchFamily="50" charset="-127"/>
                        </a:rPr>
                        <a:t>□</a:t>
                      </a:r>
                      <a:r>
                        <a:rPr lang="en-US" altLang="ko-KR" sz="1000" kern="0" spc="-10" dirty="0">
                          <a:solidFill>
                            <a:srgbClr val="000000"/>
                          </a:solidFill>
                          <a:effectLst/>
                          <a:latin typeface="맑은 고딕" panose="020B0503020000020004" pitchFamily="50" charset="-127"/>
                          <a:ea typeface="맑은 고딕" panose="020B0503020000020004" pitchFamily="50" charset="-127"/>
                        </a:rPr>
                        <a:t>Cloud(</a:t>
                      </a:r>
                      <a:r>
                        <a:rPr lang="ko-KR" altLang="en-US" sz="1000" kern="0" spc="-10" dirty="0">
                          <a:solidFill>
                            <a:srgbClr val="000000"/>
                          </a:solidFill>
                          <a:effectLst/>
                          <a:latin typeface="맑은 고딕" panose="020B0503020000020004" pitchFamily="50" charset="-127"/>
                          <a:ea typeface="맑은 고딕" panose="020B0503020000020004" pitchFamily="50" charset="-127"/>
                        </a:rPr>
                        <a:t>□</a:t>
                      </a:r>
                      <a:r>
                        <a:rPr lang="en-US" altLang="ko-KR" sz="1000" kern="0" spc="-10" dirty="0">
                          <a:solidFill>
                            <a:srgbClr val="000000"/>
                          </a:solidFill>
                          <a:effectLst/>
                          <a:latin typeface="맑은 고딕" panose="020B0503020000020004" pitchFamily="50" charset="-127"/>
                          <a:ea typeface="맑은 고딕" panose="020B0503020000020004" pitchFamily="50" charset="-127"/>
                        </a:rPr>
                        <a:t>NEW</a:t>
                      </a:r>
                      <a:r>
                        <a:rPr lang="ko-KR" altLang="en-US" sz="1000" kern="0" spc="-10" dirty="0">
                          <a:solidFill>
                            <a:srgbClr val="000000"/>
                          </a:solidFill>
                          <a:effectLst/>
                          <a:latin typeface="맑은 고딕" panose="020B0503020000020004" pitchFamily="50" charset="-127"/>
                          <a:ea typeface="맑은 고딕" panose="020B0503020000020004" pitchFamily="50" charset="-127"/>
                        </a:rPr>
                        <a:t> □</a:t>
                      </a:r>
                      <a:r>
                        <a:rPr lang="en-US" altLang="ko-KR" sz="1000" kern="0" spc="-10" dirty="0">
                          <a:solidFill>
                            <a:srgbClr val="000000"/>
                          </a:solidFill>
                          <a:effectLst/>
                          <a:latin typeface="맑은 고딕" panose="020B0503020000020004" pitchFamily="50" charset="-127"/>
                          <a:ea typeface="맑은 고딕" panose="020B0503020000020004" pitchFamily="50" charset="-127"/>
                        </a:rPr>
                        <a:t>Existing advancement</a:t>
                      </a:r>
                      <a:r>
                        <a:rPr lang="ko-KR" altLang="en-US" sz="1000" kern="0" spc="-10" dirty="0">
                          <a:solidFill>
                            <a:srgbClr val="000000"/>
                          </a:solidFill>
                          <a:effectLst/>
                          <a:latin typeface="맑은 고딕" panose="020B0503020000020004" pitchFamily="50" charset="-127"/>
                          <a:ea typeface="맑은 고딕" panose="020B0503020000020004" pitchFamily="50" charset="-127"/>
                        </a:rPr>
                        <a:t> □</a:t>
                      </a:r>
                      <a:r>
                        <a:rPr lang="en-US" altLang="ko-KR" sz="1000" kern="0" spc="-10" dirty="0">
                          <a:solidFill>
                            <a:srgbClr val="000000"/>
                          </a:solidFill>
                          <a:effectLst/>
                          <a:latin typeface="맑은 고딕" panose="020B0503020000020004" pitchFamily="50" charset="-127"/>
                          <a:ea typeface="맑은 고딕" panose="020B0503020000020004" pitchFamily="50" charset="-127"/>
                        </a:rPr>
                        <a:t>Conversion) </a:t>
                      </a:r>
                      <a:r>
                        <a:rPr lang="ko-KR" altLang="en-US" sz="1000" kern="0" spc="-10" dirty="0">
                          <a:solidFill>
                            <a:srgbClr val="000000"/>
                          </a:solidFill>
                          <a:effectLst/>
                          <a:latin typeface="맑은 고딕" panose="020B0503020000020004" pitchFamily="50" charset="-127"/>
                          <a:ea typeface="맑은 고딕" panose="020B0503020000020004" pitchFamily="50" charset="-127"/>
                        </a:rPr>
                        <a:t>□</a:t>
                      </a:r>
                      <a:r>
                        <a:rPr lang="en-US" altLang="ko-KR" sz="1000" kern="0" spc="-10" dirty="0">
                          <a:solidFill>
                            <a:srgbClr val="000000"/>
                          </a:solidFill>
                          <a:effectLst/>
                          <a:latin typeface="맑은 고딕" panose="020B0503020000020004" pitchFamily="50" charset="-127"/>
                          <a:ea typeface="맑은 고딕" panose="020B0503020000020004" pitchFamily="50" charset="-127"/>
                        </a:rPr>
                        <a:t>IoT </a:t>
                      </a:r>
                      <a:r>
                        <a:rPr lang="ko-KR" altLang="en-US" sz="1000" kern="0" spc="-10" dirty="0">
                          <a:solidFill>
                            <a:srgbClr val="000000"/>
                          </a:solidFill>
                          <a:effectLst/>
                          <a:latin typeface="맑은 고딕" panose="020B0503020000020004" pitchFamily="50" charset="-127"/>
                          <a:ea typeface="맑은 고딕" panose="020B0503020000020004" pitchFamily="50" charset="-127"/>
                        </a:rPr>
                        <a:t>□</a:t>
                      </a:r>
                      <a:r>
                        <a:rPr lang="en-US" altLang="ko-KR" sz="1000" kern="0" spc="-10" dirty="0">
                          <a:solidFill>
                            <a:srgbClr val="000000"/>
                          </a:solidFill>
                          <a:effectLst/>
                          <a:latin typeface="맑은 고딕" panose="020B0503020000020004" pitchFamily="50" charset="-127"/>
                          <a:ea typeface="맑은 고딕" panose="020B0503020000020004" pitchFamily="50" charset="-127"/>
                        </a:rPr>
                        <a:t>System integration</a:t>
                      </a:r>
                      <a:endParaRPr lang="ko-KR" altLang="en-US" sz="1000" kern="0" spc="0" dirty="0">
                        <a:solidFill>
                          <a:srgbClr val="000000"/>
                        </a:solidFill>
                        <a:effectLst/>
                        <a:latin typeface="함초롬바탕" panose="02030604000101010101" pitchFamily="18" charset="-127"/>
                      </a:endParaRPr>
                    </a:p>
                  </a:txBody>
                  <a:tcPr marL="17412" marR="17412" marT="17412" marB="1741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8679655"/>
                  </a:ext>
                </a:extLst>
              </a:tr>
            </a:tbl>
          </a:graphicData>
        </a:graphic>
      </p:graphicFrame>
      <p:sp>
        <p:nvSpPr>
          <p:cNvPr id="15" name="Rectangle 4">
            <a:extLst>
              <a:ext uri="{FF2B5EF4-FFF2-40B4-BE49-F238E27FC236}">
                <a16:creationId xmlns:a16="http://schemas.microsoft.com/office/drawing/2014/main" id="{5BE76390-ED9E-063F-35F1-C34E0D4728B8}"/>
              </a:ext>
            </a:extLst>
          </p:cNvPr>
          <p:cNvSpPr>
            <a:spLocks noChangeArrowheads="1"/>
          </p:cNvSpPr>
          <p:nvPr/>
        </p:nvSpPr>
        <p:spPr bwMode="auto">
          <a:xfrm>
            <a:off x="471486" y="616517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latin typeface="Times New Roman" panose="02020603050405020304" pitchFamily="18" charset="0"/>
              <a:ea typeface="+mj-ea"/>
              <a:cs typeface="Times New Roman" panose="02020603050405020304" pitchFamily="18" charset="0"/>
            </a:endParaRPr>
          </a:p>
        </p:txBody>
      </p:sp>
      <p:sp>
        <p:nvSpPr>
          <p:cNvPr id="17" name="TextBox 16">
            <a:extLst>
              <a:ext uri="{FF2B5EF4-FFF2-40B4-BE49-F238E27FC236}">
                <a16:creationId xmlns:a16="http://schemas.microsoft.com/office/drawing/2014/main" id="{A66B58B2-FE9E-0591-7F3C-E933D434F263}"/>
              </a:ext>
            </a:extLst>
          </p:cNvPr>
          <p:cNvSpPr txBox="1"/>
          <p:nvPr/>
        </p:nvSpPr>
        <p:spPr>
          <a:xfrm>
            <a:off x="305630" y="8859939"/>
            <a:ext cx="6255505" cy="738664"/>
          </a:xfrm>
          <a:prstGeom prst="rect">
            <a:avLst/>
          </a:prstGeom>
          <a:noFill/>
        </p:spPr>
        <p:txBody>
          <a:bodyPr wrap="square">
            <a:spAutoFit/>
          </a:bodyPr>
          <a:lstStyle/>
          <a:p>
            <a:pPr marL="171450" marR="0" indent="-171450" algn="just" fontAlgn="base" latinLnBrk="1">
              <a:lnSpc>
                <a:spcPct val="80000"/>
              </a:lnSpc>
              <a:spcBef>
                <a:spcPts val="300"/>
              </a:spcBef>
              <a:spcAft>
                <a:spcPts val="0"/>
              </a:spcAft>
              <a:buFont typeface="Arial" panose="020B0604020202020204" pitchFamily="34" charset="0"/>
              <a:buChar char="•"/>
            </a:pPr>
            <a:r>
              <a:rPr lang="ko-KR" altLang="en-US" sz="800" kern="0" spc="0" dirty="0">
                <a:solidFill>
                  <a:srgbClr val="000000"/>
                </a:solidFill>
                <a:effectLst/>
                <a:latin typeface="Times New Roman" panose="02020603050405020304" pitchFamily="18" charset="0"/>
                <a:ea typeface="+mj-ea"/>
                <a:cs typeface="Times New Roman" panose="02020603050405020304" pitchFamily="18" charset="0"/>
              </a:rPr>
              <a:t>*</a:t>
            </a:r>
            <a:r>
              <a:rPr lang="en-US" altLang="ko-KR" sz="800" kern="0" spc="0" dirty="0">
                <a:solidFill>
                  <a:srgbClr val="000000"/>
                </a:solidFill>
                <a:effectLst/>
                <a:latin typeface="Times New Roman" panose="02020603050405020304" pitchFamily="18" charset="0"/>
                <a:ea typeface="+mj-ea"/>
                <a:cs typeface="Times New Roman" panose="02020603050405020304" pitchFamily="18" charset="0"/>
              </a:rPr>
              <a:t>ERP : Enterprise Resource Planning</a:t>
            </a:r>
          </a:p>
          <a:p>
            <a:pPr marL="171450" marR="0" indent="-171450" algn="just" fontAlgn="base" latinLnBrk="1">
              <a:lnSpc>
                <a:spcPct val="80000"/>
              </a:lnSpc>
              <a:spcBef>
                <a:spcPts val="300"/>
              </a:spcBef>
              <a:spcAft>
                <a:spcPts val="0"/>
              </a:spcAft>
              <a:buFont typeface="Arial" panose="020B0604020202020204" pitchFamily="34" charset="0"/>
              <a:buChar char="•"/>
            </a:pPr>
            <a:r>
              <a:rPr lang="ko-KR" altLang="en-US" sz="800" kern="0" spc="0" dirty="0">
                <a:solidFill>
                  <a:srgbClr val="000000"/>
                </a:solidFill>
                <a:effectLst/>
                <a:latin typeface="Times New Roman" panose="02020603050405020304" pitchFamily="18" charset="0"/>
                <a:ea typeface="+mj-ea"/>
                <a:cs typeface="Times New Roman" panose="02020603050405020304" pitchFamily="18" charset="0"/>
              </a:rPr>
              <a:t>*</a:t>
            </a:r>
            <a:r>
              <a:rPr lang="en-US" altLang="ko-KR" sz="800" kern="0" spc="0" dirty="0">
                <a:solidFill>
                  <a:srgbClr val="000000"/>
                </a:solidFill>
                <a:effectLst/>
                <a:latin typeface="Times New Roman" panose="02020603050405020304" pitchFamily="18" charset="0"/>
                <a:ea typeface="+mj-ea"/>
                <a:cs typeface="Times New Roman" panose="02020603050405020304" pitchFamily="18" charset="0"/>
              </a:rPr>
              <a:t>MES : Manufacturing Execution System </a:t>
            </a:r>
          </a:p>
          <a:p>
            <a:pPr marL="171450" marR="0" indent="-171450" algn="just" fontAlgn="base" latinLnBrk="1">
              <a:lnSpc>
                <a:spcPct val="80000"/>
              </a:lnSpc>
              <a:spcBef>
                <a:spcPts val="300"/>
              </a:spcBef>
              <a:spcAft>
                <a:spcPts val="0"/>
              </a:spcAft>
              <a:buFont typeface="Arial" panose="020B0604020202020204" pitchFamily="34" charset="0"/>
              <a:buChar char="•"/>
            </a:pPr>
            <a:r>
              <a:rPr lang="en-US" altLang="ko-KR" sz="800" kern="0" dirty="0">
                <a:solidFill>
                  <a:srgbClr val="000000"/>
                </a:solidFill>
                <a:latin typeface="Times New Roman" panose="02020603050405020304" pitchFamily="18" charset="0"/>
                <a:ea typeface="+mj-ea"/>
                <a:cs typeface="Times New Roman" panose="02020603050405020304" pitchFamily="18" charset="0"/>
              </a:rPr>
              <a:t>*</a:t>
            </a:r>
            <a:r>
              <a:rPr lang="en-US" altLang="ko-KR" sz="800" kern="0" spc="0" dirty="0">
                <a:solidFill>
                  <a:srgbClr val="000000"/>
                </a:solidFill>
                <a:effectLst/>
                <a:latin typeface="Times New Roman" panose="02020603050405020304" pitchFamily="18" charset="0"/>
                <a:ea typeface="+mj-ea"/>
                <a:cs typeface="Times New Roman" panose="02020603050405020304" pitchFamily="18" charset="0"/>
              </a:rPr>
              <a:t>POP : point of production</a:t>
            </a:r>
          </a:p>
          <a:p>
            <a:pPr marL="171450" marR="0" indent="-171450" algn="just" fontAlgn="base" latinLnBrk="1">
              <a:lnSpc>
                <a:spcPct val="80000"/>
              </a:lnSpc>
              <a:spcBef>
                <a:spcPts val="300"/>
              </a:spcBef>
              <a:spcAft>
                <a:spcPts val="0"/>
              </a:spcAft>
              <a:buFont typeface="Arial" panose="020B0604020202020204" pitchFamily="34" charset="0"/>
              <a:buChar char="•"/>
            </a:pPr>
            <a:r>
              <a:rPr lang="ko-KR" altLang="en-US" sz="800" kern="0" spc="0" dirty="0">
                <a:solidFill>
                  <a:srgbClr val="000000"/>
                </a:solidFill>
                <a:effectLst/>
                <a:latin typeface="Times New Roman" panose="02020603050405020304" pitchFamily="18" charset="0"/>
                <a:ea typeface="+mj-ea"/>
                <a:cs typeface="Times New Roman" panose="02020603050405020304" pitchFamily="18" charset="0"/>
              </a:rPr>
              <a:t>*</a:t>
            </a:r>
            <a:r>
              <a:rPr lang="en-US" altLang="ko-KR" sz="800" kern="0" spc="0" dirty="0">
                <a:solidFill>
                  <a:srgbClr val="000000"/>
                </a:solidFill>
                <a:effectLst/>
                <a:latin typeface="Times New Roman" panose="02020603050405020304" pitchFamily="18" charset="0"/>
                <a:ea typeface="+mj-ea"/>
                <a:cs typeface="Times New Roman" panose="02020603050405020304" pitchFamily="18" charset="0"/>
              </a:rPr>
              <a:t>WMS : warehouse management system</a:t>
            </a:r>
          </a:p>
          <a:p>
            <a:pPr marL="171450" marR="0" indent="-171450" algn="just" fontAlgn="base" latinLnBrk="1">
              <a:lnSpc>
                <a:spcPct val="80000"/>
              </a:lnSpc>
              <a:spcBef>
                <a:spcPts val="300"/>
              </a:spcBef>
              <a:spcAft>
                <a:spcPts val="0"/>
              </a:spcAft>
              <a:buFont typeface="Arial" panose="020B0604020202020204" pitchFamily="34" charset="0"/>
              <a:buChar char="•"/>
            </a:pPr>
            <a:r>
              <a:rPr lang="en-US" altLang="ko-KR" sz="800" kern="0" spc="0" dirty="0">
                <a:solidFill>
                  <a:srgbClr val="000000"/>
                </a:solidFill>
                <a:effectLst/>
                <a:latin typeface="Times New Roman" panose="02020603050405020304" pitchFamily="18" charset="0"/>
                <a:ea typeface="+mj-ea"/>
                <a:cs typeface="Times New Roman" panose="02020603050405020304" pitchFamily="18" charset="0"/>
              </a:rPr>
              <a:t>*FA : Factory Automation</a:t>
            </a:r>
          </a:p>
        </p:txBody>
      </p:sp>
    </p:spTree>
    <p:extLst>
      <p:ext uri="{BB962C8B-B14F-4D97-AF65-F5344CB8AC3E}">
        <p14:creationId xmlns:p14="http://schemas.microsoft.com/office/powerpoint/2010/main" val="1829057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FE9F63EC-49FD-DF83-4F27-E9A35B25955E}"/>
              </a:ext>
            </a:extLst>
          </p:cNvPr>
          <p:cNvGraphicFramePr>
            <a:graphicFrameLocks noGrp="1"/>
          </p:cNvGraphicFramePr>
          <p:nvPr>
            <p:extLst>
              <p:ext uri="{D42A27DB-BD31-4B8C-83A1-F6EECF244321}">
                <p14:modId xmlns:p14="http://schemas.microsoft.com/office/powerpoint/2010/main" val="3462858513"/>
              </p:ext>
            </p:extLst>
          </p:nvPr>
        </p:nvGraphicFramePr>
        <p:xfrm>
          <a:off x="296864" y="273050"/>
          <a:ext cx="6264274" cy="497912"/>
        </p:xfrm>
        <a:graphic>
          <a:graphicData uri="http://schemas.openxmlformats.org/drawingml/2006/table">
            <a:tbl>
              <a:tblPr/>
              <a:tblGrid>
                <a:gridCol w="1528959">
                  <a:extLst>
                    <a:ext uri="{9D8B030D-6E8A-4147-A177-3AD203B41FA5}">
                      <a16:colId xmlns:a16="http://schemas.microsoft.com/office/drawing/2014/main" val="2474693750"/>
                    </a:ext>
                  </a:extLst>
                </a:gridCol>
                <a:gridCol w="1639992">
                  <a:extLst>
                    <a:ext uri="{9D8B030D-6E8A-4147-A177-3AD203B41FA5}">
                      <a16:colId xmlns:a16="http://schemas.microsoft.com/office/drawing/2014/main" val="2976067597"/>
                    </a:ext>
                  </a:extLst>
                </a:gridCol>
                <a:gridCol w="1491949">
                  <a:extLst>
                    <a:ext uri="{9D8B030D-6E8A-4147-A177-3AD203B41FA5}">
                      <a16:colId xmlns:a16="http://schemas.microsoft.com/office/drawing/2014/main" val="2274037233"/>
                    </a:ext>
                  </a:extLst>
                </a:gridCol>
                <a:gridCol w="1603374">
                  <a:extLst>
                    <a:ext uri="{9D8B030D-6E8A-4147-A177-3AD203B41FA5}">
                      <a16:colId xmlns:a16="http://schemas.microsoft.com/office/drawing/2014/main" val="710625694"/>
                    </a:ext>
                  </a:extLst>
                </a:gridCol>
              </a:tblGrid>
              <a:tr h="497912">
                <a:tc>
                  <a:txBody>
                    <a:bodyPr/>
                    <a:lstStyle/>
                    <a:p>
                      <a:pPr marL="0" marR="0" indent="0" algn="ctr" fontAlgn="base" latinLnBrk="0">
                        <a:lnSpc>
                          <a:spcPct val="140000"/>
                        </a:lnSpc>
                        <a:spcBef>
                          <a:spcPts val="0"/>
                        </a:spcBef>
                        <a:spcAft>
                          <a:spcPts val="0"/>
                        </a:spcAft>
                      </a:pPr>
                      <a:r>
                        <a:rPr lang="en-US" altLang="ko-KR" sz="11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Current</a:t>
                      </a:r>
                      <a:r>
                        <a:rPr lang="ko-KR" altLang="en-US" sz="11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 </a:t>
                      </a:r>
                      <a:r>
                        <a:rPr lang="en-US" altLang="ko-KR" sz="11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Level</a:t>
                      </a:r>
                      <a:endParaRPr lang="ko-KR" altLang="en-US" sz="1000" kern="0" spc="0" dirty="0">
                        <a:solidFill>
                          <a:srgbClr val="000000"/>
                        </a:solidFill>
                        <a:effectLst/>
                        <a:latin typeface="Times New Roman" panose="02020603050405020304" pitchFamily="18" charset="0"/>
                        <a:cs typeface="Times New Roman" panose="02020603050405020304" pitchFamily="18" charset="0"/>
                      </a:endParaRPr>
                    </a:p>
                  </a:txBody>
                  <a:tcPr marL="17412" marR="17412" marT="17412" marB="1741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6F7"/>
                    </a:solidFill>
                  </a:tcPr>
                </a:tc>
                <a:tc>
                  <a:txBody>
                    <a:bodyPr/>
                    <a:lstStyle/>
                    <a:p>
                      <a:pPr marL="0" marR="0" indent="0" algn="ctr" fontAlgn="base" latinLnBrk="0">
                        <a:lnSpc>
                          <a:spcPct val="160000"/>
                        </a:lnSpc>
                        <a:spcBef>
                          <a:spcPts val="0"/>
                        </a:spcBef>
                        <a:spcAft>
                          <a:spcPts val="0"/>
                        </a:spcAft>
                      </a:pPr>
                      <a:r>
                        <a:rPr lang="en-US" altLang="ko-KR" sz="1100" kern="0" spc="0" dirty="0">
                          <a:solidFill>
                            <a:srgbClr val="999999"/>
                          </a:solidFill>
                          <a:effectLst/>
                          <a:latin typeface="Times New Roman" panose="02020603050405020304" pitchFamily="18" charset="0"/>
                          <a:ea typeface="맑은 고딕" panose="020B0503020000020004" pitchFamily="50" charset="-127"/>
                          <a:cs typeface="Times New Roman" panose="02020603050405020304" pitchFamily="18" charset="0"/>
                        </a:rPr>
                        <a:t>Not</a:t>
                      </a:r>
                      <a:r>
                        <a:rPr lang="ko-KR" altLang="en-US" sz="1100" kern="0" spc="0" dirty="0">
                          <a:solidFill>
                            <a:srgbClr val="999999"/>
                          </a:solidFill>
                          <a:effectLst/>
                          <a:latin typeface="Times New Roman" panose="02020603050405020304" pitchFamily="18" charset="0"/>
                          <a:ea typeface="맑은 고딕" panose="020B0503020000020004" pitchFamily="50" charset="-127"/>
                          <a:cs typeface="Times New Roman" panose="02020603050405020304" pitchFamily="18" charset="0"/>
                        </a:rPr>
                        <a:t> </a:t>
                      </a:r>
                      <a:r>
                        <a:rPr lang="en-US" altLang="ko-KR" sz="1100" kern="0" spc="0" dirty="0">
                          <a:solidFill>
                            <a:srgbClr val="999999"/>
                          </a:solidFill>
                          <a:effectLst/>
                          <a:latin typeface="Times New Roman" panose="02020603050405020304" pitchFamily="18" charset="0"/>
                          <a:ea typeface="맑은 고딕" panose="020B0503020000020004" pitchFamily="50" charset="-127"/>
                          <a:cs typeface="Times New Roman" panose="02020603050405020304" pitchFamily="18" charset="0"/>
                        </a:rPr>
                        <a:t>Ready</a:t>
                      </a:r>
                      <a:r>
                        <a:rPr lang="ko-KR" altLang="en-US" sz="1100" kern="0" spc="0" dirty="0">
                          <a:solidFill>
                            <a:srgbClr val="999999"/>
                          </a:solidFill>
                          <a:effectLst/>
                          <a:latin typeface="Times New Roman" panose="02020603050405020304" pitchFamily="18" charset="0"/>
                          <a:ea typeface="맑은 고딕" panose="020B0503020000020004" pitchFamily="50" charset="-127"/>
                          <a:cs typeface="Times New Roman" panose="02020603050405020304" pitchFamily="18" charset="0"/>
                        </a:rPr>
                        <a:t> </a:t>
                      </a:r>
                      <a:r>
                        <a:rPr lang="en-US" altLang="ko-KR" sz="1100" kern="0" spc="0" dirty="0">
                          <a:solidFill>
                            <a:srgbClr val="999999"/>
                          </a:solidFill>
                          <a:effectLst/>
                          <a:latin typeface="Times New Roman" panose="02020603050405020304" pitchFamily="18" charset="0"/>
                          <a:ea typeface="맑은 고딕" panose="020B0503020000020004" pitchFamily="50" charset="-127"/>
                          <a:cs typeface="Times New Roman" panose="02020603050405020304" pitchFamily="18" charset="0"/>
                        </a:rPr>
                        <a:t>(Level0)</a:t>
                      </a:r>
                      <a:endParaRPr lang="ko-KR" altLang="en-US" sz="1000" kern="0" spc="0" dirty="0">
                        <a:solidFill>
                          <a:srgbClr val="000000"/>
                        </a:solidFill>
                        <a:effectLst/>
                        <a:latin typeface="Times New Roman" panose="02020603050405020304" pitchFamily="18" charset="0"/>
                        <a:cs typeface="Times New Roman" panose="02020603050405020304" pitchFamily="18" charset="0"/>
                      </a:endParaRPr>
                    </a:p>
                  </a:txBody>
                  <a:tcPr marL="17412" marR="17412" marT="17412" marB="1741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40000"/>
                        </a:lnSpc>
                        <a:spcBef>
                          <a:spcPts val="0"/>
                        </a:spcBef>
                        <a:spcAft>
                          <a:spcPts val="0"/>
                        </a:spcAft>
                      </a:pPr>
                      <a:r>
                        <a:rPr lang="en-US" altLang="ko-KR" sz="11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Goal Level</a:t>
                      </a:r>
                      <a:endParaRPr lang="ko-KR" altLang="en-US" sz="1000" kern="0" spc="0" dirty="0">
                        <a:solidFill>
                          <a:srgbClr val="000000"/>
                        </a:solidFill>
                        <a:effectLst/>
                        <a:latin typeface="Times New Roman" panose="02020603050405020304" pitchFamily="18" charset="0"/>
                        <a:cs typeface="Times New Roman" panose="02020603050405020304" pitchFamily="18" charset="0"/>
                      </a:endParaRPr>
                    </a:p>
                  </a:txBody>
                  <a:tcPr marL="17412" marR="17412" marT="17412" marB="1741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6F7"/>
                    </a:solidFill>
                  </a:tcPr>
                </a:tc>
                <a:tc>
                  <a:txBody>
                    <a:bodyPr/>
                    <a:lstStyle/>
                    <a:p>
                      <a:pPr marL="0" marR="0" indent="0" algn="ctr" fontAlgn="base" latinLnBrk="0">
                        <a:lnSpc>
                          <a:spcPct val="160000"/>
                        </a:lnSpc>
                        <a:spcBef>
                          <a:spcPts val="0"/>
                        </a:spcBef>
                        <a:spcAft>
                          <a:spcPts val="0"/>
                        </a:spcAft>
                      </a:pPr>
                      <a:r>
                        <a:rPr lang="en-US" altLang="ko-KR" sz="1100" kern="0" spc="0" dirty="0">
                          <a:solidFill>
                            <a:srgbClr val="999999"/>
                          </a:solidFill>
                          <a:effectLst/>
                          <a:latin typeface="Times New Roman" panose="02020603050405020304" pitchFamily="18" charset="0"/>
                          <a:ea typeface="맑은 고딕" panose="020B0503020000020004" pitchFamily="50" charset="-127"/>
                          <a:cs typeface="Times New Roman" panose="02020603050405020304" pitchFamily="18" charset="0"/>
                        </a:rPr>
                        <a:t>Initial readiness (</a:t>
                      </a:r>
                      <a:r>
                        <a:rPr lang="en-US" sz="1100" kern="0" spc="0" dirty="0">
                          <a:solidFill>
                            <a:srgbClr val="999999"/>
                          </a:solidFill>
                          <a:effectLst/>
                          <a:latin typeface="Times New Roman" panose="02020603050405020304" pitchFamily="18" charset="0"/>
                          <a:ea typeface="맑은 고딕" panose="020B0503020000020004" pitchFamily="50" charset="-127"/>
                          <a:cs typeface="Times New Roman" panose="02020603050405020304" pitchFamily="18" charset="0"/>
                        </a:rPr>
                        <a:t>Level1~2)</a:t>
                      </a:r>
                      <a:endParaRPr lang="en-US" sz="1000" kern="0" spc="0" dirty="0">
                        <a:solidFill>
                          <a:srgbClr val="000000"/>
                        </a:solidFill>
                        <a:effectLst/>
                        <a:latin typeface="Times New Roman" panose="02020603050405020304" pitchFamily="18" charset="0"/>
                        <a:cs typeface="Times New Roman" panose="02020603050405020304" pitchFamily="18" charset="0"/>
                      </a:endParaRPr>
                    </a:p>
                  </a:txBody>
                  <a:tcPr marL="17412" marR="17412" marT="17412" marB="17412"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259815"/>
                  </a:ext>
                </a:extLst>
              </a:tr>
            </a:tbl>
          </a:graphicData>
        </a:graphic>
      </p:graphicFrame>
      <p:graphicFrame>
        <p:nvGraphicFramePr>
          <p:cNvPr id="5" name="표 4">
            <a:extLst>
              <a:ext uri="{FF2B5EF4-FFF2-40B4-BE49-F238E27FC236}">
                <a16:creationId xmlns:a16="http://schemas.microsoft.com/office/drawing/2014/main" id="{04C1D862-65EE-11A7-071B-6986104D8436}"/>
              </a:ext>
            </a:extLst>
          </p:cNvPr>
          <p:cNvGraphicFramePr>
            <a:graphicFrameLocks noGrp="1"/>
          </p:cNvGraphicFramePr>
          <p:nvPr>
            <p:extLst>
              <p:ext uri="{D42A27DB-BD31-4B8C-83A1-F6EECF244321}">
                <p14:modId xmlns:p14="http://schemas.microsoft.com/office/powerpoint/2010/main" val="1850586129"/>
              </p:ext>
            </p:extLst>
          </p:nvPr>
        </p:nvGraphicFramePr>
        <p:xfrm>
          <a:off x="296862" y="1938199"/>
          <a:ext cx="6264274" cy="2517688"/>
        </p:xfrm>
        <a:graphic>
          <a:graphicData uri="http://schemas.openxmlformats.org/drawingml/2006/table">
            <a:tbl>
              <a:tblPr/>
              <a:tblGrid>
                <a:gridCol w="6264274">
                  <a:extLst>
                    <a:ext uri="{9D8B030D-6E8A-4147-A177-3AD203B41FA5}">
                      <a16:colId xmlns:a16="http://schemas.microsoft.com/office/drawing/2014/main" val="2276781463"/>
                    </a:ext>
                  </a:extLst>
                </a:gridCol>
              </a:tblGrid>
              <a:tr h="2517688">
                <a:tc>
                  <a:txBody>
                    <a:bodyPr/>
                    <a:lstStyle/>
                    <a:p>
                      <a:pPr marL="0" marR="0" indent="0" algn="just" fontAlgn="base" latinLnBrk="1">
                        <a:lnSpc>
                          <a:spcPct val="160000"/>
                        </a:lnSpc>
                        <a:spcBef>
                          <a:spcPts val="0"/>
                        </a:spcBef>
                        <a:spcAft>
                          <a:spcPts val="0"/>
                        </a:spcAft>
                      </a:pPr>
                      <a:r>
                        <a:rPr lang="en-US" altLang="ko-KR" sz="1100" kern="0" spc="0" dirty="0">
                          <a:solidFill>
                            <a:srgbClr val="999999"/>
                          </a:solidFill>
                          <a:effectLst/>
                          <a:latin typeface="Times New Roman" panose="02020603050405020304" pitchFamily="18" charset="0"/>
                          <a:ea typeface="휴먼명조"/>
                          <a:cs typeface="Times New Roman" panose="02020603050405020304" pitchFamily="18" charset="0"/>
                        </a:rPr>
                        <a:t>Ex ) The head office is a manufacturer specializing in automotive supplies and parts, with differentiated design and technology.</a:t>
                      </a:r>
                    </a:p>
                    <a:p>
                      <a:pPr marL="0" marR="0" indent="0" algn="just" fontAlgn="base" latinLnBrk="1">
                        <a:lnSpc>
                          <a:spcPct val="160000"/>
                        </a:lnSpc>
                        <a:spcBef>
                          <a:spcPts val="0"/>
                        </a:spcBef>
                        <a:spcAft>
                          <a:spcPts val="0"/>
                        </a:spcAft>
                      </a:pPr>
                      <a:r>
                        <a:rPr lang="en-US" altLang="ko-KR" sz="1100" kern="0" spc="0" dirty="0" err="1">
                          <a:solidFill>
                            <a:srgbClr val="999999"/>
                          </a:solidFill>
                          <a:effectLst/>
                          <a:latin typeface="Times New Roman" panose="02020603050405020304" pitchFamily="18" charset="0"/>
                          <a:cs typeface="Times New Roman" panose="02020603050405020304" pitchFamily="18" charset="0"/>
                        </a:rPr>
                        <a:t>Howerver</a:t>
                      </a:r>
                      <a:r>
                        <a:rPr lang="en-US" altLang="ko-KR" sz="1100" kern="0" spc="0" dirty="0">
                          <a:solidFill>
                            <a:srgbClr val="999999"/>
                          </a:solidFill>
                          <a:effectLst/>
                          <a:latin typeface="Times New Roman" panose="02020603050405020304" pitchFamily="18" charset="0"/>
                          <a:cs typeface="Times New Roman" panose="02020603050405020304" pitchFamily="18" charset="0"/>
                        </a:rPr>
                        <a:t>, since accurate yield management is currently not carried out and all data of the production process are manually aggregated and analyzed, it is difficult to respond quickly in the event of a problem and delay in decision-making, so it is impossible to quickly and accurately manage quality management, so it is urgently necessary to establish a system to monitor the production process status in real time and aggregate and analyze the performance</a:t>
                      </a:r>
                      <a:endParaRPr lang="ko-KR" altLang="en-US" sz="1000" kern="0" spc="0" dirty="0">
                        <a:solidFill>
                          <a:srgbClr val="000000"/>
                        </a:solidFill>
                        <a:effectLst/>
                        <a:latin typeface="Times New Roman" panose="02020603050405020304" pitchFamily="18" charset="0"/>
                        <a:cs typeface="Times New Roman" panose="02020603050405020304" pitchFamily="18" charset="0"/>
                      </a:endParaRPr>
                    </a:p>
                  </a:txBody>
                  <a:tcPr marL="62969" marR="62969" marT="17409" marB="174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3896110"/>
                  </a:ext>
                </a:extLst>
              </a:tr>
            </a:tbl>
          </a:graphicData>
        </a:graphic>
      </p:graphicFrame>
      <p:graphicFrame>
        <p:nvGraphicFramePr>
          <p:cNvPr id="6" name="표 5">
            <a:extLst>
              <a:ext uri="{FF2B5EF4-FFF2-40B4-BE49-F238E27FC236}">
                <a16:creationId xmlns:a16="http://schemas.microsoft.com/office/drawing/2014/main" id="{647D207D-6CE0-AAD7-29A0-C0FFCE78F1BE}"/>
              </a:ext>
            </a:extLst>
          </p:cNvPr>
          <p:cNvGraphicFramePr>
            <a:graphicFrameLocks noGrp="1"/>
          </p:cNvGraphicFramePr>
          <p:nvPr>
            <p:extLst>
              <p:ext uri="{D42A27DB-BD31-4B8C-83A1-F6EECF244321}">
                <p14:modId xmlns:p14="http://schemas.microsoft.com/office/powerpoint/2010/main" val="2279255927"/>
              </p:ext>
            </p:extLst>
          </p:nvPr>
        </p:nvGraphicFramePr>
        <p:xfrm>
          <a:off x="296864" y="4847250"/>
          <a:ext cx="6264274" cy="4785699"/>
        </p:xfrm>
        <a:graphic>
          <a:graphicData uri="http://schemas.openxmlformats.org/drawingml/2006/table">
            <a:tbl>
              <a:tblPr/>
              <a:tblGrid>
                <a:gridCol w="6264274">
                  <a:extLst>
                    <a:ext uri="{9D8B030D-6E8A-4147-A177-3AD203B41FA5}">
                      <a16:colId xmlns:a16="http://schemas.microsoft.com/office/drawing/2014/main" val="507093695"/>
                    </a:ext>
                  </a:extLst>
                </a:gridCol>
              </a:tblGrid>
              <a:tr h="4785699">
                <a:tc>
                  <a:txBody>
                    <a:bodyPr/>
                    <a:lstStyle/>
                    <a:p>
                      <a:pPr marL="0" marR="36830" indent="0" algn="just" fontAlgn="base" latinLnBrk="1">
                        <a:lnSpc>
                          <a:spcPct val="215000"/>
                        </a:lnSpc>
                        <a:spcBef>
                          <a:spcPts val="0"/>
                        </a:spcBef>
                        <a:spcAft>
                          <a:spcPts val="0"/>
                        </a:spcAft>
                      </a:pPr>
                      <a:r>
                        <a:rPr lang="en-US" altLang="ko-KR" sz="1000" kern="0" spc="0" dirty="0">
                          <a:solidFill>
                            <a:srgbClr val="808080"/>
                          </a:solidFill>
                          <a:effectLst/>
                          <a:latin typeface="Times New Roman" panose="02020603050405020304" pitchFamily="18" charset="0"/>
                          <a:ea typeface="맑은 고딕" panose="020B0503020000020004" pitchFamily="50" charset="-127"/>
                          <a:cs typeface="Times New Roman" panose="02020603050405020304" pitchFamily="18" charset="0"/>
                        </a:rPr>
                        <a:t>Please fill out each item with the following in mind ( If necessary, pictures, diagrams, free forms, etc. can be attached )</a:t>
                      </a:r>
                      <a:endParaRPr lang="ko-KR" altLang="en-US" sz="1000" kern="0" spc="0" dirty="0">
                        <a:solidFill>
                          <a:srgbClr val="000000"/>
                        </a:solidFill>
                        <a:effectLst/>
                        <a:latin typeface="Times New Roman" panose="02020603050405020304" pitchFamily="18" charset="0"/>
                        <a:cs typeface="Times New Roman" panose="02020603050405020304" pitchFamily="18" charset="0"/>
                      </a:endParaRPr>
                    </a:p>
                    <a:p>
                      <a:pPr marL="342900" marR="36830" lvl="0" indent="-342900" algn="just" fontAlgn="base" latinLnBrk="1">
                        <a:lnSpc>
                          <a:spcPct val="215000"/>
                        </a:lnSpc>
                        <a:spcBef>
                          <a:spcPts val="0"/>
                        </a:spcBef>
                        <a:spcAft>
                          <a:spcPts val="0"/>
                        </a:spcAft>
                        <a:buFont typeface="Wingdings" panose="05000000000000000000" pitchFamily="2" charset="2"/>
                        <a:buChar char="v"/>
                      </a:pPr>
                      <a:r>
                        <a:rPr lang="en-US" altLang="ko-KR" sz="1000" kern="0" spc="0" dirty="0">
                          <a:solidFill>
                            <a:srgbClr val="808080"/>
                          </a:solidFill>
                          <a:effectLst/>
                          <a:latin typeface="Times New Roman" panose="02020603050405020304" pitchFamily="18" charset="0"/>
                          <a:ea typeface="맑은 고딕" panose="020B0503020000020004" pitchFamily="50" charset="-127"/>
                          <a:cs typeface="Times New Roman" panose="02020603050405020304" pitchFamily="18" charset="0"/>
                        </a:rPr>
                        <a:t>Smart Factory Promotion Background and Goals</a:t>
                      </a:r>
                      <a:endParaRPr lang="ko-KR" altLang="en-US" sz="1000" kern="0" spc="0" dirty="0">
                        <a:solidFill>
                          <a:srgbClr val="000000"/>
                        </a:solidFill>
                        <a:effectLst/>
                        <a:latin typeface="Times New Roman" panose="02020603050405020304" pitchFamily="18" charset="0"/>
                        <a:cs typeface="Times New Roman" panose="02020603050405020304" pitchFamily="18" charset="0"/>
                      </a:endParaRPr>
                    </a:p>
                    <a:p>
                      <a:pPr marL="0" marR="36830" indent="0" algn="just" fontAlgn="base" latinLnBrk="1">
                        <a:lnSpc>
                          <a:spcPct val="215000"/>
                        </a:lnSpc>
                        <a:spcBef>
                          <a:spcPts val="0"/>
                        </a:spcBef>
                        <a:spcAft>
                          <a:spcPts val="0"/>
                        </a:spcAft>
                      </a:pPr>
                      <a:r>
                        <a:rPr lang="en-US" altLang="ko-KR" sz="800" i="1" kern="0" spc="0" dirty="0">
                          <a:solidFill>
                            <a:srgbClr val="808080"/>
                          </a:solidFill>
                          <a:effectLst/>
                          <a:latin typeface="Times New Roman" panose="02020603050405020304" pitchFamily="18" charset="0"/>
                          <a:ea typeface="맑은 고딕" panose="020B0503020000020004" pitchFamily="50" charset="-127"/>
                          <a:cs typeface="Times New Roman" panose="02020603050405020304" pitchFamily="18" charset="0"/>
                        </a:rPr>
                        <a:t>-  Background of companies wanting to promote smart factory. Etc.</a:t>
                      </a:r>
                      <a:endParaRPr lang="ko-KR" altLang="en-US" sz="1000" kern="0" spc="0" dirty="0">
                        <a:solidFill>
                          <a:srgbClr val="000000"/>
                        </a:solidFill>
                        <a:effectLst/>
                        <a:latin typeface="Times New Roman" panose="02020603050405020304" pitchFamily="18" charset="0"/>
                        <a:cs typeface="Times New Roman" panose="02020603050405020304" pitchFamily="18" charset="0"/>
                      </a:endParaRPr>
                    </a:p>
                    <a:p>
                      <a:pPr marL="0" marR="36830" indent="0" algn="just" fontAlgn="base" latinLnBrk="1">
                        <a:lnSpc>
                          <a:spcPct val="215000"/>
                        </a:lnSpc>
                        <a:spcBef>
                          <a:spcPts val="0"/>
                        </a:spcBef>
                        <a:spcAft>
                          <a:spcPts val="0"/>
                        </a:spcAft>
                      </a:pPr>
                      <a:r>
                        <a:rPr lang="en-US" altLang="ko-KR" sz="800" i="1" kern="0" spc="0" dirty="0">
                          <a:solidFill>
                            <a:srgbClr val="808080"/>
                          </a:solidFill>
                          <a:effectLst/>
                          <a:latin typeface="Times New Roman" panose="02020603050405020304" pitchFamily="18" charset="0"/>
                          <a:ea typeface="맑은 고딕" panose="020B0503020000020004" pitchFamily="50" charset="-127"/>
                          <a:cs typeface="Times New Roman" panose="02020603050405020304" pitchFamily="18" charset="0"/>
                        </a:rPr>
                        <a:t>-  Goals to be achieved through this project ( P:Production, Q:Quality, C:Cost, D:Delivery Time written as side )</a:t>
                      </a:r>
                      <a:endParaRPr lang="ko-KR" altLang="en-US" sz="1000" kern="0" spc="0" dirty="0">
                        <a:solidFill>
                          <a:srgbClr val="000000"/>
                        </a:solidFill>
                        <a:effectLst/>
                        <a:latin typeface="Times New Roman" panose="02020603050405020304" pitchFamily="18" charset="0"/>
                        <a:cs typeface="Times New Roman" panose="02020603050405020304" pitchFamily="18" charset="0"/>
                      </a:endParaRPr>
                    </a:p>
                    <a:p>
                      <a:pPr marL="342900" marR="36830" lvl="0" indent="-342900" algn="just" fontAlgn="base" latinLnBrk="1">
                        <a:lnSpc>
                          <a:spcPct val="215000"/>
                        </a:lnSpc>
                        <a:spcBef>
                          <a:spcPts val="0"/>
                        </a:spcBef>
                        <a:spcAft>
                          <a:spcPts val="0"/>
                        </a:spcAft>
                        <a:buFont typeface="Wingdings" panose="05000000000000000000" pitchFamily="2" charset="2"/>
                        <a:buChar char="v"/>
                      </a:pPr>
                      <a:r>
                        <a:rPr lang="en-US" altLang="ko-KR" sz="1000" kern="0" spc="0" dirty="0">
                          <a:solidFill>
                            <a:srgbClr val="808080"/>
                          </a:solidFill>
                          <a:effectLst/>
                          <a:latin typeface="Times New Roman" panose="02020603050405020304" pitchFamily="18" charset="0"/>
                          <a:ea typeface="맑은 고딕" panose="020B0503020000020004" pitchFamily="50" charset="-127"/>
                          <a:cs typeface="Times New Roman" panose="02020603050405020304" pitchFamily="18" charset="0"/>
                        </a:rPr>
                        <a:t>Product &amp; Service Introduction</a:t>
                      </a:r>
                      <a:endParaRPr lang="ko-KR" altLang="en-US" sz="1000" kern="0" spc="0" dirty="0">
                        <a:solidFill>
                          <a:srgbClr val="000000"/>
                        </a:solidFill>
                        <a:effectLst/>
                        <a:latin typeface="Times New Roman" panose="02020603050405020304" pitchFamily="18" charset="0"/>
                        <a:cs typeface="Times New Roman" panose="02020603050405020304" pitchFamily="18" charset="0"/>
                      </a:endParaRPr>
                    </a:p>
                    <a:p>
                      <a:pPr marL="0" marR="36830" indent="0" algn="just" fontAlgn="base" latinLnBrk="1">
                        <a:lnSpc>
                          <a:spcPct val="215000"/>
                        </a:lnSpc>
                        <a:spcBef>
                          <a:spcPts val="0"/>
                        </a:spcBef>
                        <a:spcAft>
                          <a:spcPts val="0"/>
                        </a:spcAft>
                      </a:pPr>
                      <a:r>
                        <a:rPr lang="en-US" altLang="ko-KR" sz="800" i="1" kern="0" spc="0" dirty="0">
                          <a:solidFill>
                            <a:srgbClr val="808080"/>
                          </a:solidFill>
                          <a:effectLst/>
                          <a:latin typeface="Times New Roman" panose="02020603050405020304" pitchFamily="18" charset="0"/>
                          <a:ea typeface="맑은 고딕" panose="020B0503020000020004" pitchFamily="50" charset="-127"/>
                          <a:cs typeface="Times New Roman" panose="02020603050405020304" pitchFamily="18" charset="0"/>
                        </a:rPr>
                        <a:t>-  Product delivery status: Major customers (including countries), self-production</a:t>
                      </a:r>
                      <a:endParaRPr lang="ko-KR" altLang="en-US" sz="1000" kern="0" spc="0" dirty="0">
                        <a:solidFill>
                          <a:srgbClr val="000000"/>
                        </a:solidFill>
                        <a:effectLst/>
                        <a:latin typeface="Times New Roman" panose="02020603050405020304" pitchFamily="18" charset="0"/>
                        <a:cs typeface="Times New Roman" panose="02020603050405020304" pitchFamily="18" charset="0"/>
                      </a:endParaRPr>
                    </a:p>
                    <a:p>
                      <a:pPr marL="342900" marR="36830" lvl="0" indent="-342900" algn="just" fontAlgn="base" latinLnBrk="1">
                        <a:lnSpc>
                          <a:spcPct val="215000"/>
                        </a:lnSpc>
                        <a:spcBef>
                          <a:spcPts val="0"/>
                        </a:spcBef>
                        <a:spcAft>
                          <a:spcPts val="0"/>
                        </a:spcAft>
                        <a:buFont typeface="Wingdings" panose="05000000000000000000" pitchFamily="2" charset="2"/>
                        <a:buChar char="v"/>
                      </a:pPr>
                      <a:r>
                        <a:rPr lang="en-US" altLang="ko-KR" sz="1000" kern="0" spc="0" dirty="0">
                          <a:solidFill>
                            <a:srgbClr val="808080"/>
                          </a:solidFill>
                          <a:effectLst/>
                          <a:latin typeface="Times New Roman" panose="02020603050405020304" pitchFamily="18" charset="0"/>
                          <a:ea typeface="맑은 고딕" panose="020B0503020000020004" pitchFamily="50" charset="-127"/>
                          <a:cs typeface="Times New Roman" panose="02020603050405020304" pitchFamily="18" charset="0"/>
                        </a:rPr>
                        <a:t>Product automation or smart factory utilization</a:t>
                      </a:r>
                      <a:endParaRPr lang="ko-KR" altLang="en-US" sz="1000" kern="0" spc="0" dirty="0">
                        <a:solidFill>
                          <a:srgbClr val="000000"/>
                        </a:solidFill>
                        <a:effectLst/>
                        <a:latin typeface="Times New Roman" panose="02020603050405020304" pitchFamily="18" charset="0"/>
                        <a:cs typeface="Times New Roman" panose="02020603050405020304" pitchFamily="18" charset="0"/>
                      </a:endParaRPr>
                    </a:p>
                    <a:p>
                      <a:pPr marL="0" marR="36830" indent="0" algn="just" fontAlgn="base" latinLnBrk="1">
                        <a:lnSpc>
                          <a:spcPct val="215000"/>
                        </a:lnSpc>
                        <a:spcBef>
                          <a:spcPts val="0"/>
                        </a:spcBef>
                        <a:spcAft>
                          <a:spcPts val="0"/>
                        </a:spcAft>
                      </a:pPr>
                      <a:r>
                        <a:rPr lang="en-US" altLang="ko-KR" sz="800" i="1" kern="0" spc="0" dirty="0">
                          <a:solidFill>
                            <a:srgbClr val="808080"/>
                          </a:solidFill>
                          <a:effectLst/>
                          <a:latin typeface="Times New Roman" panose="02020603050405020304" pitchFamily="18" charset="0"/>
                          <a:ea typeface="맑은 고딕" panose="020B0503020000020004" pitchFamily="50" charset="-127"/>
                          <a:cs typeface="Times New Roman" panose="02020603050405020304" pitchFamily="18" charset="0"/>
                        </a:rPr>
                        <a:t>-  Has it become a smart factory such as automation, facility management, and quality control?</a:t>
                      </a:r>
                      <a:endParaRPr lang="ko-KR" altLang="en-US" sz="1000" kern="0" spc="0" dirty="0">
                        <a:solidFill>
                          <a:srgbClr val="000000"/>
                        </a:solidFill>
                        <a:effectLst/>
                        <a:latin typeface="Times New Roman" panose="02020603050405020304" pitchFamily="18" charset="0"/>
                        <a:cs typeface="Times New Roman" panose="02020603050405020304" pitchFamily="18" charset="0"/>
                      </a:endParaRPr>
                    </a:p>
                    <a:p>
                      <a:pPr marL="0" marR="36830" indent="0" algn="just" fontAlgn="base" latinLnBrk="1">
                        <a:lnSpc>
                          <a:spcPct val="215000"/>
                        </a:lnSpc>
                        <a:spcBef>
                          <a:spcPts val="0"/>
                        </a:spcBef>
                        <a:spcAft>
                          <a:spcPts val="0"/>
                        </a:spcAft>
                      </a:pPr>
                      <a:r>
                        <a:rPr lang="en-US" altLang="ko-KR" sz="800" i="1" kern="0" spc="0" dirty="0">
                          <a:solidFill>
                            <a:srgbClr val="808080"/>
                          </a:solidFill>
                          <a:effectLst/>
                          <a:latin typeface="Times New Roman" panose="02020603050405020304" pitchFamily="18" charset="0"/>
                          <a:ea typeface="맑은 고딕" panose="020B0503020000020004" pitchFamily="50" charset="-127"/>
                          <a:cs typeface="Times New Roman" panose="02020603050405020304" pitchFamily="18" charset="0"/>
                        </a:rPr>
                        <a:t>※ (Required) Utilization automation and system, utilization method ( ERP, MES, WBS, WMS, etc.)</a:t>
                      </a:r>
                      <a:endParaRPr lang="ko-KR" altLang="en-US" sz="1000" kern="0" spc="0" dirty="0">
                        <a:solidFill>
                          <a:srgbClr val="000000"/>
                        </a:solidFill>
                        <a:effectLst/>
                        <a:latin typeface="Times New Roman" panose="02020603050405020304" pitchFamily="18" charset="0"/>
                        <a:cs typeface="Times New Roman" panose="02020603050405020304" pitchFamily="18" charset="0"/>
                      </a:endParaRPr>
                    </a:p>
                    <a:p>
                      <a:pPr marL="171450" marR="36830" indent="-171450" algn="just" fontAlgn="base" latinLnBrk="1">
                        <a:lnSpc>
                          <a:spcPct val="215000"/>
                        </a:lnSpc>
                        <a:spcBef>
                          <a:spcPts val="0"/>
                        </a:spcBef>
                        <a:spcAft>
                          <a:spcPts val="0"/>
                        </a:spcAft>
                        <a:buFontTx/>
                        <a:buChar char="-"/>
                      </a:pPr>
                      <a:r>
                        <a:rPr lang="en-US" altLang="ko-KR" sz="800" i="1" kern="0" spc="0" dirty="0">
                          <a:solidFill>
                            <a:srgbClr val="808080"/>
                          </a:solidFill>
                          <a:effectLst/>
                          <a:latin typeface="Times New Roman" panose="02020603050405020304" pitchFamily="18" charset="0"/>
                          <a:ea typeface="맑은 고딕" panose="020B0503020000020004" pitchFamily="50" charset="-127"/>
                          <a:cs typeface="Times New Roman" panose="02020603050405020304" pitchFamily="18" charset="0"/>
                        </a:rPr>
                        <a:t>If  you haver smart factory, how do you use it?</a:t>
                      </a:r>
                    </a:p>
                    <a:p>
                      <a:pPr marL="171450" marR="36830" indent="-171450" algn="just" fontAlgn="base" latinLnBrk="1">
                        <a:lnSpc>
                          <a:spcPct val="215000"/>
                        </a:lnSpc>
                        <a:spcBef>
                          <a:spcPts val="0"/>
                        </a:spcBef>
                        <a:spcAft>
                          <a:spcPts val="0"/>
                        </a:spcAft>
                        <a:buFont typeface="Wingdings" panose="05000000000000000000" pitchFamily="2" charset="2"/>
                        <a:buChar char="v"/>
                      </a:pPr>
                      <a:r>
                        <a:rPr lang="en-US" altLang="ko-KR" sz="1000" kern="0" spc="0" dirty="0">
                          <a:solidFill>
                            <a:srgbClr val="808080"/>
                          </a:solidFill>
                          <a:effectLst/>
                          <a:latin typeface="Times New Roman" panose="02020603050405020304" pitchFamily="18" charset="0"/>
                          <a:ea typeface="맑은 고딕" panose="020B0503020000020004" pitchFamily="50" charset="-127"/>
                          <a:cs typeface="Times New Roman" panose="02020603050405020304" pitchFamily="18" charset="0"/>
                        </a:rPr>
                        <a:t>Benefits</a:t>
                      </a:r>
                      <a:endParaRPr lang="ko-KR" altLang="en-US" sz="1000" kern="0" spc="0" dirty="0">
                        <a:solidFill>
                          <a:srgbClr val="000000"/>
                        </a:solidFill>
                        <a:effectLst/>
                        <a:latin typeface="Times New Roman" panose="02020603050405020304" pitchFamily="18" charset="0"/>
                        <a:cs typeface="Times New Roman" panose="02020603050405020304" pitchFamily="18" charset="0"/>
                      </a:endParaRPr>
                    </a:p>
                    <a:p>
                      <a:pPr marL="0" marR="36830" indent="0" algn="just" fontAlgn="base" latinLnBrk="1">
                        <a:lnSpc>
                          <a:spcPct val="215000"/>
                        </a:lnSpc>
                        <a:spcBef>
                          <a:spcPts val="0"/>
                        </a:spcBef>
                        <a:spcAft>
                          <a:spcPts val="0"/>
                        </a:spcAft>
                      </a:pPr>
                      <a:r>
                        <a:rPr lang="en-US" altLang="ko-KR" sz="800" i="1" kern="0" spc="0" dirty="0">
                          <a:solidFill>
                            <a:srgbClr val="808080"/>
                          </a:solidFill>
                          <a:effectLst/>
                          <a:latin typeface="Times New Roman" panose="02020603050405020304" pitchFamily="18" charset="0"/>
                          <a:ea typeface="맑은 고딕" panose="020B0503020000020004" pitchFamily="50" charset="-127"/>
                          <a:cs typeface="Times New Roman" panose="02020603050405020304" pitchFamily="18" charset="0"/>
                        </a:rPr>
                        <a:t>- Expected or expected effects through this support project</a:t>
                      </a:r>
                      <a:endParaRPr lang="ko-KR" altLang="en-US" sz="1000" kern="0" spc="0" dirty="0">
                        <a:solidFill>
                          <a:srgbClr val="000000"/>
                        </a:solidFill>
                        <a:effectLst/>
                        <a:latin typeface="Times New Roman" panose="02020603050405020304" pitchFamily="18" charset="0"/>
                        <a:cs typeface="Times New Roman" panose="02020603050405020304" pitchFamily="18" charset="0"/>
                      </a:endParaRPr>
                    </a:p>
                  </a:txBody>
                  <a:tcPr marL="17453" marR="17453" marT="17453" marB="1745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7615678"/>
                  </a:ext>
                </a:extLst>
              </a:tr>
            </a:tbl>
          </a:graphicData>
        </a:graphic>
      </p:graphicFrame>
      <p:sp>
        <p:nvSpPr>
          <p:cNvPr id="7" name="Rectangle 1">
            <a:extLst>
              <a:ext uri="{FF2B5EF4-FFF2-40B4-BE49-F238E27FC236}">
                <a16:creationId xmlns:a16="http://schemas.microsoft.com/office/drawing/2014/main" id="{E41C5AFF-4355-CC12-1B0F-3AE2DB829694}"/>
              </a:ext>
            </a:extLst>
          </p:cNvPr>
          <p:cNvSpPr>
            <a:spLocks noChangeArrowheads="1"/>
          </p:cNvSpPr>
          <p:nvPr/>
        </p:nvSpPr>
        <p:spPr bwMode="auto">
          <a:xfrm>
            <a:off x="296862" y="784036"/>
            <a:ext cx="626427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1" i="0" u="none" strike="noStrike" cap="none" normalizeH="0" baseline="0" dirty="0">
                <a:ln>
                  <a:noFill/>
                </a:ln>
                <a:solidFill>
                  <a:srgbClr val="000000"/>
                </a:solidFill>
                <a:effectLst/>
                <a:latin typeface="Times New Roman" panose="02020603050405020304" pitchFamily="18" charset="0"/>
                <a:ea typeface="+mj-ea"/>
                <a:cs typeface="Times New Roman" panose="02020603050405020304" pitchFamily="18" charset="0"/>
              </a:rPr>
              <a:t>④ </a:t>
            </a:r>
            <a:r>
              <a:rPr kumimoji="0" lang="en-US" altLang="ko-KR" sz="1000" b="1" i="0" u="none" strike="noStrike" cap="none" normalizeH="0" baseline="0" dirty="0">
                <a:ln>
                  <a:noFill/>
                </a:ln>
                <a:solidFill>
                  <a:srgbClr val="000000"/>
                </a:solidFill>
                <a:effectLst/>
                <a:latin typeface="Times New Roman" panose="02020603050405020304" pitchFamily="18" charset="0"/>
                <a:ea typeface="+mj-ea"/>
                <a:cs typeface="Times New Roman" panose="02020603050405020304" pitchFamily="18" charset="0"/>
              </a:rPr>
              <a:t>Goal of building a smart factory</a:t>
            </a:r>
            <a:endParaRPr kumimoji="0" lang="ko-KR" altLang="ko-KR" sz="400" b="0" i="0" u="none" strike="noStrike" cap="none" normalizeH="0" baseline="0" dirty="0">
              <a:ln>
                <a:noFill/>
              </a:ln>
              <a:solidFill>
                <a:schemeClr val="tx1"/>
              </a:solidFill>
              <a:effectLst/>
              <a:latin typeface="Times New Roman" panose="02020603050405020304" pitchFamily="18" charset="0"/>
              <a:ea typeface="+mj-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US" sz="800" b="0" i="0" u="none" strike="noStrike" cap="none" normalizeH="0" baseline="0" dirty="0">
                <a:ln>
                  <a:noFill/>
                </a:ln>
                <a:solidFill>
                  <a:srgbClr val="000000"/>
                </a:solidFill>
                <a:effectLst/>
                <a:latin typeface="Times New Roman" panose="02020603050405020304" pitchFamily="18" charset="0"/>
                <a:ea typeface="+mj-ea"/>
                <a:cs typeface="Times New Roman" panose="02020603050405020304" pitchFamily="18" charset="0"/>
              </a:rPr>
              <a:t>* </a:t>
            </a:r>
            <a:r>
              <a:rPr kumimoji="0" lang="en-US" altLang="ko-KR" sz="800" b="0" i="0" u="none" strike="noStrike" cap="none" normalizeH="0" baseline="0" dirty="0">
                <a:ln>
                  <a:noFill/>
                </a:ln>
                <a:solidFill>
                  <a:srgbClr val="000000"/>
                </a:solidFill>
                <a:effectLst/>
                <a:latin typeface="Times New Roman" panose="02020603050405020304" pitchFamily="18" charset="0"/>
                <a:ea typeface="+mj-ea"/>
                <a:cs typeface="Times New Roman" panose="02020603050405020304" pitchFamily="18" charset="0"/>
              </a:rPr>
              <a:t>INDI 4.0 Readiness Level</a:t>
            </a:r>
            <a:r>
              <a:rPr kumimoji="0" lang="ko-KR" altLang="en-US" sz="800" b="0" i="0" u="none" strike="noStrike" cap="none" normalizeH="0" baseline="0" dirty="0">
                <a:ln>
                  <a:noFill/>
                </a:ln>
                <a:solidFill>
                  <a:srgbClr val="000000"/>
                </a:solidFill>
                <a:effectLst/>
                <a:latin typeface="Times New Roman" panose="02020603050405020304" pitchFamily="18" charset="0"/>
                <a:ea typeface="+mj-ea"/>
                <a:cs typeface="Times New Roman" panose="02020603050405020304" pitchFamily="18" charset="0"/>
              </a:rPr>
              <a:t> </a:t>
            </a:r>
            <a:r>
              <a:rPr kumimoji="0" lang="en-US" altLang="ko-KR" sz="800" b="0" i="0" u="none" strike="noStrike" cap="none" normalizeH="0" baseline="0" dirty="0">
                <a:ln>
                  <a:noFill/>
                </a:ln>
                <a:solidFill>
                  <a:srgbClr val="000000"/>
                </a:solidFill>
                <a:effectLst/>
                <a:latin typeface="Times New Roman" panose="02020603050405020304" pitchFamily="18" charset="0"/>
                <a:ea typeface="+mj-ea"/>
                <a:cs typeface="Times New Roman" panose="02020603050405020304" pitchFamily="18" charset="0"/>
              </a:rPr>
              <a:t>: Level 0(Not Ready) → Level 1(Initial readiness) → Level 2(Moderate ready) </a:t>
            </a:r>
            <a:endParaRPr kumimoji="0" lang="en-US" altLang="ko-KR" sz="800" b="0" i="0" u="none" strike="noStrike" cap="none" normalizeH="0" baseline="0" dirty="0">
              <a:ln>
                <a:noFill/>
              </a:ln>
              <a:solidFill>
                <a:schemeClr val="tx1"/>
              </a:solidFill>
              <a:effectLst/>
              <a:latin typeface="Times New Roman" panose="02020603050405020304" pitchFamily="18" charset="0"/>
              <a:ea typeface="+mj-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800" b="0" i="0" u="none" strike="noStrike" cap="none" normalizeH="0" baseline="0" dirty="0">
                <a:ln>
                  <a:noFill/>
                </a:ln>
                <a:solidFill>
                  <a:srgbClr val="000000"/>
                </a:solidFill>
                <a:effectLst/>
                <a:latin typeface="Times New Roman" panose="02020603050405020304" pitchFamily="18" charset="0"/>
                <a:ea typeface="+mj-ea"/>
                <a:cs typeface="Times New Roman" panose="02020603050405020304" pitchFamily="18" charset="0"/>
              </a:rPr>
              <a:t>→ Level 3( Steps you can switch to</a:t>
            </a:r>
            <a:r>
              <a:rPr kumimoji="0" lang="ko-KR" altLang="en-US" sz="800" b="0" i="0" u="none" strike="noStrike" cap="none" normalizeH="0" baseline="0" dirty="0">
                <a:ln>
                  <a:noFill/>
                </a:ln>
                <a:solidFill>
                  <a:srgbClr val="000000"/>
                </a:solidFill>
                <a:effectLst/>
                <a:latin typeface="Times New Roman" panose="02020603050405020304" pitchFamily="18" charset="0"/>
                <a:ea typeface="+mj-ea"/>
                <a:cs typeface="Times New Roman" panose="02020603050405020304" pitchFamily="18" charset="0"/>
              </a:rPr>
              <a:t> → </a:t>
            </a:r>
            <a:r>
              <a:rPr kumimoji="0" lang="en-US" altLang="ko-KR" sz="800" b="0" i="0" u="none" strike="noStrike" cap="none" normalizeH="0" baseline="0" dirty="0">
                <a:ln>
                  <a:noFill/>
                </a:ln>
                <a:solidFill>
                  <a:srgbClr val="000000"/>
                </a:solidFill>
                <a:effectLst/>
                <a:latin typeface="Times New Roman" panose="02020603050405020304" pitchFamily="18" charset="0"/>
                <a:ea typeface="+mj-ea"/>
                <a:cs typeface="Times New Roman" panose="02020603050405020304" pitchFamily="18" charset="0"/>
              </a:rPr>
              <a:t>Level 4( Already ready</a:t>
            </a:r>
            <a:r>
              <a:rPr kumimoji="0" lang="ko-KR" altLang="en-US" sz="800" b="0" i="0" u="none" strike="noStrike" cap="none" normalizeH="0" baseline="0" dirty="0">
                <a:ln>
                  <a:noFill/>
                </a:ln>
                <a:solidFill>
                  <a:srgbClr val="000000"/>
                </a:solidFill>
                <a:effectLst/>
                <a:latin typeface="Times New Roman" panose="02020603050405020304" pitchFamily="18" charset="0"/>
                <a:ea typeface="+mj-ea"/>
                <a:cs typeface="Times New Roman" panose="02020603050405020304" pitchFamily="18" charset="0"/>
              </a:rPr>
              <a:t> </a:t>
            </a:r>
            <a:r>
              <a:rPr kumimoji="0" lang="en-US" altLang="ko-KR" sz="800" b="0" i="0" u="none" strike="noStrike" cap="none" normalizeH="0" baseline="0" dirty="0">
                <a:ln>
                  <a:noFill/>
                </a:ln>
                <a:solidFill>
                  <a:srgbClr val="000000"/>
                </a:solidFill>
                <a:effectLst/>
                <a:latin typeface="Times New Roman" panose="02020603050405020304" pitchFamily="18" charset="0"/>
                <a:ea typeface="+mj-ea"/>
                <a:cs typeface="Times New Roman" panose="02020603050405020304" pitchFamily="18" charset="0"/>
              </a:rPr>
              <a:t>)</a:t>
            </a:r>
            <a:endParaRPr kumimoji="0" lang="en-US" altLang="ko-KR" sz="800" b="0" i="0" u="none" strike="noStrike" cap="none" normalizeH="0" baseline="0" dirty="0">
              <a:ln>
                <a:noFill/>
              </a:ln>
              <a:solidFill>
                <a:schemeClr val="tx1"/>
              </a:solidFill>
              <a:effectLst/>
              <a:latin typeface="Times New Roman" panose="02020603050405020304" pitchFamily="18" charset="0"/>
              <a:ea typeface="+mj-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800" b="0" i="0" u="none" strike="noStrike" cap="none" normalizeH="0" baseline="0" dirty="0">
                <a:ln>
                  <a:noFill/>
                </a:ln>
                <a:solidFill>
                  <a:srgbClr val="000000"/>
                </a:solidFill>
                <a:effectLst/>
                <a:latin typeface="Times New Roman" panose="02020603050405020304" pitchFamily="18" charset="0"/>
                <a:ea typeface="+mj-ea"/>
                <a:cs typeface="Times New Roman" panose="02020603050405020304" pitchFamily="18" charset="0"/>
              </a:rPr>
              <a:t>** Presenting the current level of evidence</a:t>
            </a:r>
            <a:endParaRPr kumimoji="0" lang="ko-KR" altLang="en-US" sz="800" b="0" i="0" u="none" strike="noStrike" cap="none" normalizeH="0" baseline="0" dirty="0">
              <a:ln>
                <a:noFill/>
              </a:ln>
              <a:solidFill>
                <a:schemeClr val="tx1"/>
              </a:solidFill>
              <a:effectLst/>
              <a:latin typeface="Times New Roman" panose="02020603050405020304" pitchFamily="18" charset="0"/>
              <a:ea typeface="+mj-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ko-KR" sz="800" dirty="0" err="1">
                <a:solidFill>
                  <a:srgbClr val="FF0000"/>
                </a:solidFill>
                <a:latin typeface="Times New Roman" panose="02020603050405020304" pitchFamily="18" charset="0"/>
                <a:ea typeface="+mj-ea"/>
                <a:cs typeface="Times New Roman" panose="02020603050405020304" pitchFamily="18" charset="0"/>
              </a:rPr>
              <a:t>Fiil</a:t>
            </a:r>
            <a:r>
              <a:rPr lang="ko-KR" altLang="en-US" sz="800" dirty="0">
                <a:solidFill>
                  <a:srgbClr val="FF0000"/>
                </a:solidFill>
                <a:latin typeface="Times New Roman" panose="02020603050405020304" pitchFamily="18" charset="0"/>
                <a:ea typeface="+mj-ea"/>
                <a:cs typeface="Times New Roman" panose="02020603050405020304" pitchFamily="18" charset="0"/>
              </a:rPr>
              <a:t> </a:t>
            </a:r>
            <a:r>
              <a:rPr lang="en-US" altLang="ko-KR" sz="800" dirty="0">
                <a:solidFill>
                  <a:srgbClr val="FF0000"/>
                </a:solidFill>
                <a:latin typeface="Times New Roman" panose="02020603050405020304" pitchFamily="18" charset="0"/>
                <a:ea typeface="+mj-ea"/>
                <a:cs typeface="Times New Roman" panose="02020603050405020304" pitchFamily="18" charset="0"/>
              </a:rPr>
              <a:t>out</a:t>
            </a:r>
            <a:r>
              <a:rPr lang="ko-KR" altLang="en-US" sz="800" dirty="0">
                <a:solidFill>
                  <a:srgbClr val="FF0000"/>
                </a:solidFill>
                <a:latin typeface="Times New Roman" panose="02020603050405020304" pitchFamily="18" charset="0"/>
                <a:ea typeface="+mj-ea"/>
                <a:cs typeface="Times New Roman" panose="02020603050405020304" pitchFamily="18" charset="0"/>
              </a:rPr>
              <a:t> </a:t>
            </a:r>
            <a:r>
              <a:rPr lang="en-US" altLang="ko-KR" sz="800" dirty="0">
                <a:solidFill>
                  <a:srgbClr val="FF0000"/>
                </a:solidFill>
                <a:latin typeface="Times New Roman" panose="02020603050405020304" pitchFamily="18" charset="0"/>
                <a:ea typeface="+mj-ea"/>
                <a:cs typeface="Times New Roman" panose="02020603050405020304" pitchFamily="18" charset="0"/>
              </a:rPr>
              <a:t>and</a:t>
            </a:r>
            <a:r>
              <a:rPr lang="ko-KR" altLang="en-US" sz="800" dirty="0">
                <a:solidFill>
                  <a:srgbClr val="FF0000"/>
                </a:solidFill>
                <a:latin typeface="Times New Roman" panose="02020603050405020304" pitchFamily="18" charset="0"/>
                <a:ea typeface="+mj-ea"/>
                <a:cs typeface="Times New Roman" panose="02020603050405020304" pitchFamily="18" charset="0"/>
              </a:rPr>
              <a:t> </a:t>
            </a:r>
            <a:r>
              <a:rPr lang="en-US" altLang="ko-KR" sz="800" dirty="0">
                <a:solidFill>
                  <a:srgbClr val="FF0000"/>
                </a:solidFill>
                <a:latin typeface="Times New Roman" panose="02020603050405020304" pitchFamily="18" charset="0"/>
                <a:ea typeface="+mj-ea"/>
                <a:cs typeface="Times New Roman" panose="02020603050405020304" pitchFamily="18" charset="0"/>
              </a:rPr>
              <a:t>submit</a:t>
            </a:r>
            <a:r>
              <a:rPr lang="ko-KR" altLang="en-US" sz="800" dirty="0">
                <a:solidFill>
                  <a:srgbClr val="FF0000"/>
                </a:solidFill>
                <a:latin typeface="Times New Roman" panose="02020603050405020304" pitchFamily="18" charset="0"/>
                <a:ea typeface="+mj-ea"/>
                <a:cs typeface="Times New Roman" panose="02020603050405020304" pitchFamily="18" charset="0"/>
              </a:rPr>
              <a:t> </a:t>
            </a:r>
            <a:r>
              <a:rPr lang="en-US" altLang="ko-KR" sz="800" dirty="0">
                <a:solidFill>
                  <a:srgbClr val="FF0000"/>
                </a:solidFill>
                <a:latin typeface="Times New Roman" panose="02020603050405020304" pitchFamily="18" charset="0"/>
                <a:ea typeface="+mj-ea"/>
                <a:cs typeface="Times New Roman" panose="02020603050405020304" pitchFamily="18" charset="0"/>
              </a:rPr>
              <a:t>the</a:t>
            </a:r>
            <a:r>
              <a:rPr lang="ko-KR" altLang="en-US" sz="800" dirty="0">
                <a:solidFill>
                  <a:srgbClr val="FF0000"/>
                </a:solidFill>
                <a:latin typeface="Times New Roman" panose="02020603050405020304" pitchFamily="18" charset="0"/>
                <a:ea typeface="+mj-ea"/>
                <a:cs typeface="Times New Roman" panose="02020603050405020304" pitchFamily="18" charset="0"/>
              </a:rPr>
              <a:t> </a:t>
            </a:r>
            <a:r>
              <a:rPr lang="en-US" altLang="ko-KR" sz="800" dirty="0">
                <a:solidFill>
                  <a:srgbClr val="FF0000"/>
                </a:solidFill>
                <a:latin typeface="Times New Roman" panose="02020603050405020304" pitchFamily="18" charset="0"/>
                <a:ea typeface="+mj-ea"/>
                <a:cs typeface="Times New Roman" panose="02020603050405020304" pitchFamily="18" charset="0"/>
              </a:rPr>
              <a:t>results</a:t>
            </a:r>
            <a:r>
              <a:rPr lang="ko-KR" altLang="en-US" sz="800" dirty="0">
                <a:solidFill>
                  <a:srgbClr val="FF0000"/>
                </a:solidFill>
                <a:latin typeface="Times New Roman" panose="02020603050405020304" pitchFamily="18" charset="0"/>
                <a:ea typeface="+mj-ea"/>
                <a:cs typeface="Times New Roman" panose="02020603050405020304" pitchFamily="18" charset="0"/>
              </a:rPr>
              <a:t> </a:t>
            </a:r>
            <a:r>
              <a:rPr lang="en-US" altLang="ko-KR" sz="800" dirty="0">
                <a:solidFill>
                  <a:srgbClr val="FF0000"/>
                </a:solidFill>
                <a:latin typeface="Times New Roman" panose="02020603050405020304" pitchFamily="18" charset="0"/>
                <a:ea typeface="+mj-ea"/>
                <a:cs typeface="Times New Roman" panose="02020603050405020304" pitchFamily="18" charset="0"/>
              </a:rPr>
              <a:t>of</a:t>
            </a:r>
            <a:r>
              <a:rPr lang="ko-KR" altLang="en-US" sz="800" dirty="0">
                <a:solidFill>
                  <a:srgbClr val="FF0000"/>
                </a:solidFill>
                <a:latin typeface="Times New Roman" panose="02020603050405020304" pitchFamily="18" charset="0"/>
                <a:ea typeface="+mj-ea"/>
                <a:cs typeface="Times New Roman" panose="02020603050405020304" pitchFamily="18" charset="0"/>
              </a:rPr>
              <a:t> </a:t>
            </a:r>
            <a:r>
              <a:rPr lang="en-US" altLang="ko-KR" sz="800" dirty="0">
                <a:solidFill>
                  <a:srgbClr val="FF0000"/>
                </a:solidFill>
                <a:latin typeface="Times New Roman" panose="02020603050405020304" pitchFamily="18" charset="0"/>
                <a:ea typeface="+mj-ea"/>
                <a:cs typeface="Times New Roman" panose="02020603050405020304" pitchFamily="18" charset="0"/>
              </a:rPr>
              <a:t>the</a:t>
            </a:r>
            <a:r>
              <a:rPr lang="ko-KR" altLang="en-US" sz="800" dirty="0">
                <a:solidFill>
                  <a:srgbClr val="FF0000"/>
                </a:solidFill>
                <a:latin typeface="Times New Roman" panose="02020603050405020304" pitchFamily="18" charset="0"/>
                <a:ea typeface="+mj-ea"/>
                <a:cs typeface="Times New Roman" panose="02020603050405020304" pitchFamily="18" charset="0"/>
              </a:rPr>
              <a:t> </a:t>
            </a:r>
            <a:r>
              <a:rPr lang="en-US" altLang="ko-KR" sz="800" dirty="0">
                <a:solidFill>
                  <a:srgbClr val="FF0000"/>
                </a:solidFill>
                <a:latin typeface="Times New Roman" panose="02020603050405020304" pitchFamily="18" charset="0"/>
                <a:ea typeface="+mj-ea"/>
                <a:cs typeface="Times New Roman" panose="02020603050405020304" pitchFamily="18" charset="0"/>
              </a:rPr>
              <a:t>“</a:t>
            </a:r>
            <a:r>
              <a:rPr lang="ko-KR" altLang="en-US" sz="800" dirty="0">
                <a:solidFill>
                  <a:srgbClr val="FF0000"/>
                </a:solidFill>
                <a:latin typeface="Times New Roman" panose="02020603050405020304" pitchFamily="18" charset="0"/>
                <a:ea typeface="+mj-ea"/>
                <a:cs typeface="Times New Roman" panose="02020603050405020304" pitchFamily="18" charset="0"/>
              </a:rPr>
              <a:t> </a:t>
            </a:r>
            <a:r>
              <a:rPr lang="en-US" altLang="ko-KR" sz="800" dirty="0">
                <a:solidFill>
                  <a:srgbClr val="FF0000"/>
                </a:solidFill>
                <a:latin typeface="Times New Roman" panose="02020603050405020304" pitchFamily="18" charset="0"/>
                <a:ea typeface="+mj-ea"/>
                <a:cs typeface="Times New Roman" panose="02020603050405020304" pitchFamily="18" charset="0"/>
              </a:rPr>
              <a:t>Smart</a:t>
            </a:r>
            <a:r>
              <a:rPr lang="ko-KR" altLang="en-US" sz="800" dirty="0">
                <a:solidFill>
                  <a:srgbClr val="FF0000"/>
                </a:solidFill>
                <a:latin typeface="Times New Roman" panose="02020603050405020304" pitchFamily="18" charset="0"/>
                <a:ea typeface="+mj-ea"/>
                <a:cs typeface="Times New Roman" panose="02020603050405020304" pitchFamily="18" charset="0"/>
              </a:rPr>
              <a:t> </a:t>
            </a:r>
            <a:r>
              <a:rPr lang="en-US" altLang="ko-KR" sz="800" dirty="0">
                <a:solidFill>
                  <a:srgbClr val="FF0000"/>
                </a:solidFill>
                <a:latin typeface="Times New Roman" panose="02020603050405020304" pitchFamily="18" charset="0"/>
                <a:ea typeface="+mj-ea"/>
                <a:cs typeface="Times New Roman" panose="02020603050405020304" pitchFamily="18" charset="0"/>
              </a:rPr>
              <a:t>Factory</a:t>
            </a:r>
            <a:r>
              <a:rPr lang="ko-KR" altLang="en-US" sz="800" dirty="0">
                <a:solidFill>
                  <a:srgbClr val="FF0000"/>
                </a:solidFill>
                <a:latin typeface="Times New Roman" panose="02020603050405020304" pitchFamily="18" charset="0"/>
                <a:ea typeface="+mj-ea"/>
                <a:cs typeface="Times New Roman" panose="02020603050405020304" pitchFamily="18" charset="0"/>
              </a:rPr>
              <a:t> </a:t>
            </a:r>
            <a:r>
              <a:rPr lang="en-US" altLang="ko-KR" sz="800" dirty="0">
                <a:solidFill>
                  <a:srgbClr val="FF0000"/>
                </a:solidFill>
                <a:latin typeface="Times New Roman" panose="02020603050405020304" pitchFamily="18" charset="0"/>
                <a:ea typeface="+mj-ea"/>
                <a:cs typeface="Times New Roman" panose="02020603050405020304" pitchFamily="18" charset="0"/>
              </a:rPr>
              <a:t>Level Self-Examination Table “ to the “current level” and attach a </a:t>
            </a:r>
          </a:p>
          <a:p>
            <a:pPr marL="0" marR="0" lvl="0" indent="0" algn="l" defTabSz="914400" rtl="0" eaLnBrk="0" fontAlgn="base" latinLnBrk="0" hangingPunct="0">
              <a:lnSpc>
                <a:spcPct val="100000"/>
              </a:lnSpc>
              <a:spcBef>
                <a:spcPct val="0"/>
              </a:spcBef>
              <a:spcAft>
                <a:spcPct val="0"/>
              </a:spcAft>
              <a:buClrTx/>
              <a:buSzTx/>
              <a:buFontTx/>
              <a:buNone/>
              <a:tabLst/>
            </a:pPr>
            <a:r>
              <a:rPr lang="en-US" altLang="ko-KR" sz="800" dirty="0">
                <a:solidFill>
                  <a:srgbClr val="FF0000"/>
                </a:solidFill>
                <a:latin typeface="Times New Roman" panose="02020603050405020304" pitchFamily="18" charset="0"/>
                <a:ea typeface="+mj-ea"/>
                <a:cs typeface="Times New Roman" panose="02020603050405020304" pitchFamily="18" charset="0"/>
              </a:rPr>
              <a:t>scanned copy</a:t>
            </a:r>
            <a:r>
              <a:rPr kumimoji="0" lang="ko-KR" altLang="en-US" sz="800" b="0" i="0" u="none" strike="noStrike" cap="none" normalizeH="0" baseline="0" dirty="0">
                <a:ln>
                  <a:noFill/>
                </a:ln>
                <a:solidFill>
                  <a:srgbClr val="FF0000"/>
                </a:solidFill>
                <a:effectLst/>
                <a:latin typeface="Times New Roman" panose="02020603050405020304" pitchFamily="18" charset="0"/>
                <a:ea typeface="+mj-ea"/>
                <a:cs typeface="Times New Roman" panose="02020603050405020304" pitchFamily="18" charset="0"/>
              </a:rPr>
              <a:t> </a:t>
            </a:r>
            <a:r>
              <a:rPr kumimoji="0" lang="en-US" altLang="ko-KR" sz="800" b="0" i="0" u="none" strike="noStrike" cap="none" normalizeH="0" baseline="0" dirty="0">
                <a:ln>
                  <a:noFill/>
                </a:ln>
                <a:solidFill>
                  <a:srgbClr val="FF0000"/>
                </a:solidFill>
                <a:effectLst/>
                <a:latin typeface="Times New Roman" panose="02020603050405020304" pitchFamily="18" charset="0"/>
                <a:ea typeface="+mj-ea"/>
                <a:cs typeface="Times New Roman" panose="02020603050405020304" pitchFamily="18" charset="0"/>
              </a:rPr>
              <a:t>( INDI 4.0 is also added )</a:t>
            </a:r>
            <a:endParaRPr kumimoji="0" lang="en-US" altLang="ko-KR" sz="800" b="0" i="0" u="none" strike="noStrike" cap="none" normalizeH="0" baseline="0" dirty="0">
              <a:ln>
                <a:noFill/>
              </a:ln>
              <a:solidFill>
                <a:schemeClr val="tx1"/>
              </a:solidFill>
              <a:effectLst/>
              <a:latin typeface="Times New Roman" panose="02020603050405020304" pitchFamily="18" charset="0"/>
              <a:ea typeface="+mj-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400" b="1" i="0" u="none" strike="noStrike" cap="none" normalizeH="0" baseline="0" dirty="0">
                <a:ln>
                  <a:noFill/>
                </a:ln>
                <a:solidFill>
                  <a:srgbClr val="000000"/>
                </a:solidFill>
                <a:effectLst/>
                <a:latin typeface="Times New Roman" panose="02020603050405020304" pitchFamily="18" charset="0"/>
                <a:ea typeface="+mj-ea"/>
                <a:cs typeface="Times New Roman" panose="02020603050405020304" pitchFamily="18" charset="0"/>
              </a:rPr>
              <a:t>  </a:t>
            </a:r>
            <a:endParaRPr kumimoji="0" lang="en-US" altLang="ko-KR" sz="400" b="0" i="0" u="none" strike="noStrike" cap="none" normalizeH="0" baseline="0" dirty="0">
              <a:ln>
                <a:noFill/>
              </a:ln>
              <a:solidFill>
                <a:schemeClr val="tx1"/>
              </a:solidFill>
              <a:effectLst/>
              <a:latin typeface="Times New Roman" panose="02020603050405020304" pitchFamily="18" charset="0"/>
              <a:ea typeface="+mj-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000" b="1" i="0" u="none" strike="noStrike" cap="none" normalizeH="0" baseline="0" dirty="0">
                <a:ln>
                  <a:noFill/>
                </a:ln>
                <a:solidFill>
                  <a:srgbClr val="000000"/>
                </a:solidFill>
                <a:effectLst/>
                <a:latin typeface="Times New Roman" panose="02020603050405020304" pitchFamily="18" charset="0"/>
                <a:ea typeface="+mj-ea"/>
                <a:cs typeface="Times New Roman" panose="02020603050405020304" pitchFamily="18" charset="0"/>
              </a:rPr>
              <a:t>⑤ </a:t>
            </a:r>
            <a:r>
              <a:rPr lang="en-US" altLang="ko-KR" sz="1000" b="1" dirty="0">
                <a:solidFill>
                  <a:srgbClr val="000000"/>
                </a:solidFill>
                <a:latin typeface="Times New Roman" panose="02020603050405020304" pitchFamily="18" charset="0"/>
                <a:ea typeface="+mj-ea"/>
                <a:cs typeface="Times New Roman" panose="02020603050405020304" pitchFamily="18" charset="0"/>
              </a:rPr>
              <a:t>The need to build</a:t>
            </a:r>
            <a:endParaRPr kumimoji="0" lang="ko-KR" altLang="en-US" sz="400" b="0" i="0" u="none" strike="noStrike" cap="none" normalizeH="0" baseline="0" dirty="0">
              <a:ln>
                <a:noFill/>
              </a:ln>
              <a:solidFill>
                <a:schemeClr val="tx1"/>
              </a:solidFill>
              <a:effectLst/>
              <a:latin typeface="Times New Roman" panose="02020603050405020304" pitchFamily="18" charset="0"/>
              <a:ea typeface="+mj-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US" sz="800" b="0" i="0" u="none" strike="noStrike" cap="none" normalizeH="0" baseline="0" dirty="0">
                <a:ln>
                  <a:noFill/>
                </a:ln>
                <a:solidFill>
                  <a:srgbClr val="000000"/>
                </a:solidFill>
                <a:effectLst/>
                <a:latin typeface="Times New Roman" panose="02020603050405020304" pitchFamily="18" charset="0"/>
                <a:ea typeface="+mj-ea"/>
                <a:cs typeface="Times New Roman" panose="02020603050405020304" pitchFamily="18" charset="0"/>
              </a:rPr>
              <a:t>* </a:t>
            </a:r>
            <a:r>
              <a:rPr lang="en-US" altLang="ko-KR" sz="800" dirty="0">
                <a:solidFill>
                  <a:srgbClr val="000000"/>
                </a:solidFill>
                <a:latin typeface="Times New Roman" panose="02020603050405020304" pitchFamily="18" charset="0"/>
                <a:ea typeface="+mj-ea"/>
                <a:cs typeface="Times New Roman" panose="02020603050405020304" pitchFamily="18" charset="0"/>
              </a:rPr>
              <a:t>Describe</a:t>
            </a:r>
            <a:r>
              <a:rPr lang="ko-KR" altLang="en-US" sz="800" dirty="0">
                <a:solidFill>
                  <a:srgbClr val="000000"/>
                </a:solidFill>
                <a:latin typeface="Times New Roman" panose="02020603050405020304" pitchFamily="18" charset="0"/>
                <a:ea typeface="+mj-ea"/>
                <a:cs typeface="Times New Roman" panose="02020603050405020304" pitchFamily="18" charset="0"/>
              </a:rPr>
              <a:t> </a:t>
            </a:r>
            <a:r>
              <a:rPr lang="en-US" altLang="ko-KR" sz="800" dirty="0">
                <a:solidFill>
                  <a:srgbClr val="000000"/>
                </a:solidFill>
                <a:latin typeface="Times New Roman" panose="02020603050405020304" pitchFamily="18" charset="0"/>
                <a:ea typeface="+mj-ea"/>
                <a:cs typeface="Times New Roman" panose="02020603050405020304" pitchFamily="18" charset="0"/>
              </a:rPr>
              <a:t>the company’s </a:t>
            </a:r>
            <a:r>
              <a:rPr lang="en-US" altLang="ko-KR" sz="800" dirty="0" err="1">
                <a:solidFill>
                  <a:srgbClr val="000000"/>
                </a:solidFill>
                <a:latin typeface="Times New Roman" panose="02020603050405020304" pitchFamily="18" charset="0"/>
                <a:ea typeface="+mj-ea"/>
                <a:cs typeface="Times New Roman" panose="02020603050405020304" pitchFamily="18" charset="0"/>
              </a:rPr>
              <a:t>overview,current</a:t>
            </a:r>
            <a:r>
              <a:rPr lang="en-US" altLang="ko-KR" sz="800" dirty="0">
                <a:solidFill>
                  <a:srgbClr val="000000"/>
                </a:solidFill>
                <a:latin typeface="Times New Roman" panose="02020603050405020304" pitchFamily="18" charset="0"/>
                <a:ea typeface="+mj-ea"/>
                <a:cs typeface="Times New Roman" panose="02020603050405020304" pitchFamily="18" charset="0"/>
              </a:rPr>
              <a:t> status and problems, and solutions</a:t>
            </a:r>
            <a:endParaRPr kumimoji="0" lang="en-US" altLang="ko-KR" sz="800" b="0" i="0" u="none" strike="noStrike" cap="none" normalizeH="0" baseline="0" dirty="0">
              <a:ln>
                <a:noFill/>
              </a:ln>
              <a:solidFill>
                <a:schemeClr val="tx1"/>
              </a:solidFill>
              <a:effectLst/>
              <a:latin typeface="Times New Roman" panose="02020603050405020304" pitchFamily="18" charset="0"/>
              <a:ea typeface="+mj-ea"/>
              <a:cs typeface="Times New Roman" panose="02020603050405020304" pitchFamily="18" charset="0"/>
            </a:endParaRPr>
          </a:p>
        </p:txBody>
      </p:sp>
      <p:sp>
        <p:nvSpPr>
          <p:cNvPr id="9" name="Rectangle 1">
            <a:extLst>
              <a:ext uri="{FF2B5EF4-FFF2-40B4-BE49-F238E27FC236}">
                <a16:creationId xmlns:a16="http://schemas.microsoft.com/office/drawing/2014/main" id="{098E5324-458E-C4EA-8445-EC98F39FEE5A}"/>
              </a:ext>
            </a:extLst>
          </p:cNvPr>
          <p:cNvSpPr>
            <a:spLocks noChangeArrowheads="1"/>
          </p:cNvSpPr>
          <p:nvPr/>
        </p:nvSpPr>
        <p:spPr bwMode="auto">
          <a:xfrm>
            <a:off x="296862" y="4601029"/>
            <a:ext cx="6264274"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000" b="1" i="0" u="none" strike="noStrike" cap="none" normalizeH="0" baseline="0" dirty="0">
                <a:ln>
                  <a:noFill/>
                </a:ln>
                <a:solidFill>
                  <a:srgbClr val="000000"/>
                </a:solidFill>
                <a:effectLst/>
                <a:latin typeface="Times New Roman" panose="02020603050405020304" pitchFamily="18" charset="0"/>
                <a:ea typeface="+mj-ea"/>
                <a:cs typeface="Times New Roman" panose="02020603050405020304" pitchFamily="18" charset="0"/>
              </a:rPr>
              <a:t>※ Others ( Feel free to describe additional matters required for business application )</a:t>
            </a:r>
            <a:endParaRPr kumimoji="0" lang="en-US" altLang="ko-KR" sz="400" b="0" i="0" u="none" strike="noStrike" cap="none" normalizeH="0" baseline="0" dirty="0">
              <a:ln>
                <a:noFill/>
              </a:ln>
              <a:solidFill>
                <a:schemeClr val="tx1"/>
              </a:solidFill>
              <a:effectLst/>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4103296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BD88F1A-A82B-EFAD-D578-384BDC6315E3}"/>
              </a:ext>
            </a:extLst>
          </p:cNvPr>
          <p:cNvSpPr txBox="1"/>
          <p:nvPr/>
        </p:nvSpPr>
        <p:spPr>
          <a:xfrm>
            <a:off x="308611" y="272324"/>
            <a:ext cx="6235064" cy="281872"/>
          </a:xfrm>
          <a:prstGeom prst="rect">
            <a:avLst/>
          </a:prstGeom>
          <a:noFill/>
        </p:spPr>
        <p:txBody>
          <a:bodyPr wrap="square">
            <a:spAutoFit/>
          </a:bodyPr>
          <a:lstStyle/>
          <a:p>
            <a:pPr marL="0" marR="0" indent="0" algn="just" fontAlgn="base" latinLnBrk="1">
              <a:lnSpc>
                <a:spcPct val="140000"/>
              </a:lnSpc>
              <a:spcBef>
                <a:spcPts val="0"/>
              </a:spcBef>
              <a:spcAft>
                <a:spcPts val="0"/>
              </a:spcAft>
            </a:pPr>
            <a:r>
              <a:rPr lang="ko-KR" altLang="en-US" sz="1000" b="1" kern="0" spc="0" dirty="0">
                <a:solidFill>
                  <a:srgbClr val="000000"/>
                </a:solidFill>
                <a:effectLst/>
                <a:latin typeface="Times New Roman" panose="02020603050405020304" pitchFamily="18" charset="0"/>
                <a:ea typeface="+mj-ea"/>
                <a:cs typeface="Times New Roman" panose="02020603050405020304" pitchFamily="18" charset="0"/>
              </a:rPr>
              <a:t>⑥ </a:t>
            </a:r>
            <a:r>
              <a:rPr lang="en-US" altLang="ko-KR" sz="1000" b="1" kern="0" spc="0" dirty="0">
                <a:solidFill>
                  <a:srgbClr val="000000"/>
                </a:solidFill>
                <a:effectLst/>
                <a:latin typeface="Times New Roman" panose="02020603050405020304" pitchFamily="18" charset="0"/>
                <a:ea typeface="+mj-ea"/>
                <a:cs typeface="Times New Roman" panose="02020603050405020304" pitchFamily="18" charset="0"/>
              </a:rPr>
              <a:t>AS-IS Current situation Sheet </a:t>
            </a:r>
            <a:r>
              <a:rPr lang="en-US" altLang="ko-KR" sz="1000" b="1" kern="0" spc="0" dirty="0">
                <a:solidFill>
                  <a:srgbClr val="FF0000"/>
                </a:solidFill>
                <a:effectLst/>
                <a:latin typeface="Times New Roman" panose="02020603050405020304" pitchFamily="18" charset="0"/>
                <a:ea typeface="+mj-ea"/>
                <a:cs typeface="Times New Roman" panose="02020603050405020304" pitchFamily="18" charset="0"/>
              </a:rPr>
              <a:t>( </a:t>
            </a:r>
            <a:r>
              <a:rPr lang="en-US" altLang="ko-KR" sz="1000" b="1" kern="0" dirty="0">
                <a:solidFill>
                  <a:srgbClr val="FF0000"/>
                </a:solidFill>
                <a:latin typeface="Times New Roman" panose="02020603050405020304" pitchFamily="18" charset="0"/>
                <a:ea typeface="+mj-ea"/>
                <a:cs typeface="Times New Roman" panose="02020603050405020304" pitchFamily="18" charset="0"/>
              </a:rPr>
              <a:t>Only for companies that can write </a:t>
            </a:r>
            <a:r>
              <a:rPr lang="en-US" altLang="ko-KR" sz="1000" b="1" kern="0" spc="0" dirty="0">
                <a:solidFill>
                  <a:srgbClr val="FF0000"/>
                </a:solidFill>
                <a:effectLst/>
                <a:latin typeface="Times New Roman" panose="02020603050405020304" pitchFamily="18" charset="0"/>
                <a:ea typeface="+mj-ea"/>
                <a:cs typeface="Times New Roman" panose="02020603050405020304" pitchFamily="18" charset="0"/>
              </a:rPr>
              <a:t>)</a:t>
            </a:r>
            <a:endParaRPr lang="ko-KR" altLang="en-US" sz="1000" kern="0" spc="0" dirty="0">
              <a:solidFill>
                <a:srgbClr val="000000"/>
              </a:solidFill>
              <a:effectLst/>
              <a:latin typeface="Times New Roman" panose="02020603050405020304" pitchFamily="18" charset="0"/>
              <a:ea typeface="+mj-ea"/>
              <a:cs typeface="Times New Roman" panose="02020603050405020304" pitchFamily="18" charset="0"/>
            </a:endParaRPr>
          </a:p>
        </p:txBody>
      </p:sp>
      <p:graphicFrame>
        <p:nvGraphicFramePr>
          <p:cNvPr id="6" name="표 5">
            <a:extLst>
              <a:ext uri="{FF2B5EF4-FFF2-40B4-BE49-F238E27FC236}">
                <a16:creationId xmlns:a16="http://schemas.microsoft.com/office/drawing/2014/main" id="{C7702D83-F76C-E403-4AAE-D39FCBA6100D}"/>
              </a:ext>
            </a:extLst>
          </p:cNvPr>
          <p:cNvGraphicFramePr>
            <a:graphicFrameLocks noGrp="1"/>
          </p:cNvGraphicFramePr>
          <p:nvPr>
            <p:extLst>
              <p:ext uri="{D42A27DB-BD31-4B8C-83A1-F6EECF244321}">
                <p14:modId xmlns:p14="http://schemas.microsoft.com/office/powerpoint/2010/main" val="230857481"/>
              </p:ext>
            </p:extLst>
          </p:nvPr>
        </p:nvGraphicFramePr>
        <p:xfrm>
          <a:off x="296861" y="573119"/>
          <a:ext cx="6264275" cy="3075472"/>
        </p:xfrm>
        <a:graphic>
          <a:graphicData uri="http://schemas.openxmlformats.org/drawingml/2006/table">
            <a:tbl>
              <a:tblPr/>
              <a:tblGrid>
                <a:gridCol w="1861296">
                  <a:extLst>
                    <a:ext uri="{9D8B030D-6E8A-4147-A177-3AD203B41FA5}">
                      <a16:colId xmlns:a16="http://schemas.microsoft.com/office/drawing/2014/main" val="196954828"/>
                    </a:ext>
                  </a:extLst>
                </a:gridCol>
                <a:gridCol w="2589619">
                  <a:extLst>
                    <a:ext uri="{9D8B030D-6E8A-4147-A177-3AD203B41FA5}">
                      <a16:colId xmlns:a16="http://schemas.microsoft.com/office/drawing/2014/main" val="785592663"/>
                    </a:ext>
                  </a:extLst>
                </a:gridCol>
                <a:gridCol w="1813360">
                  <a:extLst>
                    <a:ext uri="{9D8B030D-6E8A-4147-A177-3AD203B41FA5}">
                      <a16:colId xmlns:a16="http://schemas.microsoft.com/office/drawing/2014/main" val="739123801"/>
                    </a:ext>
                  </a:extLst>
                </a:gridCol>
              </a:tblGrid>
              <a:tr h="224349">
                <a:tc>
                  <a:txBody>
                    <a:bodyPr/>
                    <a:lstStyle/>
                    <a:p>
                      <a:pPr marL="0" marR="0" indent="0" algn="ctr" fontAlgn="base" latinLnBrk="0">
                        <a:lnSpc>
                          <a:spcPct val="160000"/>
                        </a:lnSpc>
                        <a:spcBef>
                          <a:spcPts val="0"/>
                        </a:spcBef>
                        <a:spcAft>
                          <a:spcPts val="0"/>
                        </a:spcAft>
                      </a:pPr>
                      <a:r>
                        <a:rPr lang="en-US" altLang="ko-KR" sz="10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Section</a:t>
                      </a:r>
                      <a:endParaRPr lang="ko-KR" altLang="en-US" sz="1000" kern="0" spc="0" dirty="0">
                        <a:solidFill>
                          <a:srgbClr val="000000"/>
                        </a:solidFill>
                        <a:effectLst/>
                        <a:latin typeface="Times New Roman" panose="02020603050405020304" pitchFamily="18" charset="0"/>
                        <a:cs typeface="Times New Roman" panose="02020603050405020304" pitchFamily="18" charset="0"/>
                      </a:endParaRPr>
                    </a:p>
                  </a:txBody>
                  <a:tcPr marL="62901" marR="62901" marT="17390" marB="17390"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DFE6F7"/>
                    </a:solidFill>
                  </a:tcPr>
                </a:tc>
                <a:tc gridSpan="2">
                  <a:txBody>
                    <a:bodyPr/>
                    <a:lstStyle/>
                    <a:p>
                      <a:pPr marL="0" marR="0" indent="0" algn="ctr" fontAlgn="base" latinLnBrk="0">
                        <a:lnSpc>
                          <a:spcPct val="160000"/>
                        </a:lnSpc>
                        <a:spcBef>
                          <a:spcPts val="0"/>
                        </a:spcBef>
                        <a:spcAft>
                          <a:spcPts val="0"/>
                        </a:spcAft>
                      </a:pPr>
                      <a:r>
                        <a:rPr lang="en-US" sz="10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AS-IS</a:t>
                      </a:r>
                      <a:endParaRPr lang="en-US" sz="1000" kern="0" spc="0" dirty="0">
                        <a:solidFill>
                          <a:srgbClr val="000000"/>
                        </a:solidFill>
                        <a:effectLst/>
                        <a:latin typeface="Times New Roman" panose="02020603050405020304" pitchFamily="18" charset="0"/>
                        <a:cs typeface="Times New Roman" panose="02020603050405020304" pitchFamily="18" charset="0"/>
                      </a:endParaRPr>
                    </a:p>
                  </a:txBody>
                  <a:tcPr marL="62901" marR="62901" marT="17390" marB="17390"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DFE6F7"/>
                    </a:solidFill>
                  </a:tcPr>
                </a:tc>
                <a:tc hMerge="1">
                  <a:txBody>
                    <a:bodyPr/>
                    <a:lstStyle/>
                    <a:p>
                      <a:pPr latinLnBrk="1"/>
                      <a:endParaRPr lang="ko-KR" altLang="en-US"/>
                    </a:p>
                  </a:txBody>
                  <a:tcPr/>
                </a:tc>
                <a:extLst>
                  <a:ext uri="{0D108BD9-81ED-4DB2-BD59-A6C34878D82A}">
                    <a16:rowId xmlns:a16="http://schemas.microsoft.com/office/drawing/2014/main" val="697154366"/>
                  </a:ext>
                </a:extLst>
              </a:tr>
              <a:tr h="405839">
                <a:tc>
                  <a:txBody>
                    <a:bodyPr/>
                    <a:lstStyle/>
                    <a:p>
                      <a:pPr marL="0" marR="0" indent="0" algn="ctr" fontAlgn="base" latinLnBrk="0">
                        <a:lnSpc>
                          <a:spcPct val="160000"/>
                        </a:lnSpc>
                        <a:spcBef>
                          <a:spcPts val="0"/>
                        </a:spcBef>
                        <a:spcAft>
                          <a:spcPts val="0"/>
                        </a:spcAft>
                      </a:pPr>
                      <a:r>
                        <a:rPr lang="en-US" altLang="ko-KR" sz="900" kern="0" spc="0" dirty="0">
                          <a:solidFill>
                            <a:srgbClr val="999999"/>
                          </a:solidFill>
                          <a:effectLst/>
                          <a:latin typeface="Times New Roman" panose="02020603050405020304" pitchFamily="18" charset="0"/>
                          <a:ea typeface="휴먼명조"/>
                          <a:cs typeface="Times New Roman" panose="02020603050405020304" pitchFamily="18" charset="0"/>
                        </a:rPr>
                        <a:t>Product inspection automation</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txBody>
                  <a:tcPr marL="62901" marR="62901" marT="17390" marB="17390"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marL="176530" marR="0" indent="-176530" algn="just" fontAlgn="base" latinLnBrk="1">
                        <a:lnSpc>
                          <a:spcPct val="160000"/>
                        </a:lnSpc>
                        <a:spcBef>
                          <a:spcPts val="0"/>
                        </a:spcBef>
                        <a:spcAft>
                          <a:spcPts val="0"/>
                        </a:spcAft>
                      </a:pPr>
                      <a:r>
                        <a:rPr lang="en-US" altLang="ko-KR" sz="900" kern="0" spc="0" dirty="0">
                          <a:solidFill>
                            <a:srgbClr val="999999"/>
                          </a:solidFill>
                          <a:effectLst/>
                          <a:latin typeface="Times New Roman" panose="02020603050405020304" pitchFamily="18" charset="0"/>
                          <a:ea typeface="휴먼명조"/>
                          <a:cs typeface="Times New Roman" panose="02020603050405020304" pitchFamily="18" charset="0"/>
                        </a:rPr>
                        <a:t>- Inspection measurements cannot be checked by manual processing</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txBody>
                  <a:tcPr marL="62901" marR="62901" marT="17390" marB="17390"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marL="127000" marR="0" indent="-127000" algn="ctr" fontAlgn="base" latinLnBrk="0">
                        <a:lnSpc>
                          <a:spcPct val="160000"/>
                        </a:lnSpc>
                        <a:spcBef>
                          <a:spcPts val="0"/>
                        </a:spcBef>
                        <a:spcAft>
                          <a:spcPts val="0"/>
                        </a:spcAft>
                      </a:pPr>
                      <a:r>
                        <a:rPr lang="en-US" altLang="ko-KR" sz="1100" kern="0" spc="0" dirty="0">
                          <a:solidFill>
                            <a:srgbClr val="999999"/>
                          </a:solidFill>
                          <a:effectLst/>
                          <a:latin typeface="Times New Roman" panose="02020603050405020304" pitchFamily="18" charset="0"/>
                          <a:ea typeface="휴먼명조"/>
                          <a:cs typeface="Times New Roman" panose="02020603050405020304" pitchFamily="18" charset="0"/>
                        </a:rPr>
                        <a:t>( Photo</a:t>
                      </a:r>
                      <a:r>
                        <a:rPr lang="ko-KR" altLang="en-US" sz="1100" kern="0" spc="0" dirty="0">
                          <a:solidFill>
                            <a:srgbClr val="999999"/>
                          </a:solidFill>
                          <a:effectLst/>
                          <a:latin typeface="Times New Roman" panose="02020603050405020304" pitchFamily="18" charset="0"/>
                          <a:ea typeface="휴먼명조"/>
                          <a:cs typeface="Times New Roman" panose="02020603050405020304" pitchFamily="18" charset="0"/>
                        </a:rPr>
                        <a:t> </a:t>
                      </a:r>
                      <a:r>
                        <a:rPr lang="en-US" altLang="ko-KR" sz="1100" kern="0" spc="0" dirty="0">
                          <a:solidFill>
                            <a:srgbClr val="999999"/>
                          </a:solidFill>
                          <a:effectLst/>
                          <a:latin typeface="Times New Roman" panose="02020603050405020304" pitchFamily="18" charset="0"/>
                          <a:ea typeface="휴먼명조"/>
                          <a:cs typeface="Times New Roman" panose="02020603050405020304" pitchFamily="18" charset="0"/>
                        </a:rPr>
                        <a:t>)</a:t>
                      </a:r>
                      <a:endParaRPr lang="ko-KR" altLang="en-US" sz="1000" kern="0" spc="0" dirty="0">
                        <a:solidFill>
                          <a:srgbClr val="000000"/>
                        </a:solidFill>
                        <a:effectLst/>
                        <a:latin typeface="Times New Roman" panose="02020603050405020304" pitchFamily="18" charset="0"/>
                        <a:cs typeface="Times New Roman" panose="02020603050405020304" pitchFamily="18" charset="0"/>
                      </a:endParaRPr>
                    </a:p>
                  </a:txBody>
                  <a:tcPr marL="62901" marR="62901" marT="17390" marB="17390"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4100763"/>
                  </a:ext>
                </a:extLst>
              </a:tr>
              <a:tr h="405839">
                <a:tc>
                  <a:txBody>
                    <a:bodyPr/>
                    <a:lstStyle/>
                    <a:p>
                      <a:pPr marL="0" marR="0" indent="0" algn="ctr" fontAlgn="base" latinLnBrk="0">
                        <a:lnSpc>
                          <a:spcPct val="160000"/>
                        </a:lnSpc>
                        <a:spcBef>
                          <a:spcPts val="0"/>
                        </a:spcBef>
                        <a:spcAft>
                          <a:spcPts val="0"/>
                        </a:spcAft>
                      </a:pPr>
                      <a:r>
                        <a:rPr lang="en-US" altLang="ko-KR" sz="900" kern="0" spc="0" dirty="0">
                          <a:solidFill>
                            <a:srgbClr val="999999"/>
                          </a:solidFill>
                          <a:effectLst/>
                          <a:latin typeface="Times New Roman" panose="02020603050405020304" pitchFamily="18" charset="0"/>
                          <a:cs typeface="Times New Roman" panose="02020603050405020304" pitchFamily="18" charset="0"/>
                        </a:rPr>
                        <a:t>Facility Management</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txBody>
                  <a:tcPr marL="62901" marR="62901" marT="17390" marB="17390"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marL="132080" marR="0" indent="-132080" algn="just" fontAlgn="base" latinLnBrk="1">
                        <a:lnSpc>
                          <a:spcPct val="160000"/>
                        </a:lnSpc>
                        <a:spcBef>
                          <a:spcPts val="0"/>
                        </a:spcBef>
                        <a:spcAft>
                          <a:spcPts val="0"/>
                        </a:spcAft>
                      </a:pPr>
                      <a:r>
                        <a:rPr lang="en-US" altLang="ko-KR" sz="900" kern="0" spc="0" dirty="0">
                          <a:solidFill>
                            <a:srgbClr val="999999"/>
                          </a:solidFill>
                          <a:effectLst/>
                          <a:latin typeface="Times New Roman" panose="02020603050405020304" pitchFamily="18" charset="0"/>
                          <a:ea typeface="휴먼명조"/>
                          <a:cs typeface="Times New Roman" panose="02020603050405020304" pitchFamily="18" charset="0"/>
                        </a:rPr>
                        <a:t>- Manually check the status of the Facility, and write a logbook by hand</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txBody>
                  <a:tcPr marL="62901" marR="62901" marT="17390" marB="17390"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marL="127000" marR="0" lvl="0" indent="-127000" algn="ctr" defTabSz="685800" rtl="0" eaLnBrk="1" fontAlgn="base" latinLnBrk="0" hangingPunct="1">
                        <a:lnSpc>
                          <a:spcPct val="160000"/>
                        </a:lnSpc>
                        <a:spcBef>
                          <a:spcPts val="0"/>
                        </a:spcBef>
                        <a:spcAft>
                          <a:spcPts val="0"/>
                        </a:spcAft>
                        <a:buClrTx/>
                        <a:buSzTx/>
                        <a:buFontTx/>
                        <a:buNone/>
                        <a:tabLst/>
                        <a:defRPr/>
                      </a:pPr>
                      <a:r>
                        <a:rPr kumimoji="0" lang="en-US" altLang="ko-KR" sz="1100" b="0" i="0" u="none" strike="noStrike" kern="0" cap="none" spc="0" normalizeH="0" baseline="0" noProof="0" dirty="0">
                          <a:ln>
                            <a:noFill/>
                          </a:ln>
                          <a:solidFill>
                            <a:srgbClr val="999999"/>
                          </a:solidFill>
                          <a:effectLst/>
                          <a:uLnTx/>
                          <a:uFillTx/>
                          <a:latin typeface="Times New Roman" panose="02020603050405020304" pitchFamily="18" charset="0"/>
                          <a:ea typeface="휴먼명조"/>
                          <a:cs typeface="Times New Roman" panose="02020603050405020304" pitchFamily="18" charset="0"/>
                        </a:rPr>
                        <a:t>( Photo</a:t>
                      </a:r>
                      <a:r>
                        <a:rPr kumimoji="0" lang="ko-KR" altLang="en-US" sz="1100" b="0" i="0" u="none" strike="noStrike" kern="0" cap="none" spc="0" normalizeH="0" baseline="0" noProof="0" dirty="0">
                          <a:ln>
                            <a:noFill/>
                          </a:ln>
                          <a:solidFill>
                            <a:srgbClr val="999999"/>
                          </a:solidFill>
                          <a:effectLst/>
                          <a:uLnTx/>
                          <a:uFillTx/>
                          <a:latin typeface="Times New Roman" panose="02020603050405020304" pitchFamily="18" charset="0"/>
                          <a:ea typeface="휴먼명조"/>
                          <a:cs typeface="Times New Roman" panose="02020603050405020304" pitchFamily="18" charset="0"/>
                        </a:rPr>
                        <a:t> </a:t>
                      </a:r>
                      <a:r>
                        <a:rPr kumimoji="0" lang="en-US" altLang="ko-KR" sz="1100" b="0" i="0" u="none" strike="noStrike" kern="0" cap="none" spc="0" normalizeH="0" baseline="0" noProof="0" dirty="0">
                          <a:ln>
                            <a:noFill/>
                          </a:ln>
                          <a:solidFill>
                            <a:srgbClr val="999999"/>
                          </a:solidFill>
                          <a:effectLst/>
                          <a:uLnTx/>
                          <a:uFillTx/>
                          <a:latin typeface="Times New Roman" panose="02020603050405020304" pitchFamily="18" charset="0"/>
                          <a:ea typeface="휴먼명조"/>
                          <a:cs typeface="Times New Roman" panose="02020603050405020304" pitchFamily="18" charset="0"/>
                        </a:rPr>
                        <a:t>)</a:t>
                      </a:r>
                      <a:endParaRPr kumimoji="0" lang="ko-KR" altLang="en-US" sz="1000" b="0" i="0" u="none" strike="noStrike" kern="0" cap="none" spc="0" normalizeH="0" baseline="0" noProof="0" dirty="0">
                        <a:ln>
                          <a:noFill/>
                        </a:ln>
                        <a:solidFill>
                          <a:srgbClr val="000000"/>
                        </a:solidFill>
                        <a:effectLst/>
                        <a:uLnTx/>
                        <a:uFillTx/>
                        <a:latin typeface="Times New Roman" panose="02020603050405020304" pitchFamily="18" charset="0"/>
                        <a:ea typeface="맑은 고딕" panose="020B0503020000020004" pitchFamily="50" charset="-127"/>
                        <a:cs typeface="Times New Roman" panose="02020603050405020304" pitchFamily="18" charset="0"/>
                      </a:endParaRPr>
                    </a:p>
                  </a:txBody>
                  <a:tcPr marL="62901" marR="62901" marT="17390" marB="17390"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958013"/>
                  </a:ext>
                </a:extLst>
              </a:tr>
              <a:tr h="606618">
                <a:tc>
                  <a:txBody>
                    <a:bodyPr/>
                    <a:lstStyle/>
                    <a:p>
                      <a:pPr marL="0" marR="0" indent="0" algn="ctr" fontAlgn="base" latinLnBrk="0">
                        <a:lnSpc>
                          <a:spcPct val="160000"/>
                        </a:lnSpc>
                        <a:spcBef>
                          <a:spcPts val="0"/>
                        </a:spcBef>
                        <a:spcAft>
                          <a:spcPts val="0"/>
                        </a:spcAft>
                      </a:pPr>
                      <a:r>
                        <a:rPr lang="en-US" altLang="ko-KR" sz="900" kern="0" spc="0" dirty="0">
                          <a:solidFill>
                            <a:srgbClr val="999999"/>
                          </a:solidFill>
                          <a:effectLst/>
                          <a:latin typeface="Times New Roman" panose="02020603050405020304" pitchFamily="18" charset="0"/>
                          <a:ea typeface="휴먼명조"/>
                          <a:cs typeface="Times New Roman" panose="02020603050405020304" pitchFamily="18" charset="0"/>
                        </a:rPr>
                        <a:t>Inventory Management</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txBody>
                  <a:tcPr marL="62901" marR="62901" marT="17390" marB="17390"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marL="137160" marR="0" indent="-137160" algn="just" fontAlgn="base" latinLnBrk="1">
                        <a:lnSpc>
                          <a:spcPct val="160000"/>
                        </a:lnSpc>
                        <a:spcBef>
                          <a:spcPts val="0"/>
                        </a:spcBef>
                        <a:spcAft>
                          <a:spcPts val="0"/>
                        </a:spcAft>
                      </a:pPr>
                      <a:r>
                        <a:rPr lang="en-US" altLang="ko-KR" sz="900" kern="0" spc="0" dirty="0">
                          <a:solidFill>
                            <a:srgbClr val="999999"/>
                          </a:solidFill>
                          <a:effectLst/>
                          <a:latin typeface="Times New Roman" panose="02020603050405020304" pitchFamily="18" charset="0"/>
                          <a:ea typeface="휴먼명조"/>
                          <a:cs typeface="Times New Roman" panose="02020603050405020304" pitchFamily="18" charset="0"/>
                        </a:rPr>
                        <a:t>- It is not possible to monitor the status of the warehouse, and it is managed by writing by hand</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txBody>
                  <a:tcPr marL="62901" marR="62901" marT="17390" marB="17390"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marL="127000" marR="0" lvl="0" indent="-127000" algn="ctr" defTabSz="685800" rtl="0" eaLnBrk="1" fontAlgn="base" latinLnBrk="0" hangingPunct="1">
                        <a:lnSpc>
                          <a:spcPct val="160000"/>
                        </a:lnSpc>
                        <a:spcBef>
                          <a:spcPts val="0"/>
                        </a:spcBef>
                        <a:spcAft>
                          <a:spcPts val="0"/>
                        </a:spcAft>
                        <a:buClrTx/>
                        <a:buSzTx/>
                        <a:buFontTx/>
                        <a:buNone/>
                        <a:tabLst/>
                        <a:defRPr/>
                      </a:pPr>
                      <a:r>
                        <a:rPr kumimoji="0" lang="en-US" altLang="ko-KR" sz="1100" b="0" i="0" u="none" strike="noStrike" kern="0" cap="none" spc="0" normalizeH="0" baseline="0" noProof="0">
                          <a:ln>
                            <a:noFill/>
                          </a:ln>
                          <a:solidFill>
                            <a:srgbClr val="999999"/>
                          </a:solidFill>
                          <a:effectLst/>
                          <a:uLnTx/>
                          <a:uFillTx/>
                          <a:latin typeface="Times New Roman" panose="02020603050405020304" pitchFamily="18" charset="0"/>
                          <a:ea typeface="휴먼명조"/>
                          <a:cs typeface="Times New Roman" panose="02020603050405020304" pitchFamily="18" charset="0"/>
                        </a:rPr>
                        <a:t>( Photo</a:t>
                      </a:r>
                      <a:r>
                        <a:rPr kumimoji="0" lang="ko-KR" altLang="en-US" sz="1100" b="0" i="0" u="none" strike="noStrike" kern="0" cap="none" spc="0" normalizeH="0" baseline="0" noProof="0">
                          <a:ln>
                            <a:noFill/>
                          </a:ln>
                          <a:solidFill>
                            <a:srgbClr val="999999"/>
                          </a:solidFill>
                          <a:effectLst/>
                          <a:uLnTx/>
                          <a:uFillTx/>
                          <a:latin typeface="Times New Roman" panose="02020603050405020304" pitchFamily="18" charset="0"/>
                          <a:ea typeface="휴먼명조"/>
                          <a:cs typeface="Times New Roman" panose="02020603050405020304" pitchFamily="18" charset="0"/>
                        </a:rPr>
                        <a:t> </a:t>
                      </a:r>
                      <a:r>
                        <a:rPr kumimoji="0" lang="en-US" altLang="ko-KR" sz="1100" b="0" i="0" u="none" strike="noStrike" kern="0" cap="none" spc="0" normalizeH="0" baseline="0" noProof="0">
                          <a:ln>
                            <a:noFill/>
                          </a:ln>
                          <a:solidFill>
                            <a:srgbClr val="999999"/>
                          </a:solidFill>
                          <a:effectLst/>
                          <a:uLnTx/>
                          <a:uFillTx/>
                          <a:latin typeface="Times New Roman" panose="02020603050405020304" pitchFamily="18" charset="0"/>
                          <a:ea typeface="휴먼명조"/>
                          <a:cs typeface="Times New Roman" panose="02020603050405020304" pitchFamily="18" charset="0"/>
                        </a:rPr>
                        <a:t>)</a:t>
                      </a:r>
                      <a:endParaRPr kumimoji="0" lang="ko-KR" altLang="en-US" sz="1000" b="0" i="0" u="none" strike="noStrike" kern="0" cap="none" spc="0" normalizeH="0" baseline="0" noProof="0" dirty="0">
                        <a:ln>
                          <a:noFill/>
                        </a:ln>
                        <a:solidFill>
                          <a:srgbClr val="000000"/>
                        </a:solidFill>
                        <a:effectLst/>
                        <a:uLnTx/>
                        <a:uFillTx/>
                        <a:latin typeface="Times New Roman" panose="02020603050405020304" pitchFamily="18" charset="0"/>
                        <a:ea typeface="맑은 고딕" panose="020B0503020000020004" pitchFamily="50" charset="-127"/>
                        <a:cs typeface="Times New Roman" panose="02020603050405020304" pitchFamily="18" charset="0"/>
                      </a:endParaRPr>
                    </a:p>
                  </a:txBody>
                  <a:tcPr marL="62901" marR="62901" marT="17390" marB="17390"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02788274"/>
                  </a:ext>
                </a:extLst>
              </a:tr>
              <a:tr h="807396">
                <a:tc>
                  <a:txBody>
                    <a:bodyPr/>
                    <a:lstStyle/>
                    <a:p>
                      <a:pPr marL="0" marR="0" indent="0" algn="ctr" fontAlgn="base" latinLnBrk="0">
                        <a:lnSpc>
                          <a:spcPct val="160000"/>
                        </a:lnSpc>
                        <a:spcBef>
                          <a:spcPts val="0"/>
                        </a:spcBef>
                        <a:spcAft>
                          <a:spcPts val="0"/>
                        </a:spcAft>
                      </a:pPr>
                      <a:r>
                        <a:rPr lang="en-US" altLang="ko-KR" sz="900" kern="0" spc="0" dirty="0">
                          <a:solidFill>
                            <a:srgbClr val="999999"/>
                          </a:solidFill>
                          <a:effectLst/>
                          <a:latin typeface="Times New Roman" panose="02020603050405020304" pitchFamily="18" charset="0"/>
                          <a:ea typeface="휴먼명조"/>
                          <a:cs typeface="Times New Roman" panose="02020603050405020304" pitchFamily="18" charset="0"/>
                        </a:rPr>
                        <a:t>Product manufacturing history management</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txBody>
                  <a:tcPr marL="62901" marR="62901" marT="17390" marB="17390"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marL="132080" marR="0" indent="-132080" algn="just" fontAlgn="base" latinLnBrk="1">
                        <a:lnSpc>
                          <a:spcPct val="160000"/>
                        </a:lnSpc>
                        <a:spcBef>
                          <a:spcPts val="0"/>
                        </a:spcBef>
                        <a:spcAft>
                          <a:spcPts val="0"/>
                        </a:spcAft>
                      </a:pPr>
                      <a:r>
                        <a:rPr lang="en-US" altLang="ko-KR" sz="900" kern="0" spc="0" dirty="0">
                          <a:solidFill>
                            <a:srgbClr val="999999"/>
                          </a:solidFill>
                          <a:effectLst/>
                          <a:latin typeface="Times New Roman" panose="02020603050405020304" pitchFamily="18" charset="0"/>
                          <a:ea typeface="휴먼명조"/>
                          <a:cs typeface="Times New Roman" panose="02020603050405020304" pitchFamily="18" charset="0"/>
                        </a:rPr>
                        <a:t>- History management by paper</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p>
                      <a:pPr marL="0" marR="0" indent="0" algn="just" fontAlgn="base" latinLnBrk="1">
                        <a:lnSpc>
                          <a:spcPct val="160000"/>
                        </a:lnSpc>
                        <a:spcBef>
                          <a:spcPts val="0"/>
                        </a:spcBef>
                        <a:spcAft>
                          <a:spcPts val="0"/>
                        </a:spcAft>
                      </a:pPr>
                      <a:r>
                        <a:rPr lang="en-US" altLang="ko-KR" sz="900" kern="0" spc="0" dirty="0">
                          <a:solidFill>
                            <a:srgbClr val="999999"/>
                          </a:solidFill>
                          <a:effectLst/>
                          <a:latin typeface="Times New Roman" panose="02020603050405020304" pitchFamily="18" charset="0"/>
                          <a:ea typeface="휴먼명조"/>
                          <a:cs typeface="Times New Roman" panose="02020603050405020304" pitchFamily="18" charset="0"/>
                        </a:rPr>
                        <a:t>· Based on the Workers’ Daily</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p>
                      <a:pPr marL="0" marR="0" indent="0" algn="just" fontAlgn="base" latinLnBrk="1">
                        <a:lnSpc>
                          <a:spcPct val="160000"/>
                        </a:lnSpc>
                        <a:spcBef>
                          <a:spcPts val="0"/>
                        </a:spcBef>
                        <a:spcAft>
                          <a:spcPts val="0"/>
                        </a:spcAft>
                      </a:pPr>
                      <a:r>
                        <a:rPr lang="en-US" altLang="ko-KR" sz="900" kern="0" spc="0" dirty="0">
                          <a:solidFill>
                            <a:srgbClr val="999999"/>
                          </a:solidFill>
                          <a:effectLst/>
                          <a:latin typeface="Times New Roman" panose="02020603050405020304" pitchFamily="18" charset="0"/>
                          <a:ea typeface="휴먼명조"/>
                          <a:cs typeface="Times New Roman" panose="02020603050405020304" pitchFamily="18" charset="0"/>
                        </a:rPr>
                        <a:t>· Accurate history management is not possible</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p>
                      <a:pPr marL="0" marR="0" indent="0" algn="just" fontAlgn="base" latinLnBrk="1">
                        <a:lnSpc>
                          <a:spcPct val="160000"/>
                        </a:lnSpc>
                        <a:spcBef>
                          <a:spcPts val="0"/>
                        </a:spcBef>
                        <a:spcAft>
                          <a:spcPts val="0"/>
                        </a:spcAft>
                      </a:pPr>
                      <a:r>
                        <a:rPr lang="en-US" altLang="ko-KR" sz="900" kern="0" spc="0" dirty="0">
                          <a:solidFill>
                            <a:srgbClr val="999999"/>
                          </a:solidFill>
                          <a:effectLst/>
                          <a:latin typeface="Times New Roman" panose="02020603050405020304" pitchFamily="18" charset="0"/>
                          <a:ea typeface="휴먼명조"/>
                          <a:cs typeface="Times New Roman" panose="02020603050405020304" pitchFamily="18" charset="0"/>
                        </a:rPr>
                        <a:t>· Formal management</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txBody>
                  <a:tcPr marL="62901" marR="62901" marT="17390" marB="17390"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marL="127000" marR="0" lvl="0" indent="-127000" algn="ctr" defTabSz="685800" rtl="0" eaLnBrk="1" fontAlgn="base" latinLnBrk="0" hangingPunct="1">
                        <a:lnSpc>
                          <a:spcPct val="160000"/>
                        </a:lnSpc>
                        <a:spcBef>
                          <a:spcPts val="0"/>
                        </a:spcBef>
                        <a:spcAft>
                          <a:spcPts val="0"/>
                        </a:spcAft>
                        <a:buClrTx/>
                        <a:buSzTx/>
                        <a:buFontTx/>
                        <a:buNone/>
                        <a:tabLst/>
                        <a:defRPr/>
                      </a:pPr>
                      <a:r>
                        <a:rPr kumimoji="0" lang="en-US" altLang="ko-KR" sz="1100" b="0" i="0" u="none" strike="noStrike" kern="0" cap="none" spc="0" normalizeH="0" baseline="0" noProof="0">
                          <a:ln>
                            <a:noFill/>
                          </a:ln>
                          <a:solidFill>
                            <a:srgbClr val="999999"/>
                          </a:solidFill>
                          <a:effectLst/>
                          <a:uLnTx/>
                          <a:uFillTx/>
                          <a:latin typeface="Times New Roman" panose="02020603050405020304" pitchFamily="18" charset="0"/>
                          <a:ea typeface="휴먼명조"/>
                          <a:cs typeface="Times New Roman" panose="02020603050405020304" pitchFamily="18" charset="0"/>
                        </a:rPr>
                        <a:t>( Photo</a:t>
                      </a:r>
                      <a:r>
                        <a:rPr kumimoji="0" lang="ko-KR" altLang="en-US" sz="1100" b="0" i="0" u="none" strike="noStrike" kern="0" cap="none" spc="0" normalizeH="0" baseline="0" noProof="0">
                          <a:ln>
                            <a:noFill/>
                          </a:ln>
                          <a:solidFill>
                            <a:srgbClr val="999999"/>
                          </a:solidFill>
                          <a:effectLst/>
                          <a:uLnTx/>
                          <a:uFillTx/>
                          <a:latin typeface="Times New Roman" panose="02020603050405020304" pitchFamily="18" charset="0"/>
                          <a:ea typeface="휴먼명조"/>
                          <a:cs typeface="Times New Roman" panose="02020603050405020304" pitchFamily="18" charset="0"/>
                        </a:rPr>
                        <a:t> </a:t>
                      </a:r>
                      <a:r>
                        <a:rPr kumimoji="0" lang="en-US" altLang="ko-KR" sz="1100" b="0" i="0" u="none" strike="noStrike" kern="0" cap="none" spc="0" normalizeH="0" baseline="0" noProof="0">
                          <a:ln>
                            <a:noFill/>
                          </a:ln>
                          <a:solidFill>
                            <a:srgbClr val="999999"/>
                          </a:solidFill>
                          <a:effectLst/>
                          <a:uLnTx/>
                          <a:uFillTx/>
                          <a:latin typeface="Times New Roman" panose="02020603050405020304" pitchFamily="18" charset="0"/>
                          <a:ea typeface="휴먼명조"/>
                          <a:cs typeface="Times New Roman" panose="02020603050405020304" pitchFamily="18" charset="0"/>
                        </a:rPr>
                        <a:t>)</a:t>
                      </a:r>
                      <a:endParaRPr kumimoji="0" lang="ko-KR" altLang="en-US" sz="1000" b="0" i="0" u="none" strike="noStrike" kern="0" cap="none" spc="0" normalizeH="0" baseline="0" noProof="0" dirty="0">
                        <a:ln>
                          <a:noFill/>
                        </a:ln>
                        <a:solidFill>
                          <a:srgbClr val="000000"/>
                        </a:solidFill>
                        <a:effectLst/>
                        <a:uLnTx/>
                        <a:uFillTx/>
                        <a:latin typeface="Times New Roman" panose="02020603050405020304" pitchFamily="18" charset="0"/>
                        <a:ea typeface="맑은 고딕" panose="020B0503020000020004" pitchFamily="50" charset="-127"/>
                        <a:cs typeface="Times New Roman" panose="02020603050405020304" pitchFamily="18" charset="0"/>
                      </a:endParaRPr>
                    </a:p>
                  </a:txBody>
                  <a:tcPr marL="62901" marR="62901" marT="17390" marB="17390"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2439290"/>
                  </a:ext>
                </a:extLst>
              </a:tr>
              <a:tr h="0">
                <a:tc>
                  <a:txBody>
                    <a:bodyPr/>
                    <a:lstStyle/>
                    <a:p>
                      <a:pPr marL="0" marR="0" indent="0" algn="ctr" fontAlgn="base" latinLnBrk="0">
                        <a:lnSpc>
                          <a:spcPct val="160000"/>
                        </a:lnSpc>
                        <a:spcBef>
                          <a:spcPts val="0"/>
                        </a:spcBef>
                        <a:spcAft>
                          <a:spcPts val="0"/>
                        </a:spcAft>
                      </a:pPr>
                      <a:r>
                        <a:rPr lang="en-US" altLang="ko-KR" sz="900" kern="0" spc="0" dirty="0">
                          <a:solidFill>
                            <a:srgbClr val="999999"/>
                          </a:solidFill>
                          <a:effectLst/>
                          <a:latin typeface="Times New Roman" panose="02020603050405020304" pitchFamily="18" charset="0"/>
                          <a:ea typeface="휴먼명조"/>
                          <a:cs typeface="Times New Roman" panose="02020603050405020304" pitchFamily="18" charset="0"/>
                        </a:rPr>
                        <a:t>Production Current Situation monitoring</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txBody>
                  <a:tcPr marL="62901" marR="62901" marT="17390" marB="17390"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marL="116840" marR="0" indent="-116840" algn="just" fontAlgn="base" latinLnBrk="1">
                        <a:lnSpc>
                          <a:spcPct val="160000"/>
                        </a:lnSpc>
                        <a:spcBef>
                          <a:spcPts val="0"/>
                        </a:spcBef>
                        <a:spcAft>
                          <a:spcPts val="0"/>
                        </a:spcAft>
                      </a:pPr>
                      <a:r>
                        <a:rPr lang="en-US" altLang="ko-KR" sz="900" kern="0" spc="0" dirty="0">
                          <a:solidFill>
                            <a:srgbClr val="999999"/>
                          </a:solidFill>
                          <a:effectLst/>
                          <a:latin typeface="Times New Roman" panose="02020603050405020304" pitchFamily="18" charset="0"/>
                          <a:ea typeface="휴먼명조"/>
                          <a:cs typeface="Times New Roman" panose="02020603050405020304" pitchFamily="18" charset="0"/>
                        </a:rPr>
                        <a:t>- Real-time production progress information is not known due to manual aggregation management</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txBody>
                  <a:tcPr marL="62901" marR="62901" marT="17390" marB="17390"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marL="127000" marR="0" lvl="0" indent="-127000" algn="ctr" defTabSz="685800" rtl="0" eaLnBrk="1" fontAlgn="base" latinLnBrk="0" hangingPunct="1">
                        <a:lnSpc>
                          <a:spcPct val="160000"/>
                        </a:lnSpc>
                        <a:spcBef>
                          <a:spcPts val="0"/>
                        </a:spcBef>
                        <a:spcAft>
                          <a:spcPts val="0"/>
                        </a:spcAft>
                        <a:buClrTx/>
                        <a:buSzTx/>
                        <a:buFontTx/>
                        <a:buNone/>
                        <a:tabLst/>
                        <a:defRPr/>
                      </a:pPr>
                      <a:r>
                        <a:rPr kumimoji="0" lang="en-US" altLang="ko-KR" sz="1100" b="0" i="0" u="none" strike="noStrike" kern="0" cap="none" spc="0" normalizeH="0" baseline="0" noProof="0" dirty="0">
                          <a:ln>
                            <a:noFill/>
                          </a:ln>
                          <a:solidFill>
                            <a:srgbClr val="999999"/>
                          </a:solidFill>
                          <a:effectLst/>
                          <a:uLnTx/>
                          <a:uFillTx/>
                          <a:latin typeface="Times New Roman" panose="02020603050405020304" pitchFamily="18" charset="0"/>
                          <a:ea typeface="휴먼명조"/>
                          <a:cs typeface="Times New Roman" panose="02020603050405020304" pitchFamily="18" charset="0"/>
                        </a:rPr>
                        <a:t>( Photo</a:t>
                      </a:r>
                      <a:r>
                        <a:rPr kumimoji="0" lang="ko-KR" altLang="en-US" sz="1100" b="0" i="0" u="none" strike="noStrike" kern="0" cap="none" spc="0" normalizeH="0" baseline="0" noProof="0" dirty="0">
                          <a:ln>
                            <a:noFill/>
                          </a:ln>
                          <a:solidFill>
                            <a:srgbClr val="999999"/>
                          </a:solidFill>
                          <a:effectLst/>
                          <a:uLnTx/>
                          <a:uFillTx/>
                          <a:latin typeface="Times New Roman" panose="02020603050405020304" pitchFamily="18" charset="0"/>
                          <a:ea typeface="휴먼명조"/>
                          <a:cs typeface="Times New Roman" panose="02020603050405020304" pitchFamily="18" charset="0"/>
                        </a:rPr>
                        <a:t> </a:t>
                      </a:r>
                      <a:r>
                        <a:rPr kumimoji="0" lang="en-US" altLang="ko-KR" sz="1100" b="0" i="0" u="none" strike="noStrike" kern="0" cap="none" spc="0" normalizeH="0" baseline="0" noProof="0" dirty="0">
                          <a:ln>
                            <a:noFill/>
                          </a:ln>
                          <a:solidFill>
                            <a:srgbClr val="999999"/>
                          </a:solidFill>
                          <a:effectLst/>
                          <a:uLnTx/>
                          <a:uFillTx/>
                          <a:latin typeface="Times New Roman" panose="02020603050405020304" pitchFamily="18" charset="0"/>
                          <a:ea typeface="휴먼명조"/>
                          <a:cs typeface="Times New Roman" panose="02020603050405020304" pitchFamily="18" charset="0"/>
                        </a:rPr>
                        <a:t>)</a:t>
                      </a:r>
                      <a:endParaRPr kumimoji="0" lang="ko-KR" altLang="en-US" sz="1000" b="0" i="0" u="none" strike="noStrike" kern="0" cap="none" spc="0" normalizeH="0" baseline="0" noProof="0" dirty="0">
                        <a:ln>
                          <a:noFill/>
                        </a:ln>
                        <a:solidFill>
                          <a:srgbClr val="000000"/>
                        </a:solidFill>
                        <a:effectLst/>
                        <a:uLnTx/>
                        <a:uFillTx/>
                        <a:latin typeface="Times New Roman" panose="02020603050405020304" pitchFamily="18" charset="0"/>
                        <a:ea typeface="맑은 고딕" panose="020B0503020000020004" pitchFamily="50" charset="-127"/>
                        <a:cs typeface="Times New Roman" panose="02020603050405020304" pitchFamily="18" charset="0"/>
                      </a:endParaRPr>
                    </a:p>
                  </a:txBody>
                  <a:tcPr marL="62901" marR="62901" marT="17390" marB="17390"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14430176"/>
                  </a:ext>
                </a:extLst>
              </a:tr>
            </a:tbl>
          </a:graphicData>
        </a:graphic>
      </p:graphicFrame>
      <p:sp>
        <p:nvSpPr>
          <p:cNvPr id="9" name="TextBox 8">
            <a:extLst>
              <a:ext uri="{FF2B5EF4-FFF2-40B4-BE49-F238E27FC236}">
                <a16:creationId xmlns:a16="http://schemas.microsoft.com/office/drawing/2014/main" id="{6A00550D-8085-E551-1637-CACBFE3EABA4}"/>
              </a:ext>
            </a:extLst>
          </p:cNvPr>
          <p:cNvSpPr txBox="1"/>
          <p:nvPr/>
        </p:nvSpPr>
        <p:spPr>
          <a:xfrm>
            <a:off x="296863" y="3676001"/>
            <a:ext cx="6263594" cy="295530"/>
          </a:xfrm>
          <a:prstGeom prst="rect">
            <a:avLst/>
          </a:prstGeom>
          <a:noFill/>
        </p:spPr>
        <p:txBody>
          <a:bodyPr wrap="square">
            <a:spAutoFit/>
          </a:bodyPr>
          <a:lstStyle/>
          <a:p>
            <a:pPr marL="0" marR="0" indent="0" algn="just" fontAlgn="base" latinLnBrk="1">
              <a:lnSpc>
                <a:spcPct val="150000"/>
              </a:lnSpc>
              <a:spcBef>
                <a:spcPts val="0"/>
              </a:spcBef>
              <a:spcAft>
                <a:spcPts val="0"/>
              </a:spcAft>
            </a:pPr>
            <a:r>
              <a:rPr lang="en-US" altLang="ko-KR" sz="1000" kern="0" spc="0" dirty="0">
                <a:solidFill>
                  <a:srgbClr val="000000"/>
                </a:solidFill>
                <a:effectLst/>
                <a:latin typeface="Times New Roman" panose="02020603050405020304" pitchFamily="18" charset="0"/>
                <a:ea typeface="+mj-ea"/>
                <a:cs typeface="Times New Roman" panose="02020603050405020304" pitchFamily="18" charset="0"/>
              </a:rPr>
              <a:t>* Accurately presenting the current state of the company ( deriving problems through analysis of current work, etc. )</a:t>
            </a:r>
          </a:p>
        </p:txBody>
      </p:sp>
      <p:sp>
        <p:nvSpPr>
          <p:cNvPr id="11" name="TextBox 10">
            <a:extLst>
              <a:ext uri="{FF2B5EF4-FFF2-40B4-BE49-F238E27FC236}">
                <a16:creationId xmlns:a16="http://schemas.microsoft.com/office/drawing/2014/main" id="{EAA380AC-BE1C-1674-3687-7B671FADE5E6}"/>
              </a:ext>
            </a:extLst>
          </p:cNvPr>
          <p:cNvSpPr txBox="1"/>
          <p:nvPr/>
        </p:nvSpPr>
        <p:spPr>
          <a:xfrm>
            <a:off x="327660" y="4100300"/>
            <a:ext cx="6235065" cy="304955"/>
          </a:xfrm>
          <a:prstGeom prst="rect">
            <a:avLst/>
          </a:prstGeom>
          <a:noFill/>
        </p:spPr>
        <p:txBody>
          <a:bodyPr wrap="square">
            <a:spAutoFit/>
          </a:bodyPr>
          <a:lstStyle/>
          <a:p>
            <a:pPr marL="0" marR="0" indent="0" algn="l" fontAlgn="base" latinLnBrk="0">
              <a:lnSpc>
                <a:spcPct val="160000"/>
              </a:lnSpc>
              <a:spcBef>
                <a:spcPts val="0"/>
              </a:spcBef>
              <a:spcAft>
                <a:spcPts val="0"/>
              </a:spcAft>
            </a:pPr>
            <a:r>
              <a:rPr lang="ko-KR" altLang="en-US" sz="1000" b="1" kern="0" spc="0" dirty="0">
                <a:solidFill>
                  <a:srgbClr val="000000"/>
                </a:solidFill>
                <a:effectLst/>
                <a:latin typeface="Times New Roman" panose="02020603050405020304" pitchFamily="18" charset="0"/>
                <a:ea typeface="+mj-ea"/>
                <a:cs typeface="Times New Roman" panose="02020603050405020304" pitchFamily="18" charset="0"/>
              </a:rPr>
              <a:t>⑦ </a:t>
            </a:r>
            <a:r>
              <a:rPr lang="en-US" altLang="ko-KR" sz="1000" b="1" kern="0" spc="0" dirty="0">
                <a:solidFill>
                  <a:srgbClr val="000000"/>
                </a:solidFill>
                <a:effectLst/>
                <a:latin typeface="Times New Roman" panose="02020603050405020304" pitchFamily="18" charset="0"/>
                <a:ea typeface="+mj-ea"/>
                <a:cs typeface="Times New Roman" panose="02020603050405020304" pitchFamily="18" charset="0"/>
              </a:rPr>
              <a:t>What do you want to build </a:t>
            </a:r>
            <a:r>
              <a:rPr lang="en-US" altLang="ko-KR" sz="1000" b="1" kern="0" spc="0" dirty="0">
                <a:solidFill>
                  <a:srgbClr val="FF0000"/>
                </a:solidFill>
                <a:effectLst/>
                <a:latin typeface="Times New Roman" panose="02020603050405020304" pitchFamily="18" charset="0"/>
                <a:ea typeface="+mj-ea"/>
                <a:cs typeface="Times New Roman" panose="02020603050405020304" pitchFamily="18" charset="0"/>
              </a:rPr>
              <a:t>( Only for companies that can write )</a:t>
            </a:r>
            <a:endParaRPr lang="ko-KR" altLang="en-US" sz="1000" kern="0" spc="0" dirty="0">
              <a:solidFill>
                <a:srgbClr val="000000"/>
              </a:solidFill>
              <a:effectLst/>
              <a:latin typeface="Times New Roman" panose="02020603050405020304" pitchFamily="18" charset="0"/>
              <a:ea typeface="+mj-ea"/>
              <a:cs typeface="Times New Roman" panose="02020603050405020304" pitchFamily="18" charset="0"/>
            </a:endParaRPr>
          </a:p>
        </p:txBody>
      </p:sp>
      <p:graphicFrame>
        <p:nvGraphicFramePr>
          <p:cNvPr id="12" name="표 11">
            <a:extLst>
              <a:ext uri="{FF2B5EF4-FFF2-40B4-BE49-F238E27FC236}">
                <a16:creationId xmlns:a16="http://schemas.microsoft.com/office/drawing/2014/main" id="{AD30DDD0-9F9C-4452-E088-1E6CF2475225}"/>
              </a:ext>
            </a:extLst>
          </p:cNvPr>
          <p:cNvGraphicFramePr>
            <a:graphicFrameLocks noGrp="1"/>
          </p:cNvGraphicFramePr>
          <p:nvPr>
            <p:extLst>
              <p:ext uri="{D42A27DB-BD31-4B8C-83A1-F6EECF244321}">
                <p14:modId xmlns:p14="http://schemas.microsoft.com/office/powerpoint/2010/main" val="3353086771"/>
              </p:ext>
            </p:extLst>
          </p:nvPr>
        </p:nvGraphicFramePr>
        <p:xfrm>
          <a:off x="313786" y="4402057"/>
          <a:ext cx="6264275" cy="2866048"/>
        </p:xfrm>
        <a:graphic>
          <a:graphicData uri="http://schemas.openxmlformats.org/drawingml/2006/table">
            <a:tbl>
              <a:tblPr/>
              <a:tblGrid>
                <a:gridCol w="6264275">
                  <a:extLst>
                    <a:ext uri="{9D8B030D-6E8A-4147-A177-3AD203B41FA5}">
                      <a16:colId xmlns:a16="http://schemas.microsoft.com/office/drawing/2014/main" val="3936488540"/>
                    </a:ext>
                  </a:extLst>
                </a:gridCol>
              </a:tblGrid>
              <a:tr h="2866048">
                <a:tc>
                  <a:txBody>
                    <a:bodyPr/>
                    <a:lstStyle/>
                    <a:p>
                      <a:pPr marL="228600" indent="-228600">
                        <a:lnSpc>
                          <a:spcPct val="150000"/>
                        </a:lnSpc>
                        <a:buAutoNum type="arabicPeriod"/>
                      </a:pPr>
                      <a:r>
                        <a:rPr lang="en-US" altLang="ko-KR" sz="900" kern="1200" dirty="0">
                          <a:solidFill>
                            <a:srgbClr val="A3A3A3"/>
                          </a:solidFill>
                          <a:effectLst/>
                          <a:latin typeface="Times New Roman" panose="02020603050405020304" pitchFamily="18" charset="0"/>
                          <a:ea typeface="+mn-ea"/>
                          <a:cs typeface="Times New Roman" panose="02020603050405020304" pitchFamily="18" charset="0"/>
                        </a:rPr>
                        <a:t>Kiosks, barcode printers, and scanners are introduced to process the performance of work orders, and the processed results are carried out in the office. Management by monitoring inter-production progress </a:t>
                      </a:r>
                    </a:p>
                    <a:p>
                      <a:pPr marL="228600" indent="-228600">
                        <a:lnSpc>
                          <a:spcPct val="150000"/>
                        </a:lnSpc>
                        <a:buAutoNum type="arabicPeriod"/>
                      </a:pPr>
                      <a:r>
                        <a:rPr lang="en-US" altLang="ko-KR" sz="900" kern="1200" dirty="0">
                          <a:solidFill>
                            <a:srgbClr val="A3A3A3"/>
                          </a:solidFill>
                          <a:effectLst/>
                          <a:latin typeface="Times New Roman" panose="02020603050405020304" pitchFamily="18" charset="0"/>
                          <a:ea typeface="+mn-ea"/>
                          <a:cs typeface="Times New Roman" panose="02020603050405020304" pitchFamily="18" charset="0"/>
                        </a:rPr>
                        <a:t>Computerized management of material incoming and outgoing in raw material warehouse, finished product incoming and out going in raw material warehouses and shipping ( Shipment processing is carried out by PDA )</a:t>
                      </a:r>
                    </a:p>
                    <a:p>
                      <a:pPr marL="228600" indent="-228600">
                        <a:lnSpc>
                          <a:spcPct val="150000"/>
                        </a:lnSpc>
                        <a:buAutoNum type="arabicPeriod"/>
                      </a:pPr>
                      <a:r>
                        <a:rPr lang="en-US" altLang="ko-KR" sz="900" kern="1200" dirty="0">
                          <a:solidFill>
                            <a:srgbClr val="A3A3A3"/>
                          </a:solidFill>
                          <a:effectLst/>
                          <a:latin typeface="Times New Roman" panose="02020603050405020304" pitchFamily="18" charset="0"/>
                          <a:ea typeface="+mn-ea"/>
                          <a:cs typeface="Times New Roman" panose="02020603050405020304" pitchFamily="18" charset="0"/>
                        </a:rPr>
                        <a:t> Production/process management: work order management, performance management, production progress management, defect status monitoring, work standard and work daily report documentation, injection process real-time Equipment counter collection/linkage </a:t>
                      </a:r>
                    </a:p>
                    <a:p>
                      <a:pPr marL="228600" indent="-228600">
                        <a:lnSpc>
                          <a:spcPct val="150000"/>
                        </a:lnSpc>
                        <a:buAutoNum type="arabicPeriod"/>
                      </a:pPr>
                      <a:r>
                        <a:rPr lang="en-US" altLang="ko-KR" sz="900" kern="1200" dirty="0">
                          <a:solidFill>
                            <a:srgbClr val="A3A3A3"/>
                          </a:solidFill>
                          <a:effectLst/>
                          <a:latin typeface="Times New Roman" panose="02020603050405020304" pitchFamily="18" charset="0"/>
                          <a:ea typeface="+mn-ea"/>
                          <a:cs typeface="Times New Roman" panose="02020603050405020304" pitchFamily="18" charset="0"/>
                        </a:rPr>
                        <a:t>Quality control: import inspection management, process inspection management, shipment inspection management </a:t>
                      </a:r>
                    </a:p>
                    <a:p>
                      <a:pPr marL="228600" indent="-228600">
                        <a:lnSpc>
                          <a:spcPct val="150000"/>
                        </a:lnSpc>
                        <a:buAutoNum type="arabicPeriod"/>
                      </a:pPr>
                      <a:r>
                        <a:rPr lang="en-US" altLang="ko-KR" sz="900" kern="1200" dirty="0">
                          <a:solidFill>
                            <a:srgbClr val="A3A3A3"/>
                          </a:solidFill>
                          <a:effectLst/>
                          <a:latin typeface="Times New Roman" panose="02020603050405020304" pitchFamily="18" charset="0"/>
                          <a:ea typeface="+mn-ea"/>
                          <a:cs typeface="Times New Roman" panose="02020603050405020304" pitchFamily="18" charset="0"/>
                        </a:rPr>
                        <a:t>Material management: material receipt management, material shipment management, material return management </a:t>
                      </a:r>
                    </a:p>
                    <a:p>
                      <a:pPr marL="228600" indent="-228600">
                        <a:lnSpc>
                          <a:spcPct val="150000"/>
                        </a:lnSpc>
                        <a:buAutoNum type="arabicPeriod"/>
                      </a:pPr>
                      <a:r>
                        <a:rPr lang="en-US" altLang="ko-KR" sz="900" kern="1200" dirty="0">
                          <a:solidFill>
                            <a:srgbClr val="A3A3A3"/>
                          </a:solidFill>
                          <a:effectLst/>
                          <a:latin typeface="Times New Roman" panose="02020603050405020304" pitchFamily="18" charset="0"/>
                          <a:ea typeface="+mn-ea"/>
                          <a:cs typeface="Times New Roman" panose="02020603050405020304" pitchFamily="18" charset="0"/>
                        </a:rPr>
                        <a:t>Production index management: Comprehensive efficiency analysis of facilities, productivity analysis by product/facility/worker </a:t>
                      </a:r>
                    </a:p>
                    <a:p>
                      <a:pPr marL="228600" indent="-228600">
                        <a:lnSpc>
                          <a:spcPct val="150000"/>
                        </a:lnSpc>
                        <a:buAutoNum type="arabicPeriod"/>
                      </a:pPr>
                      <a:r>
                        <a:rPr lang="en-US" altLang="ko-KR" sz="900" kern="1200" dirty="0">
                          <a:solidFill>
                            <a:srgbClr val="A3A3A3"/>
                          </a:solidFill>
                          <a:effectLst/>
                          <a:latin typeface="Times New Roman" panose="02020603050405020304" pitchFamily="18" charset="0"/>
                          <a:ea typeface="+mn-ea"/>
                          <a:cs typeface="Times New Roman" panose="02020603050405020304" pitchFamily="18" charset="0"/>
                        </a:rPr>
                        <a:t>On-site wired/wireless network construction, etc.</a:t>
                      </a:r>
                    </a:p>
                  </a:txBody>
                  <a:tcPr marL="62969" marR="62969" marT="17409" marB="1740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2372399"/>
                  </a:ext>
                </a:extLst>
              </a:tr>
            </a:tbl>
          </a:graphicData>
        </a:graphic>
      </p:graphicFrame>
      <p:sp>
        <p:nvSpPr>
          <p:cNvPr id="15" name="TextBox 14">
            <a:extLst>
              <a:ext uri="{FF2B5EF4-FFF2-40B4-BE49-F238E27FC236}">
                <a16:creationId xmlns:a16="http://schemas.microsoft.com/office/drawing/2014/main" id="{463F6766-92AA-3A82-02C1-7D1162D26C9C}"/>
              </a:ext>
            </a:extLst>
          </p:cNvPr>
          <p:cNvSpPr txBox="1"/>
          <p:nvPr/>
        </p:nvSpPr>
        <p:spPr>
          <a:xfrm>
            <a:off x="313785" y="7281715"/>
            <a:ext cx="6264275" cy="1362104"/>
          </a:xfrm>
          <a:prstGeom prst="rect">
            <a:avLst/>
          </a:prstGeom>
          <a:noFill/>
        </p:spPr>
        <p:txBody>
          <a:bodyPr wrap="square">
            <a:spAutoFit/>
          </a:bodyPr>
          <a:lstStyle/>
          <a:p>
            <a:pPr>
              <a:lnSpc>
                <a:spcPct val="150000"/>
              </a:lnSpc>
            </a:pPr>
            <a:r>
              <a:rPr lang="en-US" altLang="ko-KR" sz="800" dirty="0">
                <a:effectLst/>
                <a:latin typeface="Times New Roman" panose="02020603050405020304" pitchFamily="18" charset="0"/>
                <a:cs typeface="Times New Roman" panose="02020603050405020304" pitchFamily="18" charset="0"/>
              </a:rPr>
              <a:t>*Written so that the key points of the "smart system application contents" presented for each major process of "➇ Smart Promotion Goals by Major Processes" are summarized. </a:t>
            </a:r>
          </a:p>
          <a:p>
            <a:pPr>
              <a:lnSpc>
                <a:spcPct val="150000"/>
              </a:lnSpc>
            </a:pPr>
            <a:r>
              <a:rPr lang="en-US" altLang="ko-KR" sz="800" dirty="0">
                <a:effectLst/>
                <a:latin typeface="Times New Roman" panose="02020603050405020304" pitchFamily="18" charset="0"/>
                <a:cs typeface="Times New Roman" panose="02020603050405020304" pitchFamily="18" charset="0"/>
              </a:rPr>
              <a:t>** We are planning to build a smart factory step by step according to the smart factory construction roadmap, and the scope to be built is clear, and the purpose of construction is manufacturing innovation Written to be directly related to God </a:t>
            </a:r>
          </a:p>
          <a:p>
            <a:pPr>
              <a:lnSpc>
                <a:spcPct val="150000"/>
              </a:lnSpc>
            </a:pPr>
            <a:r>
              <a:rPr lang="en-US" altLang="ko-KR" sz="800" dirty="0">
                <a:effectLst/>
                <a:latin typeface="Times New Roman" panose="02020603050405020304" pitchFamily="18" charset="0"/>
                <a:cs typeface="Times New Roman" panose="02020603050405020304" pitchFamily="18" charset="0"/>
              </a:rPr>
              <a:t>※ Relevance to manufacturing innovation: Productivity improvement, quality improvement, defect rate reduction, cost reduction, delivery standard number, safe factory security, work through smart factory construction If additional satisfaction is expected to increase and create new jobs, there is a connection with manufacturing innovation.</a:t>
            </a:r>
          </a:p>
        </p:txBody>
      </p:sp>
    </p:spTree>
    <p:extLst>
      <p:ext uri="{BB962C8B-B14F-4D97-AF65-F5344CB8AC3E}">
        <p14:creationId xmlns:p14="http://schemas.microsoft.com/office/powerpoint/2010/main" val="121853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표 1">
            <a:extLst>
              <a:ext uri="{FF2B5EF4-FFF2-40B4-BE49-F238E27FC236}">
                <a16:creationId xmlns:a16="http://schemas.microsoft.com/office/drawing/2014/main" id="{6759F61A-073E-8D99-BEA8-5F83EF173750}"/>
              </a:ext>
            </a:extLst>
          </p:cNvPr>
          <p:cNvGraphicFramePr>
            <a:graphicFrameLocks noGrp="1"/>
          </p:cNvGraphicFramePr>
          <p:nvPr>
            <p:extLst>
              <p:ext uri="{D42A27DB-BD31-4B8C-83A1-F6EECF244321}">
                <p14:modId xmlns:p14="http://schemas.microsoft.com/office/powerpoint/2010/main" val="3356990325"/>
              </p:ext>
            </p:extLst>
          </p:nvPr>
        </p:nvGraphicFramePr>
        <p:xfrm>
          <a:off x="306842" y="547815"/>
          <a:ext cx="6254296" cy="2308514"/>
        </p:xfrm>
        <a:graphic>
          <a:graphicData uri="http://schemas.openxmlformats.org/drawingml/2006/table">
            <a:tbl>
              <a:tblPr/>
              <a:tblGrid>
                <a:gridCol w="1010218">
                  <a:extLst>
                    <a:ext uri="{9D8B030D-6E8A-4147-A177-3AD203B41FA5}">
                      <a16:colId xmlns:a16="http://schemas.microsoft.com/office/drawing/2014/main" val="1885907394"/>
                    </a:ext>
                  </a:extLst>
                </a:gridCol>
                <a:gridCol w="2329251">
                  <a:extLst>
                    <a:ext uri="{9D8B030D-6E8A-4147-A177-3AD203B41FA5}">
                      <a16:colId xmlns:a16="http://schemas.microsoft.com/office/drawing/2014/main" val="1285473371"/>
                    </a:ext>
                  </a:extLst>
                </a:gridCol>
                <a:gridCol w="2329251">
                  <a:extLst>
                    <a:ext uri="{9D8B030D-6E8A-4147-A177-3AD203B41FA5}">
                      <a16:colId xmlns:a16="http://schemas.microsoft.com/office/drawing/2014/main" val="1620556988"/>
                    </a:ext>
                  </a:extLst>
                </a:gridCol>
                <a:gridCol w="585576">
                  <a:extLst>
                    <a:ext uri="{9D8B030D-6E8A-4147-A177-3AD203B41FA5}">
                      <a16:colId xmlns:a16="http://schemas.microsoft.com/office/drawing/2014/main" val="3582900769"/>
                    </a:ext>
                  </a:extLst>
                </a:gridCol>
              </a:tblGrid>
              <a:tr h="448007">
                <a:tc>
                  <a:txBody>
                    <a:bodyPr/>
                    <a:lstStyle/>
                    <a:p>
                      <a:pPr marL="0" marR="0" indent="0" algn="ctr" fontAlgn="base" latinLnBrk="0">
                        <a:lnSpc>
                          <a:spcPct val="130000"/>
                        </a:lnSpc>
                        <a:spcBef>
                          <a:spcPts val="0"/>
                        </a:spcBef>
                        <a:spcAft>
                          <a:spcPts val="0"/>
                        </a:spcAft>
                      </a:pPr>
                      <a:r>
                        <a:rPr lang="en-US" altLang="ko-KR" sz="7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Main</a:t>
                      </a:r>
                      <a:r>
                        <a:rPr lang="ko-KR" altLang="en-US" sz="7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 </a:t>
                      </a:r>
                      <a:r>
                        <a:rPr lang="en-US" altLang="ko-KR" sz="7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process</a:t>
                      </a:r>
                    </a:p>
                    <a:p>
                      <a:pPr marL="0" marR="0" indent="0" algn="ctr" fontAlgn="base" latinLnBrk="0">
                        <a:lnSpc>
                          <a:spcPct val="130000"/>
                        </a:lnSpc>
                        <a:spcBef>
                          <a:spcPts val="0"/>
                        </a:spcBef>
                        <a:spcAft>
                          <a:spcPts val="0"/>
                        </a:spcAft>
                        <a:tabLst/>
                      </a:pPr>
                      <a:r>
                        <a:rPr lang="en-US" altLang="ko-KR" sz="6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 Section for management )</a:t>
                      </a:r>
                      <a:endParaRPr lang="ko-KR" altLang="en-US" sz="600" kern="0" spc="0" dirty="0">
                        <a:solidFill>
                          <a:srgbClr val="000000"/>
                        </a:solidFill>
                        <a:effectLst/>
                        <a:latin typeface="Times New Roman" panose="02020603050405020304" pitchFamily="18" charset="0"/>
                        <a:cs typeface="Times New Roman" panose="02020603050405020304" pitchFamily="18" charset="0"/>
                      </a:endParaRPr>
                    </a:p>
                  </a:txBody>
                  <a:tcPr marL="47710" marR="47710" marT="13190" marB="1319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6F7"/>
                    </a:solidFill>
                  </a:tcPr>
                </a:tc>
                <a:tc>
                  <a:txBody>
                    <a:bodyPr/>
                    <a:lstStyle/>
                    <a:p>
                      <a:pPr marL="0" marR="0" indent="0" algn="ctr" fontAlgn="base" latinLnBrk="0">
                        <a:lnSpc>
                          <a:spcPct val="130000"/>
                        </a:lnSpc>
                        <a:spcBef>
                          <a:spcPts val="0"/>
                        </a:spcBef>
                        <a:spcAft>
                          <a:spcPts val="0"/>
                        </a:spcAft>
                      </a:pPr>
                      <a:r>
                        <a:rPr lang="en-US" altLang="ko-KR" sz="7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Equipment name, manual work details</a:t>
                      </a:r>
                      <a:endParaRPr lang="ko-KR" altLang="en-US" sz="700" kern="0" spc="0" dirty="0">
                        <a:solidFill>
                          <a:srgbClr val="000000"/>
                        </a:solidFill>
                        <a:effectLst/>
                        <a:latin typeface="Times New Roman" panose="02020603050405020304" pitchFamily="18" charset="0"/>
                        <a:cs typeface="Times New Roman" panose="02020603050405020304" pitchFamily="18" charset="0"/>
                      </a:endParaRPr>
                    </a:p>
                  </a:txBody>
                  <a:tcPr marL="47710" marR="47710" marT="13190" marB="1319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6F7"/>
                    </a:solidFill>
                  </a:tcPr>
                </a:tc>
                <a:tc>
                  <a:txBody>
                    <a:bodyPr/>
                    <a:lstStyle/>
                    <a:p>
                      <a:pPr marL="0" marR="0" indent="0" algn="ctr" fontAlgn="base" latinLnBrk="0">
                        <a:lnSpc>
                          <a:spcPct val="130000"/>
                        </a:lnSpc>
                        <a:spcBef>
                          <a:spcPts val="0"/>
                        </a:spcBef>
                        <a:spcAft>
                          <a:spcPts val="0"/>
                        </a:spcAft>
                      </a:pPr>
                      <a:r>
                        <a:rPr lang="en-US" altLang="ko-KR" sz="700" kern="0" spc="0" dirty="0">
                          <a:solidFill>
                            <a:srgbClr val="000000"/>
                          </a:solidFill>
                          <a:effectLst/>
                          <a:latin typeface="Times New Roman" panose="02020603050405020304" pitchFamily="18" charset="0"/>
                          <a:cs typeface="Times New Roman" panose="02020603050405020304" pitchFamily="18" charset="0"/>
                        </a:rPr>
                        <a:t>Explanation of process, equipment, and manual work</a:t>
                      </a:r>
                      <a:endParaRPr lang="ko-KR" altLang="en-US" sz="700" kern="0" spc="0" dirty="0">
                        <a:solidFill>
                          <a:srgbClr val="000000"/>
                        </a:solidFill>
                        <a:effectLst/>
                        <a:latin typeface="Times New Roman" panose="02020603050405020304" pitchFamily="18" charset="0"/>
                        <a:cs typeface="Times New Roman" panose="02020603050405020304" pitchFamily="18" charset="0"/>
                      </a:endParaRPr>
                    </a:p>
                  </a:txBody>
                  <a:tcPr marL="47710" marR="47710" marT="13190" marB="1319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6F7"/>
                    </a:solidFill>
                  </a:tcPr>
                </a:tc>
                <a:tc>
                  <a:txBody>
                    <a:bodyPr/>
                    <a:lstStyle/>
                    <a:p>
                      <a:pPr marL="0" marR="0" indent="0" algn="ctr" fontAlgn="base" latinLnBrk="0">
                        <a:lnSpc>
                          <a:spcPct val="130000"/>
                        </a:lnSpc>
                        <a:spcBef>
                          <a:spcPts val="0"/>
                        </a:spcBef>
                        <a:spcAft>
                          <a:spcPts val="0"/>
                        </a:spcAft>
                      </a:pPr>
                      <a:r>
                        <a:rPr lang="ko-KR" altLang="en-US" sz="7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스마트화 희망여부 </a:t>
                      </a:r>
                      <a:r>
                        <a:rPr lang="en-US" altLang="ko-KR" sz="7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(O, X)</a:t>
                      </a:r>
                      <a:endParaRPr lang="ko-KR" altLang="en-US" sz="700" kern="0" spc="0" dirty="0">
                        <a:solidFill>
                          <a:srgbClr val="000000"/>
                        </a:solidFill>
                        <a:effectLst/>
                        <a:latin typeface="Times New Roman" panose="02020603050405020304" pitchFamily="18" charset="0"/>
                        <a:cs typeface="Times New Roman" panose="02020603050405020304" pitchFamily="18" charset="0"/>
                      </a:endParaRPr>
                    </a:p>
                  </a:txBody>
                  <a:tcPr marL="47710" marR="47710" marT="13190" marB="1319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6F7"/>
                    </a:solidFill>
                  </a:tcPr>
                </a:tc>
                <a:extLst>
                  <a:ext uri="{0D108BD9-81ED-4DB2-BD59-A6C34878D82A}">
                    <a16:rowId xmlns:a16="http://schemas.microsoft.com/office/drawing/2014/main" val="3898049675"/>
                  </a:ext>
                </a:extLst>
              </a:tr>
              <a:tr h="169137">
                <a:tc rowSpan="3">
                  <a:txBody>
                    <a:bodyPr/>
                    <a:lstStyle/>
                    <a:p>
                      <a:pPr marL="0" marR="0" indent="0" algn="ctr" fontAlgn="base" latinLnBrk="0">
                        <a:lnSpc>
                          <a:spcPct val="130000"/>
                        </a:lnSpc>
                        <a:spcBef>
                          <a:spcPts val="0"/>
                        </a:spcBef>
                        <a:spcAft>
                          <a:spcPts val="0"/>
                        </a:spcAft>
                      </a:pPr>
                      <a:r>
                        <a:rPr lang="en-US" altLang="ko-KR" sz="800" kern="0" spc="-30" dirty="0">
                          <a:solidFill>
                            <a:srgbClr val="999999"/>
                          </a:solidFill>
                          <a:effectLst/>
                          <a:latin typeface="Times New Roman" panose="02020603050405020304" pitchFamily="18" charset="0"/>
                          <a:ea typeface="함초롬바탕" panose="02030604000101010101" pitchFamily="18" charset="-127"/>
                          <a:cs typeface="Times New Roman" panose="02020603050405020304" pitchFamily="18" charset="0"/>
                        </a:rPr>
                        <a:t>Packaging Management</a:t>
                      </a:r>
                      <a:endParaRPr lang="ko-KR" altLang="en-US" sz="700" kern="0" spc="0" dirty="0">
                        <a:solidFill>
                          <a:srgbClr val="000000"/>
                        </a:solidFill>
                        <a:effectLst/>
                        <a:latin typeface="Times New Roman" panose="02020603050405020304" pitchFamily="18" charset="0"/>
                        <a:cs typeface="Times New Roman" panose="02020603050405020304" pitchFamily="18" charset="0"/>
                      </a:endParaRPr>
                    </a:p>
                  </a:txBody>
                  <a:tcPr marL="47710" marR="47710" marT="13190" marB="1319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30000"/>
                        </a:lnSpc>
                        <a:spcBef>
                          <a:spcPts val="0"/>
                        </a:spcBef>
                        <a:spcAft>
                          <a:spcPts val="0"/>
                        </a:spcAft>
                      </a:pPr>
                      <a:r>
                        <a:rPr lang="en-US" altLang="ko-KR" sz="800" kern="0" spc="-30" dirty="0">
                          <a:solidFill>
                            <a:srgbClr val="999999"/>
                          </a:solidFill>
                          <a:effectLst/>
                          <a:latin typeface="Times New Roman" panose="02020603050405020304" pitchFamily="18" charset="0"/>
                          <a:ea typeface="함초롬바탕" panose="02030604000101010101" pitchFamily="18" charset="-127"/>
                          <a:cs typeface="Times New Roman" panose="02020603050405020304" pitchFamily="18" charset="0"/>
                        </a:rPr>
                        <a:t>Vacuum packaging</a:t>
                      </a:r>
                      <a:endParaRPr lang="ko-KR" altLang="en-US" sz="700" kern="0" spc="0" dirty="0">
                        <a:solidFill>
                          <a:srgbClr val="000000"/>
                        </a:solidFill>
                        <a:effectLst/>
                        <a:latin typeface="Times New Roman" panose="02020603050405020304" pitchFamily="18" charset="0"/>
                        <a:cs typeface="Times New Roman" panose="02020603050405020304" pitchFamily="18" charset="0"/>
                      </a:endParaRPr>
                    </a:p>
                  </a:txBody>
                  <a:tcPr marL="47710" marR="47710" marT="13190" marB="1319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30000"/>
                        </a:lnSpc>
                        <a:spcBef>
                          <a:spcPts val="0"/>
                        </a:spcBef>
                        <a:spcAft>
                          <a:spcPts val="0"/>
                        </a:spcAft>
                      </a:pPr>
                      <a:r>
                        <a:rPr lang="en-US" altLang="ko-KR" sz="700" kern="0" spc="0" dirty="0">
                          <a:solidFill>
                            <a:srgbClr val="808080"/>
                          </a:solidFill>
                          <a:effectLst/>
                          <a:latin typeface="Times New Roman" panose="02020603050405020304" pitchFamily="18" charset="0"/>
                          <a:ea typeface="함초롬바탕" panose="02030604000101010101" pitchFamily="18" charset="-127"/>
                          <a:cs typeface="Times New Roman" panose="02020603050405020304" pitchFamily="18" charset="0"/>
                        </a:rPr>
                        <a:t>Manual transfer to the vacuum machine</a:t>
                      </a:r>
                      <a:endParaRPr lang="ko-KR" altLang="en-US" sz="700" kern="0" spc="0" dirty="0">
                        <a:solidFill>
                          <a:srgbClr val="000000"/>
                        </a:solidFill>
                        <a:effectLst/>
                        <a:latin typeface="Times New Roman" panose="02020603050405020304" pitchFamily="18" charset="0"/>
                        <a:cs typeface="Times New Roman" panose="02020603050405020304" pitchFamily="18" charset="0"/>
                      </a:endParaRPr>
                    </a:p>
                  </a:txBody>
                  <a:tcPr marL="47710" marR="47710" marT="13190" marB="1319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30000"/>
                        </a:lnSpc>
                        <a:spcBef>
                          <a:spcPts val="0"/>
                        </a:spcBef>
                        <a:spcAft>
                          <a:spcPts val="0"/>
                        </a:spcAft>
                      </a:pPr>
                      <a:r>
                        <a:rPr lang="en-US" sz="800" kern="0" spc="-30" dirty="0">
                          <a:solidFill>
                            <a:srgbClr val="999999"/>
                          </a:solidFill>
                          <a:effectLst/>
                          <a:latin typeface="Times New Roman" panose="02020603050405020304" pitchFamily="18" charset="0"/>
                          <a:ea typeface="함초롬바탕" panose="02030604000101010101" pitchFamily="18" charset="-127"/>
                          <a:cs typeface="Times New Roman" panose="02020603050405020304" pitchFamily="18" charset="0"/>
                        </a:rPr>
                        <a:t>O</a:t>
                      </a:r>
                      <a:endParaRPr lang="en-US" sz="700" kern="0" spc="0" dirty="0">
                        <a:solidFill>
                          <a:srgbClr val="000000"/>
                        </a:solidFill>
                        <a:effectLst/>
                        <a:latin typeface="Times New Roman" panose="02020603050405020304" pitchFamily="18" charset="0"/>
                        <a:cs typeface="Times New Roman" panose="02020603050405020304" pitchFamily="18" charset="0"/>
                      </a:endParaRPr>
                    </a:p>
                  </a:txBody>
                  <a:tcPr marL="47710" marR="47710" marT="13190" marB="1319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4292949"/>
                  </a:ext>
                </a:extLst>
              </a:tr>
              <a:tr h="169137">
                <a:tc vMerge="1">
                  <a:txBody>
                    <a:bodyPr/>
                    <a:lstStyle/>
                    <a:p>
                      <a:pPr latinLnBrk="1"/>
                      <a:endParaRPr lang="ko-KR" altLang="en-US"/>
                    </a:p>
                  </a:txBody>
                  <a:tcPr/>
                </a:tc>
                <a:tc>
                  <a:txBody>
                    <a:bodyPr/>
                    <a:lstStyle/>
                    <a:p>
                      <a:pPr marL="0" marR="0" indent="0" algn="ctr" fontAlgn="base" latinLnBrk="0">
                        <a:lnSpc>
                          <a:spcPct val="130000"/>
                        </a:lnSpc>
                        <a:spcBef>
                          <a:spcPts val="0"/>
                        </a:spcBef>
                        <a:spcAft>
                          <a:spcPts val="0"/>
                        </a:spcAft>
                      </a:pPr>
                      <a:r>
                        <a:rPr lang="en-US" altLang="ko-KR" sz="800" kern="0" spc="-30" dirty="0">
                          <a:solidFill>
                            <a:srgbClr val="999999"/>
                          </a:solidFill>
                          <a:effectLst/>
                          <a:latin typeface="Times New Roman" panose="02020603050405020304" pitchFamily="18" charset="0"/>
                          <a:ea typeface="함초롬바탕" panose="02030604000101010101" pitchFamily="18" charset="-127"/>
                          <a:cs typeface="Times New Roman" panose="02020603050405020304" pitchFamily="18" charset="0"/>
                        </a:rPr>
                        <a:t>Metal inspection machine</a:t>
                      </a:r>
                      <a:endParaRPr lang="ko-KR" altLang="en-US" sz="700" kern="0" spc="0" dirty="0">
                        <a:solidFill>
                          <a:srgbClr val="000000"/>
                        </a:solidFill>
                        <a:effectLst/>
                        <a:latin typeface="Times New Roman" panose="02020603050405020304" pitchFamily="18" charset="0"/>
                        <a:cs typeface="Times New Roman" panose="02020603050405020304" pitchFamily="18" charset="0"/>
                      </a:endParaRPr>
                    </a:p>
                  </a:txBody>
                  <a:tcPr marL="47710" marR="47710" marT="13190" marB="1319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30000"/>
                        </a:lnSpc>
                        <a:spcBef>
                          <a:spcPts val="0"/>
                        </a:spcBef>
                        <a:spcAft>
                          <a:spcPts val="0"/>
                        </a:spcAft>
                      </a:pPr>
                      <a:r>
                        <a:rPr lang="en-US" altLang="ko-KR" sz="700" kern="0" spc="0" dirty="0">
                          <a:solidFill>
                            <a:srgbClr val="808080"/>
                          </a:solidFill>
                          <a:effectLst/>
                          <a:latin typeface="Times New Roman" panose="02020603050405020304" pitchFamily="18" charset="0"/>
                          <a:ea typeface="함초롬바탕" panose="02030604000101010101" pitchFamily="18" charset="-127"/>
                          <a:cs typeface="Times New Roman" panose="02020603050405020304" pitchFamily="18" charset="0"/>
                        </a:rPr>
                        <a:t>Reduced utility of equipment</a:t>
                      </a:r>
                      <a:endParaRPr lang="ko-KR" altLang="en-US" sz="700" kern="0" spc="0" dirty="0">
                        <a:solidFill>
                          <a:srgbClr val="000000"/>
                        </a:solidFill>
                        <a:effectLst/>
                        <a:latin typeface="Times New Roman" panose="02020603050405020304" pitchFamily="18" charset="0"/>
                        <a:cs typeface="Times New Roman" panose="02020603050405020304" pitchFamily="18" charset="0"/>
                      </a:endParaRPr>
                    </a:p>
                  </a:txBody>
                  <a:tcPr marL="47710" marR="47710" marT="13190" marB="1319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30000"/>
                        </a:lnSpc>
                        <a:spcBef>
                          <a:spcPts val="0"/>
                        </a:spcBef>
                        <a:spcAft>
                          <a:spcPts val="0"/>
                        </a:spcAft>
                      </a:pPr>
                      <a:r>
                        <a:rPr lang="en-US" sz="800" kern="0" spc="-30">
                          <a:solidFill>
                            <a:srgbClr val="999999"/>
                          </a:solidFill>
                          <a:effectLst/>
                          <a:latin typeface="Times New Roman" panose="02020603050405020304" pitchFamily="18" charset="0"/>
                          <a:ea typeface="함초롬바탕" panose="02030604000101010101" pitchFamily="18" charset="-127"/>
                          <a:cs typeface="Times New Roman" panose="02020603050405020304" pitchFamily="18" charset="0"/>
                        </a:rPr>
                        <a:t>O</a:t>
                      </a:r>
                      <a:endParaRPr lang="en-US" sz="700" kern="0" spc="0">
                        <a:solidFill>
                          <a:srgbClr val="000000"/>
                        </a:solidFill>
                        <a:effectLst/>
                        <a:latin typeface="Times New Roman" panose="02020603050405020304" pitchFamily="18" charset="0"/>
                        <a:cs typeface="Times New Roman" panose="02020603050405020304" pitchFamily="18" charset="0"/>
                      </a:endParaRPr>
                    </a:p>
                  </a:txBody>
                  <a:tcPr marL="47710" marR="47710" marT="13190" marB="1319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6833793"/>
                  </a:ext>
                </a:extLst>
              </a:tr>
              <a:tr h="169137">
                <a:tc vMerge="1">
                  <a:txBody>
                    <a:bodyPr/>
                    <a:lstStyle/>
                    <a:p>
                      <a:pPr latinLnBrk="1"/>
                      <a:endParaRPr lang="ko-KR" altLang="en-US"/>
                    </a:p>
                  </a:txBody>
                  <a:tcPr/>
                </a:tc>
                <a:tc>
                  <a:txBody>
                    <a:bodyPr/>
                    <a:lstStyle/>
                    <a:p>
                      <a:pPr marL="0" marR="0" indent="0" algn="ctr" fontAlgn="base" latinLnBrk="0">
                        <a:lnSpc>
                          <a:spcPct val="130000"/>
                        </a:lnSpc>
                        <a:spcBef>
                          <a:spcPts val="0"/>
                        </a:spcBef>
                        <a:spcAft>
                          <a:spcPts val="0"/>
                        </a:spcAft>
                      </a:pPr>
                      <a:r>
                        <a:rPr lang="en-US" altLang="ko-KR" sz="800" kern="0" spc="-30" dirty="0">
                          <a:solidFill>
                            <a:srgbClr val="999999"/>
                          </a:solidFill>
                          <a:effectLst/>
                          <a:latin typeface="Times New Roman" panose="02020603050405020304" pitchFamily="18" charset="0"/>
                          <a:ea typeface="함초롬바탕" panose="02030604000101010101" pitchFamily="18" charset="-127"/>
                          <a:cs typeface="Times New Roman" panose="02020603050405020304" pitchFamily="18" charset="0"/>
                        </a:rPr>
                        <a:t>Equipment name, manual work details</a:t>
                      </a:r>
                      <a:endParaRPr lang="ko-KR" altLang="en-US" sz="700" kern="0" spc="0" dirty="0">
                        <a:solidFill>
                          <a:srgbClr val="000000"/>
                        </a:solidFill>
                        <a:effectLst/>
                        <a:latin typeface="Times New Roman" panose="02020603050405020304" pitchFamily="18" charset="0"/>
                        <a:cs typeface="Times New Roman" panose="02020603050405020304" pitchFamily="18" charset="0"/>
                      </a:endParaRPr>
                    </a:p>
                  </a:txBody>
                  <a:tcPr marL="47710" marR="47710" marT="13190" marB="1319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30000"/>
                        </a:lnSpc>
                        <a:spcBef>
                          <a:spcPts val="0"/>
                        </a:spcBef>
                        <a:spcAft>
                          <a:spcPts val="0"/>
                        </a:spcAft>
                      </a:pPr>
                      <a:endParaRPr lang="ko-KR" altLang="en-US" sz="700" kern="0" spc="0" dirty="0">
                        <a:solidFill>
                          <a:srgbClr val="000000"/>
                        </a:solidFill>
                        <a:effectLst/>
                        <a:latin typeface="Times New Roman" panose="02020603050405020304" pitchFamily="18" charset="0"/>
                        <a:cs typeface="Times New Roman" panose="02020603050405020304" pitchFamily="18" charset="0"/>
                      </a:endParaRPr>
                    </a:p>
                  </a:txBody>
                  <a:tcPr marL="47710" marR="47710" marT="13190" marB="1319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30000"/>
                        </a:lnSpc>
                        <a:spcBef>
                          <a:spcPts val="0"/>
                        </a:spcBef>
                        <a:spcAft>
                          <a:spcPts val="0"/>
                        </a:spcAft>
                      </a:pPr>
                      <a:r>
                        <a:rPr lang="en-US" sz="800" kern="0" spc="-30">
                          <a:solidFill>
                            <a:srgbClr val="999999"/>
                          </a:solidFill>
                          <a:effectLst/>
                          <a:latin typeface="Times New Roman" panose="02020603050405020304" pitchFamily="18" charset="0"/>
                          <a:ea typeface="함초롬바탕" panose="02030604000101010101" pitchFamily="18" charset="-127"/>
                          <a:cs typeface="Times New Roman" panose="02020603050405020304" pitchFamily="18" charset="0"/>
                        </a:rPr>
                        <a:t>O</a:t>
                      </a:r>
                      <a:endParaRPr lang="en-US" sz="700" kern="0" spc="0">
                        <a:solidFill>
                          <a:srgbClr val="000000"/>
                        </a:solidFill>
                        <a:effectLst/>
                        <a:latin typeface="Times New Roman" panose="02020603050405020304" pitchFamily="18" charset="0"/>
                        <a:cs typeface="Times New Roman" panose="02020603050405020304" pitchFamily="18" charset="0"/>
                      </a:endParaRPr>
                    </a:p>
                  </a:txBody>
                  <a:tcPr marL="47710" marR="47710" marT="13190" marB="1319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358512"/>
                  </a:ext>
                </a:extLst>
              </a:tr>
              <a:tr h="169137">
                <a:tc rowSpan="2">
                  <a:txBody>
                    <a:bodyPr/>
                    <a:lstStyle/>
                    <a:p>
                      <a:pPr marL="0" marR="0" indent="0" algn="ctr" fontAlgn="base" latinLnBrk="0">
                        <a:lnSpc>
                          <a:spcPct val="130000"/>
                        </a:lnSpc>
                        <a:spcBef>
                          <a:spcPts val="0"/>
                        </a:spcBef>
                        <a:spcAft>
                          <a:spcPts val="0"/>
                        </a:spcAft>
                      </a:pPr>
                      <a:r>
                        <a:rPr lang="en-US" altLang="ko-KR" sz="800" kern="0" spc="-30" dirty="0">
                          <a:solidFill>
                            <a:srgbClr val="999999"/>
                          </a:solidFill>
                          <a:effectLst/>
                          <a:latin typeface="Times New Roman" panose="02020603050405020304" pitchFamily="18" charset="0"/>
                          <a:ea typeface="함초롬바탕" panose="02030604000101010101" pitchFamily="18" charset="-127"/>
                          <a:cs typeface="Times New Roman" panose="02020603050405020304" pitchFamily="18" charset="0"/>
                        </a:rPr>
                        <a:t>Process 1</a:t>
                      </a:r>
                      <a:endParaRPr lang="ko-KR" altLang="en-US" sz="700" kern="0" spc="0" dirty="0">
                        <a:solidFill>
                          <a:srgbClr val="000000"/>
                        </a:solidFill>
                        <a:effectLst/>
                        <a:latin typeface="Times New Roman" panose="02020603050405020304" pitchFamily="18" charset="0"/>
                        <a:cs typeface="Times New Roman" panose="02020603050405020304" pitchFamily="18" charset="0"/>
                      </a:endParaRPr>
                    </a:p>
                  </a:txBody>
                  <a:tcPr marL="47710" marR="47710" marT="13190" marB="1319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30000"/>
                        </a:lnSpc>
                        <a:spcBef>
                          <a:spcPts val="0"/>
                        </a:spcBef>
                        <a:spcAft>
                          <a:spcPts val="0"/>
                        </a:spcAft>
                      </a:pPr>
                      <a:r>
                        <a:rPr lang="en-US" altLang="ko-KR" sz="800" kern="0" spc="-30" dirty="0">
                          <a:solidFill>
                            <a:srgbClr val="999999"/>
                          </a:solidFill>
                          <a:effectLst/>
                          <a:latin typeface="Times New Roman" panose="02020603050405020304" pitchFamily="18" charset="0"/>
                          <a:ea typeface="함초롬바탕" panose="02030604000101010101" pitchFamily="18" charset="-127"/>
                          <a:cs typeface="Times New Roman" panose="02020603050405020304" pitchFamily="18" charset="0"/>
                        </a:rPr>
                        <a:t>Machine 1</a:t>
                      </a:r>
                      <a:endParaRPr lang="ko-KR" altLang="en-US" sz="700" kern="0" spc="0" dirty="0">
                        <a:solidFill>
                          <a:srgbClr val="000000"/>
                        </a:solidFill>
                        <a:effectLst/>
                        <a:latin typeface="Times New Roman" panose="02020603050405020304" pitchFamily="18" charset="0"/>
                        <a:cs typeface="Times New Roman" panose="02020603050405020304" pitchFamily="18" charset="0"/>
                      </a:endParaRPr>
                    </a:p>
                  </a:txBody>
                  <a:tcPr marL="47710" marR="47710" marT="13190" marB="1319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30000"/>
                        </a:lnSpc>
                        <a:spcBef>
                          <a:spcPts val="0"/>
                        </a:spcBef>
                        <a:spcAft>
                          <a:spcPts val="0"/>
                        </a:spcAft>
                      </a:pPr>
                      <a:endParaRPr lang="ko-KR" altLang="en-US" sz="700" kern="0" spc="0" dirty="0">
                        <a:solidFill>
                          <a:srgbClr val="000000"/>
                        </a:solidFill>
                        <a:effectLst/>
                        <a:latin typeface="Times New Roman" panose="02020603050405020304" pitchFamily="18" charset="0"/>
                        <a:cs typeface="Times New Roman" panose="02020603050405020304" pitchFamily="18" charset="0"/>
                      </a:endParaRPr>
                    </a:p>
                  </a:txBody>
                  <a:tcPr marL="47710" marR="47710" marT="13190" marB="1319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30000"/>
                        </a:lnSpc>
                        <a:spcBef>
                          <a:spcPts val="0"/>
                        </a:spcBef>
                        <a:spcAft>
                          <a:spcPts val="0"/>
                        </a:spcAft>
                      </a:pPr>
                      <a:r>
                        <a:rPr lang="en-US" sz="800" kern="0" spc="-30">
                          <a:solidFill>
                            <a:srgbClr val="999999"/>
                          </a:solidFill>
                          <a:effectLst/>
                          <a:latin typeface="Times New Roman" panose="02020603050405020304" pitchFamily="18" charset="0"/>
                          <a:ea typeface="함초롬바탕" panose="02030604000101010101" pitchFamily="18" charset="-127"/>
                          <a:cs typeface="Times New Roman" panose="02020603050405020304" pitchFamily="18" charset="0"/>
                        </a:rPr>
                        <a:t>X</a:t>
                      </a:r>
                      <a:endParaRPr lang="en-US" sz="700" kern="0" spc="0">
                        <a:solidFill>
                          <a:srgbClr val="000000"/>
                        </a:solidFill>
                        <a:effectLst/>
                        <a:latin typeface="Times New Roman" panose="02020603050405020304" pitchFamily="18" charset="0"/>
                        <a:cs typeface="Times New Roman" panose="02020603050405020304" pitchFamily="18" charset="0"/>
                      </a:endParaRPr>
                    </a:p>
                  </a:txBody>
                  <a:tcPr marL="47710" marR="47710" marT="13190" marB="1319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1481430"/>
                  </a:ext>
                </a:extLst>
              </a:tr>
              <a:tr h="169137">
                <a:tc vMerge="1">
                  <a:txBody>
                    <a:bodyPr/>
                    <a:lstStyle/>
                    <a:p>
                      <a:pPr latinLnBrk="1"/>
                      <a:endParaRPr lang="ko-KR" altLang="en-US"/>
                    </a:p>
                  </a:txBody>
                  <a:tcPr/>
                </a:tc>
                <a:tc>
                  <a:txBody>
                    <a:bodyPr/>
                    <a:lstStyle/>
                    <a:p>
                      <a:pPr marL="0" marR="0" indent="0" algn="ctr" fontAlgn="base" latinLnBrk="0">
                        <a:lnSpc>
                          <a:spcPct val="130000"/>
                        </a:lnSpc>
                        <a:spcBef>
                          <a:spcPts val="0"/>
                        </a:spcBef>
                        <a:spcAft>
                          <a:spcPts val="0"/>
                        </a:spcAft>
                      </a:pPr>
                      <a:r>
                        <a:rPr lang="en-US" altLang="ko-KR" sz="800" kern="0" spc="-30" dirty="0">
                          <a:solidFill>
                            <a:srgbClr val="999999"/>
                          </a:solidFill>
                          <a:effectLst/>
                          <a:latin typeface="Times New Roman" panose="02020603050405020304" pitchFamily="18" charset="0"/>
                          <a:ea typeface="함초롬바탕" panose="02030604000101010101" pitchFamily="18" charset="-127"/>
                          <a:cs typeface="Times New Roman" panose="02020603050405020304" pitchFamily="18" charset="0"/>
                        </a:rPr>
                        <a:t>Machine 2</a:t>
                      </a:r>
                      <a:endParaRPr lang="ko-KR" altLang="en-US" sz="700" kern="0" spc="0" dirty="0">
                        <a:solidFill>
                          <a:srgbClr val="000000"/>
                        </a:solidFill>
                        <a:effectLst/>
                        <a:latin typeface="Times New Roman" panose="02020603050405020304" pitchFamily="18" charset="0"/>
                        <a:cs typeface="Times New Roman" panose="02020603050405020304" pitchFamily="18" charset="0"/>
                      </a:endParaRPr>
                    </a:p>
                  </a:txBody>
                  <a:tcPr marL="47710" marR="47710" marT="13190" marB="1319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30000"/>
                        </a:lnSpc>
                        <a:spcBef>
                          <a:spcPts val="0"/>
                        </a:spcBef>
                        <a:spcAft>
                          <a:spcPts val="0"/>
                        </a:spcAft>
                      </a:pPr>
                      <a:endParaRPr lang="ko-KR" altLang="en-US" sz="700" kern="0" spc="0" dirty="0">
                        <a:solidFill>
                          <a:srgbClr val="000000"/>
                        </a:solidFill>
                        <a:effectLst/>
                        <a:latin typeface="Times New Roman" panose="02020603050405020304" pitchFamily="18" charset="0"/>
                        <a:cs typeface="Times New Roman" panose="02020603050405020304" pitchFamily="18" charset="0"/>
                      </a:endParaRPr>
                    </a:p>
                  </a:txBody>
                  <a:tcPr marL="47710" marR="47710" marT="13190" marB="1319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30000"/>
                        </a:lnSpc>
                        <a:spcBef>
                          <a:spcPts val="0"/>
                        </a:spcBef>
                        <a:spcAft>
                          <a:spcPts val="0"/>
                        </a:spcAft>
                      </a:pPr>
                      <a:r>
                        <a:rPr lang="en-US" sz="800" kern="0" spc="-30">
                          <a:solidFill>
                            <a:srgbClr val="999999"/>
                          </a:solidFill>
                          <a:effectLst/>
                          <a:latin typeface="Times New Roman" panose="02020603050405020304" pitchFamily="18" charset="0"/>
                          <a:ea typeface="함초롬바탕" panose="02030604000101010101" pitchFamily="18" charset="-127"/>
                          <a:cs typeface="Times New Roman" panose="02020603050405020304" pitchFamily="18" charset="0"/>
                        </a:rPr>
                        <a:t>X</a:t>
                      </a:r>
                      <a:endParaRPr lang="en-US" sz="700" kern="0" spc="0">
                        <a:solidFill>
                          <a:srgbClr val="000000"/>
                        </a:solidFill>
                        <a:effectLst/>
                        <a:latin typeface="Times New Roman" panose="02020603050405020304" pitchFamily="18" charset="0"/>
                        <a:cs typeface="Times New Roman" panose="02020603050405020304" pitchFamily="18" charset="0"/>
                      </a:endParaRPr>
                    </a:p>
                  </a:txBody>
                  <a:tcPr marL="47710" marR="47710" marT="13190" marB="1319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4779815"/>
                  </a:ext>
                </a:extLst>
              </a:tr>
              <a:tr h="169137">
                <a:tc rowSpan="3">
                  <a:txBody>
                    <a:bodyPr/>
                    <a:lstStyle/>
                    <a:p>
                      <a:pPr marL="0" marR="0" indent="0" algn="ctr" fontAlgn="base" latinLnBrk="0">
                        <a:lnSpc>
                          <a:spcPct val="130000"/>
                        </a:lnSpc>
                        <a:spcBef>
                          <a:spcPts val="0"/>
                        </a:spcBef>
                        <a:spcAft>
                          <a:spcPts val="0"/>
                        </a:spcAft>
                      </a:pPr>
                      <a:r>
                        <a:rPr lang="en-US" altLang="ko-KR" sz="800" kern="0" spc="-30" dirty="0">
                          <a:solidFill>
                            <a:srgbClr val="999999"/>
                          </a:solidFill>
                          <a:effectLst/>
                          <a:latin typeface="Times New Roman" panose="02020603050405020304" pitchFamily="18" charset="0"/>
                          <a:ea typeface="함초롬바탕" panose="02030604000101010101" pitchFamily="18" charset="-127"/>
                          <a:cs typeface="Times New Roman" panose="02020603050405020304" pitchFamily="18" charset="0"/>
                        </a:rPr>
                        <a:t>Process 2</a:t>
                      </a:r>
                      <a:endParaRPr lang="ko-KR" altLang="en-US" sz="700" kern="0" spc="0" dirty="0">
                        <a:solidFill>
                          <a:srgbClr val="000000"/>
                        </a:solidFill>
                        <a:effectLst/>
                        <a:latin typeface="Times New Roman" panose="02020603050405020304" pitchFamily="18" charset="0"/>
                        <a:cs typeface="Times New Roman" panose="02020603050405020304" pitchFamily="18" charset="0"/>
                      </a:endParaRPr>
                    </a:p>
                  </a:txBody>
                  <a:tcPr marL="47710" marR="47710" marT="13190" marB="1319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30000"/>
                        </a:lnSpc>
                        <a:spcBef>
                          <a:spcPts val="0"/>
                        </a:spcBef>
                        <a:spcAft>
                          <a:spcPts val="0"/>
                        </a:spcAft>
                      </a:pPr>
                      <a:r>
                        <a:rPr lang="en-US" altLang="ko-KR" sz="800" kern="0" spc="-30" dirty="0">
                          <a:solidFill>
                            <a:srgbClr val="999999"/>
                          </a:solidFill>
                          <a:effectLst/>
                          <a:latin typeface="Times New Roman" panose="02020603050405020304" pitchFamily="18" charset="0"/>
                          <a:ea typeface="함초롬바탕" panose="02030604000101010101" pitchFamily="18" charset="-127"/>
                          <a:cs typeface="Times New Roman" panose="02020603050405020304" pitchFamily="18" charset="0"/>
                        </a:rPr>
                        <a:t>Machine 1</a:t>
                      </a:r>
                      <a:endParaRPr lang="ko-KR" altLang="en-US" sz="700" kern="0" spc="0" dirty="0">
                        <a:solidFill>
                          <a:srgbClr val="000000"/>
                        </a:solidFill>
                        <a:effectLst/>
                        <a:latin typeface="Times New Roman" panose="02020603050405020304" pitchFamily="18" charset="0"/>
                        <a:cs typeface="Times New Roman" panose="02020603050405020304" pitchFamily="18" charset="0"/>
                      </a:endParaRPr>
                    </a:p>
                  </a:txBody>
                  <a:tcPr marL="47710" marR="47710" marT="13190" marB="1319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30000"/>
                        </a:lnSpc>
                        <a:spcBef>
                          <a:spcPts val="0"/>
                        </a:spcBef>
                        <a:spcAft>
                          <a:spcPts val="0"/>
                        </a:spcAft>
                      </a:pPr>
                      <a:endParaRPr lang="ko-KR" altLang="en-US" sz="700" kern="0" spc="0">
                        <a:solidFill>
                          <a:srgbClr val="000000"/>
                        </a:solidFill>
                        <a:effectLst/>
                        <a:latin typeface="Times New Roman" panose="02020603050405020304" pitchFamily="18" charset="0"/>
                        <a:cs typeface="Times New Roman" panose="02020603050405020304" pitchFamily="18" charset="0"/>
                      </a:endParaRPr>
                    </a:p>
                  </a:txBody>
                  <a:tcPr marL="47710" marR="47710" marT="13190" marB="1319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30000"/>
                        </a:lnSpc>
                        <a:spcBef>
                          <a:spcPts val="0"/>
                        </a:spcBef>
                        <a:spcAft>
                          <a:spcPts val="0"/>
                        </a:spcAft>
                      </a:pPr>
                      <a:r>
                        <a:rPr lang="en-US" sz="800" kern="0" spc="-30">
                          <a:solidFill>
                            <a:srgbClr val="999999"/>
                          </a:solidFill>
                          <a:effectLst/>
                          <a:latin typeface="Times New Roman" panose="02020603050405020304" pitchFamily="18" charset="0"/>
                          <a:ea typeface="함초롬바탕" panose="02030604000101010101" pitchFamily="18" charset="-127"/>
                          <a:cs typeface="Times New Roman" panose="02020603050405020304" pitchFamily="18" charset="0"/>
                        </a:rPr>
                        <a:t>O</a:t>
                      </a:r>
                      <a:endParaRPr lang="en-US" sz="700" kern="0" spc="0">
                        <a:solidFill>
                          <a:srgbClr val="000000"/>
                        </a:solidFill>
                        <a:effectLst/>
                        <a:latin typeface="Times New Roman" panose="02020603050405020304" pitchFamily="18" charset="0"/>
                        <a:cs typeface="Times New Roman" panose="02020603050405020304" pitchFamily="18" charset="0"/>
                      </a:endParaRPr>
                    </a:p>
                  </a:txBody>
                  <a:tcPr marL="47710" marR="47710" marT="13190" marB="1319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5310923"/>
                  </a:ext>
                </a:extLst>
              </a:tr>
              <a:tr h="169137">
                <a:tc vMerge="1">
                  <a:txBody>
                    <a:bodyPr/>
                    <a:lstStyle/>
                    <a:p>
                      <a:pPr latinLnBrk="1"/>
                      <a:endParaRPr lang="ko-KR" altLang="en-US"/>
                    </a:p>
                  </a:txBody>
                  <a:tcPr/>
                </a:tc>
                <a:tc>
                  <a:txBody>
                    <a:bodyPr/>
                    <a:lstStyle/>
                    <a:p>
                      <a:pPr marL="0" marR="0" indent="0" algn="ctr" fontAlgn="base" latinLnBrk="0">
                        <a:lnSpc>
                          <a:spcPct val="130000"/>
                        </a:lnSpc>
                        <a:spcBef>
                          <a:spcPts val="0"/>
                        </a:spcBef>
                        <a:spcAft>
                          <a:spcPts val="0"/>
                        </a:spcAft>
                      </a:pPr>
                      <a:r>
                        <a:rPr lang="en-US" altLang="ko-KR" sz="800" kern="0" spc="-30" dirty="0">
                          <a:solidFill>
                            <a:srgbClr val="999999"/>
                          </a:solidFill>
                          <a:effectLst/>
                          <a:latin typeface="Times New Roman" panose="02020603050405020304" pitchFamily="18" charset="0"/>
                          <a:ea typeface="함초롬바탕" panose="02030604000101010101" pitchFamily="18" charset="-127"/>
                          <a:cs typeface="Times New Roman" panose="02020603050405020304" pitchFamily="18" charset="0"/>
                        </a:rPr>
                        <a:t>Machine 2</a:t>
                      </a:r>
                      <a:endParaRPr lang="ko-KR" altLang="en-US" sz="700" kern="0" spc="0" dirty="0">
                        <a:solidFill>
                          <a:srgbClr val="000000"/>
                        </a:solidFill>
                        <a:effectLst/>
                        <a:latin typeface="Times New Roman" panose="02020603050405020304" pitchFamily="18" charset="0"/>
                        <a:cs typeface="Times New Roman" panose="02020603050405020304" pitchFamily="18" charset="0"/>
                      </a:endParaRPr>
                    </a:p>
                  </a:txBody>
                  <a:tcPr marL="47710" marR="47710" marT="13190" marB="1319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30000"/>
                        </a:lnSpc>
                        <a:spcBef>
                          <a:spcPts val="0"/>
                        </a:spcBef>
                        <a:spcAft>
                          <a:spcPts val="0"/>
                        </a:spcAft>
                      </a:pPr>
                      <a:endParaRPr lang="ko-KR" altLang="en-US" sz="700" kern="0" spc="0">
                        <a:solidFill>
                          <a:srgbClr val="000000"/>
                        </a:solidFill>
                        <a:effectLst/>
                        <a:latin typeface="Times New Roman" panose="02020603050405020304" pitchFamily="18" charset="0"/>
                        <a:cs typeface="Times New Roman" panose="02020603050405020304" pitchFamily="18" charset="0"/>
                      </a:endParaRPr>
                    </a:p>
                  </a:txBody>
                  <a:tcPr marL="47710" marR="47710" marT="13190" marB="1319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30000"/>
                        </a:lnSpc>
                        <a:spcBef>
                          <a:spcPts val="0"/>
                        </a:spcBef>
                        <a:spcAft>
                          <a:spcPts val="0"/>
                        </a:spcAft>
                      </a:pPr>
                      <a:r>
                        <a:rPr lang="en-US" sz="800" kern="0" spc="-30">
                          <a:solidFill>
                            <a:srgbClr val="999999"/>
                          </a:solidFill>
                          <a:effectLst/>
                          <a:latin typeface="Times New Roman" panose="02020603050405020304" pitchFamily="18" charset="0"/>
                          <a:ea typeface="함초롬바탕" panose="02030604000101010101" pitchFamily="18" charset="-127"/>
                          <a:cs typeface="Times New Roman" panose="02020603050405020304" pitchFamily="18" charset="0"/>
                        </a:rPr>
                        <a:t>O</a:t>
                      </a:r>
                      <a:endParaRPr lang="en-US" sz="700" kern="0" spc="0">
                        <a:solidFill>
                          <a:srgbClr val="000000"/>
                        </a:solidFill>
                        <a:effectLst/>
                        <a:latin typeface="Times New Roman" panose="02020603050405020304" pitchFamily="18" charset="0"/>
                        <a:cs typeface="Times New Roman" panose="02020603050405020304" pitchFamily="18" charset="0"/>
                      </a:endParaRPr>
                    </a:p>
                  </a:txBody>
                  <a:tcPr marL="47710" marR="47710" marT="13190" marB="1319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24096205"/>
                  </a:ext>
                </a:extLst>
              </a:tr>
              <a:tr h="169137">
                <a:tc vMerge="1">
                  <a:txBody>
                    <a:bodyPr/>
                    <a:lstStyle/>
                    <a:p>
                      <a:pPr latinLnBrk="1"/>
                      <a:endParaRPr lang="ko-KR" altLang="en-US"/>
                    </a:p>
                  </a:txBody>
                  <a:tcPr/>
                </a:tc>
                <a:tc>
                  <a:txBody>
                    <a:bodyPr/>
                    <a:lstStyle/>
                    <a:p>
                      <a:pPr marL="0" marR="0" indent="0" algn="ctr" fontAlgn="base" latinLnBrk="0">
                        <a:lnSpc>
                          <a:spcPct val="130000"/>
                        </a:lnSpc>
                        <a:spcBef>
                          <a:spcPts val="0"/>
                        </a:spcBef>
                        <a:spcAft>
                          <a:spcPts val="0"/>
                        </a:spcAft>
                      </a:pPr>
                      <a:r>
                        <a:rPr lang="en-US" altLang="ko-KR" sz="800" kern="0" spc="-30" dirty="0">
                          <a:solidFill>
                            <a:srgbClr val="999999"/>
                          </a:solidFill>
                          <a:effectLst/>
                          <a:latin typeface="Times New Roman" panose="02020603050405020304" pitchFamily="18" charset="0"/>
                          <a:ea typeface="함초롬바탕" panose="02030604000101010101" pitchFamily="18" charset="-127"/>
                          <a:cs typeface="Times New Roman" panose="02020603050405020304" pitchFamily="18" charset="0"/>
                        </a:rPr>
                        <a:t>Machine 3</a:t>
                      </a:r>
                      <a:endParaRPr lang="ko-KR" altLang="en-US" sz="700" kern="0" spc="0" dirty="0">
                        <a:solidFill>
                          <a:srgbClr val="000000"/>
                        </a:solidFill>
                        <a:effectLst/>
                        <a:latin typeface="Times New Roman" panose="02020603050405020304" pitchFamily="18" charset="0"/>
                        <a:cs typeface="Times New Roman" panose="02020603050405020304" pitchFamily="18" charset="0"/>
                      </a:endParaRPr>
                    </a:p>
                  </a:txBody>
                  <a:tcPr marL="47710" marR="47710" marT="13190" marB="1319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30000"/>
                        </a:lnSpc>
                        <a:spcBef>
                          <a:spcPts val="0"/>
                        </a:spcBef>
                        <a:spcAft>
                          <a:spcPts val="0"/>
                        </a:spcAft>
                      </a:pPr>
                      <a:endParaRPr lang="ko-KR" altLang="en-US" sz="700" kern="0" spc="0">
                        <a:solidFill>
                          <a:srgbClr val="000000"/>
                        </a:solidFill>
                        <a:effectLst/>
                        <a:latin typeface="Times New Roman" panose="02020603050405020304" pitchFamily="18" charset="0"/>
                        <a:cs typeface="Times New Roman" panose="02020603050405020304" pitchFamily="18" charset="0"/>
                      </a:endParaRPr>
                    </a:p>
                  </a:txBody>
                  <a:tcPr marL="47710" marR="47710" marT="13190" marB="1319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30000"/>
                        </a:lnSpc>
                        <a:spcBef>
                          <a:spcPts val="0"/>
                        </a:spcBef>
                        <a:spcAft>
                          <a:spcPts val="0"/>
                        </a:spcAft>
                      </a:pPr>
                      <a:r>
                        <a:rPr lang="en-US" sz="800" kern="0" spc="-30">
                          <a:solidFill>
                            <a:srgbClr val="999999"/>
                          </a:solidFill>
                          <a:effectLst/>
                          <a:latin typeface="Times New Roman" panose="02020603050405020304" pitchFamily="18" charset="0"/>
                          <a:ea typeface="함초롬바탕" panose="02030604000101010101" pitchFamily="18" charset="-127"/>
                          <a:cs typeface="Times New Roman" panose="02020603050405020304" pitchFamily="18" charset="0"/>
                        </a:rPr>
                        <a:t>X</a:t>
                      </a:r>
                      <a:endParaRPr lang="en-US" sz="700" kern="0" spc="0">
                        <a:solidFill>
                          <a:srgbClr val="000000"/>
                        </a:solidFill>
                        <a:effectLst/>
                        <a:latin typeface="Times New Roman" panose="02020603050405020304" pitchFamily="18" charset="0"/>
                        <a:cs typeface="Times New Roman" panose="02020603050405020304" pitchFamily="18" charset="0"/>
                      </a:endParaRPr>
                    </a:p>
                  </a:txBody>
                  <a:tcPr marL="47710" marR="47710" marT="13190" marB="1319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8253692"/>
                  </a:ext>
                </a:extLst>
              </a:tr>
              <a:tr h="169137">
                <a:tc rowSpan="3">
                  <a:txBody>
                    <a:bodyPr/>
                    <a:lstStyle/>
                    <a:p>
                      <a:pPr marL="0" marR="0" indent="0" algn="ctr" fontAlgn="base" latinLnBrk="0">
                        <a:lnSpc>
                          <a:spcPct val="130000"/>
                        </a:lnSpc>
                        <a:spcBef>
                          <a:spcPts val="0"/>
                        </a:spcBef>
                        <a:spcAft>
                          <a:spcPts val="0"/>
                        </a:spcAft>
                      </a:pPr>
                      <a:r>
                        <a:rPr lang="en-US" altLang="ko-KR" sz="800" kern="0" spc="-30" dirty="0">
                          <a:solidFill>
                            <a:srgbClr val="999999"/>
                          </a:solidFill>
                          <a:effectLst/>
                          <a:latin typeface="Times New Roman" panose="02020603050405020304" pitchFamily="18" charset="0"/>
                          <a:ea typeface="함초롬바탕" panose="02030604000101010101" pitchFamily="18" charset="-127"/>
                          <a:cs typeface="Times New Roman" panose="02020603050405020304" pitchFamily="18" charset="0"/>
                        </a:rPr>
                        <a:t>Process 3</a:t>
                      </a:r>
                      <a:endParaRPr lang="ko-KR" altLang="en-US" sz="700" kern="0" spc="0" dirty="0">
                        <a:solidFill>
                          <a:srgbClr val="000000"/>
                        </a:solidFill>
                        <a:effectLst/>
                        <a:latin typeface="Times New Roman" panose="02020603050405020304" pitchFamily="18" charset="0"/>
                        <a:cs typeface="Times New Roman" panose="02020603050405020304" pitchFamily="18" charset="0"/>
                      </a:endParaRPr>
                    </a:p>
                  </a:txBody>
                  <a:tcPr marL="47710" marR="47710" marT="13190" marB="1319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30000"/>
                        </a:lnSpc>
                        <a:spcBef>
                          <a:spcPts val="0"/>
                        </a:spcBef>
                        <a:spcAft>
                          <a:spcPts val="0"/>
                        </a:spcAft>
                      </a:pPr>
                      <a:r>
                        <a:rPr lang="en-US" altLang="ko-KR" sz="800" kern="0" spc="-30" dirty="0">
                          <a:solidFill>
                            <a:srgbClr val="999999"/>
                          </a:solidFill>
                          <a:effectLst/>
                          <a:latin typeface="Times New Roman" panose="02020603050405020304" pitchFamily="18" charset="0"/>
                          <a:ea typeface="함초롬바탕" panose="02030604000101010101" pitchFamily="18" charset="-127"/>
                          <a:cs typeface="Times New Roman" panose="02020603050405020304" pitchFamily="18" charset="0"/>
                        </a:rPr>
                        <a:t>Machine 1</a:t>
                      </a:r>
                      <a:endParaRPr lang="ko-KR" altLang="en-US" sz="700" kern="0" spc="0" dirty="0">
                        <a:solidFill>
                          <a:srgbClr val="000000"/>
                        </a:solidFill>
                        <a:effectLst/>
                        <a:latin typeface="Times New Roman" panose="02020603050405020304" pitchFamily="18" charset="0"/>
                        <a:cs typeface="Times New Roman" panose="02020603050405020304" pitchFamily="18" charset="0"/>
                      </a:endParaRPr>
                    </a:p>
                  </a:txBody>
                  <a:tcPr marL="47710" marR="47710" marT="13190" marB="1319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30000"/>
                        </a:lnSpc>
                        <a:spcBef>
                          <a:spcPts val="0"/>
                        </a:spcBef>
                        <a:spcAft>
                          <a:spcPts val="0"/>
                        </a:spcAft>
                      </a:pPr>
                      <a:endParaRPr lang="ko-KR" altLang="en-US" sz="700" kern="0" spc="0">
                        <a:solidFill>
                          <a:srgbClr val="000000"/>
                        </a:solidFill>
                        <a:effectLst/>
                        <a:latin typeface="Times New Roman" panose="02020603050405020304" pitchFamily="18" charset="0"/>
                        <a:cs typeface="Times New Roman" panose="02020603050405020304" pitchFamily="18" charset="0"/>
                      </a:endParaRPr>
                    </a:p>
                  </a:txBody>
                  <a:tcPr marL="47710" marR="47710" marT="13190" marB="1319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30000"/>
                        </a:lnSpc>
                        <a:spcBef>
                          <a:spcPts val="0"/>
                        </a:spcBef>
                        <a:spcAft>
                          <a:spcPts val="0"/>
                        </a:spcAft>
                      </a:pPr>
                      <a:r>
                        <a:rPr lang="en-US" sz="800" kern="0" spc="-30">
                          <a:solidFill>
                            <a:srgbClr val="999999"/>
                          </a:solidFill>
                          <a:effectLst/>
                          <a:latin typeface="Times New Roman" panose="02020603050405020304" pitchFamily="18" charset="0"/>
                          <a:ea typeface="함초롬바탕" panose="02030604000101010101" pitchFamily="18" charset="-127"/>
                          <a:cs typeface="Times New Roman" panose="02020603050405020304" pitchFamily="18" charset="0"/>
                        </a:rPr>
                        <a:t>X</a:t>
                      </a:r>
                      <a:endParaRPr lang="en-US" sz="700" kern="0" spc="0">
                        <a:solidFill>
                          <a:srgbClr val="000000"/>
                        </a:solidFill>
                        <a:effectLst/>
                        <a:latin typeface="Times New Roman" panose="02020603050405020304" pitchFamily="18" charset="0"/>
                        <a:cs typeface="Times New Roman" panose="02020603050405020304" pitchFamily="18" charset="0"/>
                      </a:endParaRPr>
                    </a:p>
                  </a:txBody>
                  <a:tcPr marL="47710" marR="47710" marT="13190" marB="1319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0486144"/>
                  </a:ext>
                </a:extLst>
              </a:tr>
              <a:tr h="169137">
                <a:tc vMerge="1">
                  <a:txBody>
                    <a:bodyPr/>
                    <a:lstStyle/>
                    <a:p>
                      <a:pPr latinLnBrk="1"/>
                      <a:endParaRPr lang="ko-KR" altLang="en-US"/>
                    </a:p>
                  </a:txBody>
                  <a:tcPr/>
                </a:tc>
                <a:tc>
                  <a:txBody>
                    <a:bodyPr/>
                    <a:lstStyle/>
                    <a:p>
                      <a:pPr marL="0" marR="0" indent="0" algn="ctr" fontAlgn="base" latinLnBrk="0">
                        <a:lnSpc>
                          <a:spcPct val="130000"/>
                        </a:lnSpc>
                        <a:spcBef>
                          <a:spcPts val="0"/>
                        </a:spcBef>
                        <a:spcAft>
                          <a:spcPts val="0"/>
                        </a:spcAft>
                      </a:pPr>
                      <a:r>
                        <a:rPr lang="en-US" altLang="ko-KR" sz="800" kern="0" spc="-30" dirty="0">
                          <a:solidFill>
                            <a:srgbClr val="999999"/>
                          </a:solidFill>
                          <a:effectLst/>
                          <a:latin typeface="Times New Roman" panose="02020603050405020304" pitchFamily="18" charset="0"/>
                          <a:ea typeface="함초롬바탕" panose="02030604000101010101" pitchFamily="18" charset="-127"/>
                          <a:cs typeface="Times New Roman" panose="02020603050405020304" pitchFamily="18" charset="0"/>
                        </a:rPr>
                        <a:t>Machine 2</a:t>
                      </a:r>
                      <a:endParaRPr lang="ko-KR" altLang="en-US" sz="700" kern="0" spc="0" dirty="0">
                        <a:solidFill>
                          <a:srgbClr val="000000"/>
                        </a:solidFill>
                        <a:effectLst/>
                        <a:latin typeface="Times New Roman" panose="02020603050405020304" pitchFamily="18" charset="0"/>
                        <a:cs typeface="Times New Roman" panose="02020603050405020304" pitchFamily="18" charset="0"/>
                      </a:endParaRPr>
                    </a:p>
                  </a:txBody>
                  <a:tcPr marL="47710" marR="47710" marT="13190" marB="1319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30000"/>
                        </a:lnSpc>
                        <a:spcBef>
                          <a:spcPts val="0"/>
                        </a:spcBef>
                        <a:spcAft>
                          <a:spcPts val="0"/>
                        </a:spcAft>
                      </a:pPr>
                      <a:endParaRPr lang="ko-KR" altLang="en-US" sz="700" kern="0" spc="0">
                        <a:solidFill>
                          <a:srgbClr val="000000"/>
                        </a:solidFill>
                        <a:effectLst/>
                        <a:latin typeface="Times New Roman" panose="02020603050405020304" pitchFamily="18" charset="0"/>
                        <a:cs typeface="Times New Roman" panose="02020603050405020304" pitchFamily="18" charset="0"/>
                      </a:endParaRPr>
                    </a:p>
                  </a:txBody>
                  <a:tcPr marL="47710" marR="47710" marT="13190" marB="1319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30000"/>
                        </a:lnSpc>
                        <a:spcBef>
                          <a:spcPts val="0"/>
                        </a:spcBef>
                        <a:spcAft>
                          <a:spcPts val="0"/>
                        </a:spcAft>
                      </a:pPr>
                      <a:r>
                        <a:rPr lang="en-US" sz="800" kern="0" spc="-30">
                          <a:solidFill>
                            <a:srgbClr val="999999"/>
                          </a:solidFill>
                          <a:effectLst/>
                          <a:latin typeface="Times New Roman" panose="02020603050405020304" pitchFamily="18" charset="0"/>
                          <a:ea typeface="함초롬바탕" panose="02030604000101010101" pitchFamily="18" charset="-127"/>
                          <a:cs typeface="Times New Roman" panose="02020603050405020304" pitchFamily="18" charset="0"/>
                        </a:rPr>
                        <a:t>O</a:t>
                      </a:r>
                      <a:endParaRPr lang="en-US" sz="700" kern="0" spc="0">
                        <a:solidFill>
                          <a:srgbClr val="000000"/>
                        </a:solidFill>
                        <a:effectLst/>
                        <a:latin typeface="Times New Roman" panose="02020603050405020304" pitchFamily="18" charset="0"/>
                        <a:cs typeface="Times New Roman" panose="02020603050405020304" pitchFamily="18" charset="0"/>
                      </a:endParaRPr>
                    </a:p>
                  </a:txBody>
                  <a:tcPr marL="47710" marR="47710" marT="13190" marB="1319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0220890"/>
                  </a:ext>
                </a:extLst>
              </a:tr>
              <a:tr h="169137">
                <a:tc vMerge="1">
                  <a:txBody>
                    <a:bodyPr/>
                    <a:lstStyle/>
                    <a:p>
                      <a:pPr latinLnBrk="1"/>
                      <a:endParaRPr lang="ko-KR" altLang="en-US"/>
                    </a:p>
                  </a:txBody>
                  <a:tcPr/>
                </a:tc>
                <a:tc>
                  <a:txBody>
                    <a:bodyPr/>
                    <a:lstStyle/>
                    <a:p>
                      <a:pPr marL="0" marR="0" indent="0" algn="ctr" fontAlgn="base" latinLnBrk="0">
                        <a:lnSpc>
                          <a:spcPct val="130000"/>
                        </a:lnSpc>
                        <a:spcBef>
                          <a:spcPts val="0"/>
                        </a:spcBef>
                        <a:spcAft>
                          <a:spcPts val="0"/>
                        </a:spcAft>
                      </a:pPr>
                      <a:r>
                        <a:rPr lang="en-US" altLang="ko-KR" sz="800" kern="0" spc="-30" dirty="0">
                          <a:solidFill>
                            <a:srgbClr val="999999"/>
                          </a:solidFill>
                          <a:effectLst/>
                          <a:latin typeface="Times New Roman" panose="02020603050405020304" pitchFamily="18" charset="0"/>
                          <a:ea typeface="함초롬바탕" panose="02030604000101010101" pitchFamily="18" charset="-127"/>
                          <a:cs typeface="Times New Roman" panose="02020603050405020304" pitchFamily="18" charset="0"/>
                        </a:rPr>
                        <a:t>Machine 3</a:t>
                      </a:r>
                      <a:endParaRPr lang="ko-KR" altLang="en-US" sz="700" kern="0" spc="0" dirty="0">
                        <a:solidFill>
                          <a:srgbClr val="000000"/>
                        </a:solidFill>
                        <a:effectLst/>
                        <a:latin typeface="Times New Roman" panose="02020603050405020304" pitchFamily="18" charset="0"/>
                        <a:cs typeface="Times New Roman" panose="02020603050405020304" pitchFamily="18" charset="0"/>
                      </a:endParaRPr>
                    </a:p>
                  </a:txBody>
                  <a:tcPr marL="47710" marR="47710" marT="13190" marB="1319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30000"/>
                        </a:lnSpc>
                        <a:spcBef>
                          <a:spcPts val="0"/>
                        </a:spcBef>
                        <a:spcAft>
                          <a:spcPts val="0"/>
                        </a:spcAft>
                      </a:pPr>
                      <a:endParaRPr lang="ko-KR" altLang="en-US" sz="700" kern="0" spc="0" dirty="0">
                        <a:solidFill>
                          <a:srgbClr val="000000"/>
                        </a:solidFill>
                        <a:effectLst/>
                        <a:latin typeface="Times New Roman" panose="02020603050405020304" pitchFamily="18" charset="0"/>
                        <a:cs typeface="Times New Roman" panose="02020603050405020304" pitchFamily="18" charset="0"/>
                      </a:endParaRPr>
                    </a:p>
                  </a:txBody>
                  <a:tcPr marL="47710" marR="47710" marT="13190" marB="1319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30000"/>
                        </a:lnSpc>
                        <a:spcBef>
                          <a:spcPts val="0"/>
                        </a:spcBef>
                        <a:spcAft>
                          <a:spcPts val="0"/>
                        </a:spcAft>
                      </a:pPr>
                      <a:r>
                        <a:rPr lang="en-US" sz="800" kern="0" spc="-30" dirty="0">
                          <a:solidFill>
                            <a:srgbClr val="999999"/>
                          </a:solidFill>
                          <a:effectLst/>
                          <a:latin typeface="Times New Roman" panose="02020603050405020304" pitchFamily="18" charset="0"/>
                          <a:ea typeface="함초롬바탕" panose="02030604000101010101" pitchFamily="18" charset="-127"/>
                          <a:cs typeface="Times New Roman" panose="02020603050405020304" pitchFamily="18" charset="0"/>
                        </a:rPr>
                        <a:t>O</a:t>
                      </a:r>
                      <a:endParaRPr lang="en-US" sz="700" kern="0" spc="0" dirty="0">
                        <a:solidFill>
                          <a:srgbClr val="000000"/>
                        </a:solidFill>
                        <a:effectLst/>
                        <a:latin typeface="Times New Roman" panose="02020603050405020304" pitchFamily="18" charset="0"/>
                        <a:cs typeface="Times New Roman" panose="02020603050405020304" pitchFamily="18" charset="0"/>
                      </a:endParaRPr>
                    </a:p>
                  </a:txBody>
                  <a:tcPr marL="47710" marR="47710" marT="13190" marB="13190"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6808184"/>
                  </a:ext>
                </a:extLst>
              </a:tr>
            </a:tbl>
          </a:graphicData>
        </a:graphic>
      </p:graphicFrame>
      <p:graphicFrame>
        <p:nvGraphicFramePr>
          <p:cNvPr id="3" name="표 2">
            <a:extLst>
              <a:ext uri="{FF2B5EF4-FFF2-40B4-BE49-F238E27FC236}">
                <a16:creationId xmlns:a16="http://schemas.microsoft.com/office/drawing/2014/main" id="{16816F4E-0350-ED3C-7F30-1AFD05D55F26}"/>
              </a:ext>
            </a:extLst>
          </p:cNvPr>
          <p:cNvGraphicFramePr>
            <a:graphicFrameLocks noGrp="1"/>
          </p:cNvGraphicFramePr>
          <p:nvPr>
            <p:extLst>
              <p:ext uri="{D42A27DB-BD31-4B8C-83A1-F6EECF244321}">
                <p14:modId xmlns:p14="http://schemas.microsoft.com/office/powerpoint/2010/main" val="3844190062"/>
              </p:ext>
            </p:extLst>
          </p:nvPr>
        </p:nvGraphicFramePr>
        <p:xfrm>
          <a:off x="291866" y="4228524"/>
          <a:ext cx="6269271" cy="3768138"/>
        </p:xfrm>
        <a:graphic>
          <a:graphicData uri="http://schemas.openxmlformats.org/drawingml/2006/table">
            <a:tbl>
              <a:tblPr/>
              <a:tblGrid>
                <a:gridCol w="1489381">
                  <a:extLst>
                    <a:ext uri="{9D8B030D-6E8A-4147-A177-3AD203B41FA5}">
                      <a16:colId xmlns:a16="http://schemas.microsoft.com/office/drawing/2014/main" val="847591608"/>
                    </a:ext>
                  </a:extLst>
                </a:gridCol>
                <a:gridCol w="1130133">
                  <a:extLst>
                    <a:ext uri="{9D8B030D-6E8A-4147-A177-3AD203B41FA5}">
                      <a16:colId xmlns:a16="http://schemas.microsoft.com/office/drawing/2014/main" val="1358822485"/>
                    </a:ext>
                  </a:extLst>
                </a:gridCol>
                <a:gridCol w="1174381">
                  <a:extLst>
                    <a:ext uri="{9D8B030D-6E8A-4147-A177-3AD203B41FA5}">
                      <a16:colId xmlns:a16="http://schemas.microsoft.com/office/drawing/2014/main" val="3998906156"/>
                    </a:ext>
                  </a:extLst>
                </a:gridCol>
                <a:gridCol w="1145739">
                  <a:extLst>
                    <a:ext uri="{9D8B030D-6E8A-4147-A177-3AD203B41FA5}">
                      <a16:colId xmlns:a16="http://schemas.microsoft.com/office/drawing/2014/main" val="2150898047"/>
                    </a:ext>
                  </a:extLst>
                </a:gridCol>
                <a:gridCol w="1329637">
                  <a:extLst>
                    <a:ext uri="{9D8B030D-6E8A-4147-A177-3AD203B41FA5}">
                      <a16:colId xmlns:a16="http://schemas.microsoft.com/office/drawing/2014/main" val="2311212936"/>
                    </a:ext>
                  </a:extLst>
                </a:gridCol>
              </a:tblGrid>
              <a:tr h="253751">
                <a:tc rowSpan="3">
                  <a:txBody>
                    <a:bodyPr/>
                    <a:lstStyle/>
                    <a:p>
                      <a:pPr marL="0" marR="0" indent="0" algn="ctr" fontAlgn="base" latinLnBrk="0">
                        <a:lnSpc>
                          <a:spcPct val="160000"/>
                        </a:lnSpc>
                        <a:spcBef>
                          <a:spcPts val="0"/>
                        </a:spcBef>
                        <a:spcAft>
                          <a:spcPts val="0"/>
                        </a:spcAft>
                      </a:pPr>
                      <a:r>
                        <a:rPr lang="en-US" altLang="ko-KR" sz="9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Process </a:t>
                      </a:r>
                    </a:p>
                    <a:p>
                      <a:pPr marL="0" marR="0" indent="0" algn="ctr" fontAlgn="base" latinLnBrk="0">
                        <a:lnSpc>
                          <a:spcPct val="160000"/>
                        </a:lnSpc>
                        <a:spcBef>
                          <a:spcPts val="0"/>
                        </a:spcBef>
                        <a:spcAft>
                          <a:spcPts val="0"/>
                        </a:spcAft>
                      </a:pPr>
                      <a:r>
                        <a:rPr lang="en-US" altLang="ko-KR" sz="9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 Section for management )</a:t>
                      </a:r>
                      <a:endParaRPr lang="ko-KR" altLang="en-US" sz="800" kern="0" spc="0" dirty="0">
                        <a:solidFill>
                          <a:srgbClr val="000000"/>
                        </a:solidFill>
                        <a:effectLst/>
                        <a:latin typeface="Times New Roman" panose="02020603050405020304" pitchFamily="18" charset="0"/>
                        <a:cs typeface="Times New Roman" panose="02020603050405020304" pitchFamily="18" charset="0"/>
                      </a:endParaRPr>
                    </a:p>
                  </a:txBody>
                  <a:tcPr marL="52873" marR="52873" marT="14618" marB="14618"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DFE6F7"/>
                    </a:solidFill>
                  </a:tcPr>
                </a:tc>
                <a:tc gridSpan="4">
                  <a:txBody>
                    <a:bodyPr/>
                    <a:lstStyle/>
                    <a:p>
                      <a:pPr marL="0" marR="0" indent="0" algn="ctr" fontAlgn="base" latinLnBrk="0">
                        <a:lnSpc>
                          <a:spcPct val="160000"/>
                        </a:lnSpc>
                        <a:spcBef>
                          <a:spcPts val="0"/>
                        </a:spcBef>
                        <a:spcAft>
                          <a:spcPts val="0"/>
                        </a:spcAft>
                      </a:pPr>
                      <a:r>
                        <a:rPr lang="en-US" altLang="ko-KR" sz="9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Smart system application goal</a:t>
                      </a:r>
                      <a:endParaRPr lang="ko-KR" altLang="en-US" sz="800" kern="0" spc="0" dirty="0">
                        <a:solidFill>
                          <a:srgbClr val="000000"/>
                        </a:solidFill>
                        <a:effectLst/>
                        <a:latin typeface="Times New Roman" panose="02020603050405020304" pitchFamily="18" charset="0"/>
                        <a:cs typeface="Times New Roman" panose="02020603050405020304" pitchFamily="18" charset="0"/>
                      </a:endParaRPr>
                    </a:p>
                  </a:txBody>
                  <a:tcPr marL="52873" marR="52873" marT="14618" marB="14618"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solidFill>
                      <a:srgbClr val="DFE6F7"/>
                    </a:solidFill>
                  </a:tcPr>
                </a:tc>
                <a:tc hMerge="1">
                  <a:txBody>
                    <a:bodyPr/>
                    <a:lstStyle/>
                    <a:p>
                      <a:pPr latinLnBrk="1"/>
                      <a:endParaRPr lang="ko-KR" altLang="en-US"/>
                    </a:p>
                  </a:txBody>
                  <a:tcPr/>
                </a:tc>
                <a:tc hMerge="1">
                  <a:txBody>
                    <a:bodyPr/>
                    <a:lstStyle/>
                    <a:p>
                      <a:pPr latinLnBrk="1"/>
                      <a:endParaRPr lang="ko-KR" altLang="en-US"/>
                    </a:p>
                  </a:txBody>
                  <a:tcPr>
                    <a:lnL w="3175" cap="flat" cmpd="sng" algn="ctr">
                      <a:solidFill>
                        <a:srgbClr val="000000"/>
                      </a:solidFill>
                      <a:prstDash val="solid"/>
                      <a:round/>
                      <a:headEnd type="none" w="med" len="med"/>
                      <a:tailEnd type="none" w="med" len="med"/>
                    </a:lnL>
                  </a:tcPr>
                </a:tc>
                <a:tc hMerge="1">
                  <a:txBody>
                    <a:bodyPr/>
                    <a:lstStyle/>
                    <a:p>
                      <a:pPr latinLnBrk="1"/>
                      <a:endParaRPr lang="ko-KR" altLang="en-US"/>
                    </a:p>
                  </a:txBody>
                  <a:tcPr/>
                </a:tc>
                <a:extLst>
                  <a:ext uri="{0D108BD9-81ED-4DB2-BD59-A6C34878D82A}">
                    <a16:rowId xmlns:a16="http://schemas.microsoft.com/office/drawing/2014/main" val="4236801318"/>
                  </a:ext>
                </a:extLst>
              </a:tr>
              <a:tr h="253751">
                <a:tc vMerge="1">
                  <a:txBody>
                    <a:bodyPr/>
                    <a:lstStyle/>
                    <a:p>
                      <a:pPr latinLnBrk="1"/>
                      <a:endParaRPr lang="ko-KR" altLang="en-US"/>
                    </a:p>
                  </a:txBody>
                  <a:tcPr/>
                </a:tc>
                <a:tc gridSpan="4">
                  <a:txBody>
                    <a:bodyPr/>
                    <a:lstStyle/>
                    <a:p>
                      <a:pPr marL="0" marR="0" indent="0" algn="ctr" fontAlgn="base" latinLnBrk="0">
                        <a:lnSpc>
                          <a:spcPct val="160000"/>
                        </a:lnSpc>
                        <a:spcBef>
                          <a:spcPts val="0"/>
                        </a:spcBef>
                        <a:spcAft>
                          <a:spcPts val="0"/>
                        </a:spcAft>
                      </a:pPr>
                      <a:r>
                        <a:rPr lang="en-US" altLang="ko-KR" sz="900" b="1" kern="0" spc="0" dirty="0">
                          <a:solidFill>
                            <a:srgbClr val="000000"/>
                          </a:solidFill>
                          <a:effectLst/>
                          <a:latin typeface="Times New Roman" panose="02020603050405020304" pitchFamily="18" charset="0"/>
                          <a:cs typeface="Times New Roman" panose="02020603050405020304" pitchFamily="18" charset="0"/>
                        </a:rPr>
                        <a:t>Smart system application contents</a:t>
                      </a:r>
                      <a:endParaRPr lang="ko-KR" altLang="en-US" sz="900" b="1" kern="0" spc="0" dirty="0">
                        <a:solidFill>
                          <a:srgbClr val="000000"/>
                        </a:solidFill>
                        <a:effectLst/>
                        <a:latin typeface="Times New Roman" panose="02020603050405020304" pitchFamily="18" charset="0"/>
                        <a:cs typeface="Times New Roman" panose="02020603050405020304" pitchFamily="18" charset="0"/>
                      </a:endParaRPr>
                    </a:p>
                  </a:txBody>
                  <a:tcPr marL="52873" marR="52873" marT="14618" marB="14618"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lnL w="3175" cap="flat" cmpd="sng" algn="ctr">
                      <a:solidFill>
                        <a:srgbClr val="000000"/>
                      </a:solidFill>
                      <a:prstDash val="solid"/>
                      <a:round/>
                      <a:headEnd type="none" w="med" len="med"/>
                      <a:tailEnd type="none" w="med" len="med"/>
                    </a:lnL>
                  </a:tcPr>
                </a:tc>
                <a:tc hMerge="1">
                  <a:txBody>
                    <a:bodyPr/>
                    <a:lstStyle/>
                    <a:p>
                      <a:pPr latinLnBrk="1"/>
                      <a:endParaRPr lang="ko-KR" altLang="en-US"/>
                    </a:p>
                  </a:txBody>
                  <a:tcPr/>
                </a:tc>
                <a:extLst>
                  <a:ext uri="{0D108BD9-81ED-4DB2-BD59-A6C34878D82A}">
                    <a16:rowId xmlns:a16="http://schemas.microsoft.com/office/drawing/2014/main" val="2350970299"/>
                  </a:ext>
                </a:extLst>
              </a:tr>
              <a:tr h="452777">
                <a:tc vMerge="1">
                  <a:txBody>
                    <a:bodyPr/>
                    <a:lstStyle/>
                    <a:p>
                      <a:pPr latinLnBrk="1"/>
                      <a:endParaRPr lang="ko-KR" altLang="en-US"/>
                    </a:p>
                  </a:txBody>
                  <a:tcPr/>
                </a:tc>
                <a:tc>
                  <a:txBody>
                    <a:bodyPr/>
                    <a:lstStyle/>
                    <a:p>
                      <a:pPr marL="0" marR="0" indent="0" algn="ctr" fontAlgn="base" latinLnBrk="0">
                        <a:lnSpc>
                          <a:spcPct val="140000"/>
                        </a:lnSpc>
                        <a:spcBef>
                          <a:spcPts val="0"/>
                        </a:spcBef>
                        <a:spcAft>
                          <a:spcPts val="0"/>
                        </a:spcAft>
                      </a:pPr>
                      <a:r>
                        <a:rPr lang="en-US" altLang="ko-KR" sz="9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Data Collection</a:t>
                      </a:r>
                      <a:endParaRPr lang="ko-KR" altLang="en-US" sz="800" kern="0" spc="0" dirty="0">
                        <a:solidFill>
                          <a:srgbClr val="000000"/>
                        </a:solidFill>
                        <a:effectLst/>
                        <a:latin typeface="Times New Roman" panose="02020603050405020304" pitchFamily="18" charset="0"/>
                        <a:cs typeface="Times New Roman" panose="02020603050405020304" pitchFamily="18" charset="0"/>
                      </a:endParaRPr>
                    </a:p>
                    <a:p>
                      <a:pPr marL="0" marR="0" indent="0" algn="ctr" fontAlgn="base" latinLnBrk="0">
                        <a:lnSpc>
                          <a:spcPct val="140000"/>
                        </a:lnSpc>
                        <a:spcBef>
                          <a:spcPts val="0"/>
                        </a:spcBef>
                        <a:spcAft>
                          <a:spcPts val="0"/>
                        </a:spcAft>
                      </a:pPr>
                      <a:r>
                        <a:rPr lang="en-US" altLang="ko-KR" sz="9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(Automatic, semi-automatic, manual)</a:t>
                      </a:r>
                      <a:endParaRPr lang="ko-KR" altLang="en-US" sz="800" kern="0" spc="0" dirty="0">
                        <a:solidFill>
                          <a:srgbClr val="000000"/>
                        </a:solidFill>
                        <a:effectLst/>
                        <a:latin typeface="Times New Roman" panose="02020603050405020304" pitchFamily="18" charset="0"/>
                        <a:cs typeface="Times New Roman" panose="02020603050405020304" pitchFamily="18" charset="0"/>
                      </a:endParaRPr>
                    </a:p>
                  </a:txBody>
                  <a:tcPr marL="52873" marR="52873" marT="14618" marB="14618"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marL="0" marR="0" indent="0" algn="ctr" fontAlgn="base" latinLnBrk="0">
                        <a:lnSpc>
                          <a:spcPct val="120000"/>
                        </a:lnSpc>
                        <a:spcBef>
                          <a:spcPts val="0"/>
                        </a:spcBef>
                        <a:spcAft>
                          <a:spcPts val="0"/>
                        </a:spcAft>
                      </a:pPr>
                      <a:r>
                        <a:rPr lang="en-US" altLang="ko-KR" sz="9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Automation</a:t>
                      </a:r>
                      <a:endParaRPr lang="ko-KR" altLang="en-US" sz="800" kern="0" spc="0" dirty="0">
                        <a:solidFill>
                          <a:srgbClr val="000000"/>
                        </a:solidFill>
                        <a:effectLst/>
                        <a:latin typeface="Times New Roman" panose="02020603050405020304" pitchFamily="18" charset="0"/>
                        <a:cs typeface="Times New Roman" panose="02020603050405020304" pitchFamily="18" charset="0"/>
                      </a:endParaRPr>
                    </a:p>
                    <a:p>
                      <a:pPr marL="0" marR="0" indent="0" algn="ctr" fontAlgn="base" latinLnBrk="0">
                        <a:lnSpc>
                          <a:spcPct val="140000"/>
                        </a:lnSpc>
                        <a:spcBef>
                          <a:spcPts val="0"/>
                        </a:spcBef>
                        <a:spcAft>
                          <a:spcPts val="0"/>
                        </a:spcAft>
                      </a:pPr>
                      <a:r>
                        <a:rPr lang="en-US" altLang="ko-KR" sz="9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(All,</a:t>
                      </a:r>
                      <a:r>
                        <a:rPr lang="ko-KR" altLang="en-US" sz="9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 </a:t>
                      </a:r>
                      <a:r>
                        <a:rPr lang="en-US" altLang="ko-KR" sz="9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Partial,</a:t>
                      </a:r>
                      <a:r>
                        <a:rPr lang="ko-KR" altLang="en-US" sz="9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 </a:t>
                      </a:r>
                      <a:r>
                        <a:rPr lang="en-US" altLang="ko-KR" sz="9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Manual)</a:t>
                      </a:r>
                      <a:endParaRPr lang="ko-KR" altLang="en-US" sz="800" kern="0" spc="0" dirty="0">
                        <a:solidFill>
                          <a:srgbClr val="000000"/>
                        </a:solidFill>
                        <a:effectLst/>
                        <a:latin typeface="Times New Roman" panose="02020603050405020304" pitchFamily="18" charset="0"/>
                        <a:cs typeface="Times New Roman" panose="02020603050405020304" pitchFamily="18" charset="0"/>
                      </a:endParaRPr>
                    </a:p>
                  </a:txBody>
                  <a:tcPr marL="52873" marR="52873" marT="14618" marB="14618" anchor="ctr">
                    <a:lnL w="3175"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marL="0" marR="0" indent="0" algn="ctr" fontAlgn="base" latinLnBrk="0">
                        <a:lnSpc>
                          <a:spcPct val="120000"/>
                        </a:lnSpc>
                        <a:spcBef>
                          <a:spcPts val="0"/>
                        </a:spcBef>
                        <a:spcAft>
                          <a:spcPts val="0"/>
                        </a:spcAft>
                      </a:pPr>
                      <a:r>
                        <a:rPr lang="en-US" altLang="ko-KR" sz="9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Real-time control</a:t>
                      </a:r>
                      <a:endParaRPr lang="ko-KR" altLang="en-US" sz="800" kern="0" spc="0" dirty="0">
                        <a:solidFill>
                          <a:srgbClr val="000000"/>
                        </a:solidFill>
                        <a:effectLst/>
                        <a:latin typeface="Times New Roman" panose="02020603050405020304" pitchFamily="18" charset="0"/>
                        <a:cs typeface="Times New Roman" panose="02020603050405020304" pitchFamily="18" charset="0"/>
                      </a:endParaRPr>
                    </a:p>
                    <a:p>
                      <a:pPr marL="0" marR="0" indent="0" algn="ctr" fontAlgn="base" latinLnBrk="0">
                        <a:lnSpc>
                          <a:spcPct val="140000"/>
                        </a:lnSpc>
                        <a:spcBef>
                          <a:spcPts val="0"/>
                        </a:spcBef>
                        <a:spcAft>
                          <a:spcPts val="0"/>
                        </a:spcAft>
                      </a:pPr>
                      <a:r>
                        <a:rPr lang="en-US" altLang="ko-KR" sz="9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a:t>
                      </a:r>
                      <a:r>
                        <a:rPr lang="en-US" sz="9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O, X)</a:t>
                      </a:r>
                      <a:endParaRPr lang="ko-KR" altLang="en-US" sz="800" kern="0" spc="0" dirty="0">
                        <a:solidFill>
                          <a:srgbClr val="000000"/>
                        </a:solidFill>
                        <a:effectLst/>
                        <a:latin typeface="Times New Roman" panose="02020603050405020304" pitchFamily="18" charset="0"/>
                        <a:cs typeface="Times New Roman" panose="02020603050405020304" pitchFamily="18" charset="0"/>
                      </a:endParaRPr>
                    </a:p>
                  </a:txBody>
                  <a:tcPr marL="52873" marR="52873" marT="14618" marB="14618"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ctr" fontAlgn="base" latinLnBrk="0">
                        <a:lnSpc>
                          <a:spcPct val="140000"/>
                        </a:lnSpc>
                        <a:spcBef>
                          <a:spcPts val="0"/>
                        </a:spcBef>
                        <a:spcAft>
                          <a:spcPts val="0"/>
                        </a:spcAft>
                      </a:pPr>
                      <a:r>
                        <a:rPr lang="en-US" altLang="ko-KR" sz="9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Leveraging your data</a:t>
                      </a:r>
                      <a:endParaRPr lang="ko-KR" altLang="en-US" sz="800" kern="0" spc="0" dirty="0">
                        <a:solidFill>
                          <a:srgbClr val="000000"/>
                        </a:solidFill>
                        <a:effectLst/>
                        <a:latin typeface="Times New Roman" panose="02020603050405020304" pitchFamily="18" charset="0"/>
                        <a:cs typeface="Times New Roman" panose="02020603050405020304" pitchFamily="18" charset="0"/>
                      </a:endParaRPr>
                    </a:p>
                  </a:txBody>
                  <a:tcPr marL="52873" marR="52873" marT="14618" marB="14618"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59184759"/>
                  </a:ext>
                </a:extLst>
              </a:tr>
              <a:tr h="385773">
                <a:tc rowSpan="2">
                  <a:txBody>
                    <a:bodyPr/>
                    <a:lstStyle/>
                    <a:p>
                      <a:pPr marL="0" marR="0" indent="0" algn="ctr" fontAlgn="base" latinLnBrk="0">
                        <a:lnSpc>
                          <a:spcPct val="160000"/>
                        </a:lnSpc>
                        <a:spcBef>
                          <a:spcPts val="0"/>
                        </a:spcBef>
                        <a:spcAft>
                          <a:spcPts val="0"/>
                        </a:spcAft>
                      </a:pPr>
                      <a:r>
                        <a:rPr lang="en-US" altLang="ko-KR" sz="900" kern="0" spc="-30" dirty="0">
                          <a:solidFill>
                            <a:srgbClr val="808080"/>
                          </a:solidFill>
                          <a:effectLst/>
                          <a:latin typeface="Times New Roman" panose="02020603050405020304" pitchFamily="18" charset="0"/>
                          <a:ea typeface="한양중고딕"/>
                          <a:cs typeface="Times New Roman" panose="02020603050405020304" pitchFamily="18" charset="0"/>
                        </a:rPr>
                        <a:t>Facility Management</a:t>
                      </a:r>
                      <a:endParaRPr lang="ko-KR" altLang="en-US" sz="800" kern="0" spc="0" dirty="0">
                        <a:solidFill>
                          <a:srgbClr val="000000"/>
                        </a:solidFill>
                        <a:effectLst/>
                        <a:latin typeface="Times New Roman" panose="02020603050405020304" pitchFamily="18" charset="0"/>
                        <a:cs typeface="Times New Roman" panose="02020603050405020304" pitchFamily="18" charset="0"/>
                      </a:endParaRPr>
                    </a:p>
                  </a:txBody>
                  <a:tcPr marL="52873" marR="52873" marT="14618" marB="14618"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gridSpan="4">
                  <a:txBody>
                    <a:bodyPr/>
                    <a:lstStyle/>
                    <a:p>
                      <a:pPr marL="0" marR="0" indent="0" algn="just" fontAlgn="base" latinLnBrk="1">
                        <a:lnSpc>
                          <a:spcPct val="130000"/>
                        </a:lnSpc>
                        <a:spcBef>
                          <a:spcPts val="0"/>
                        </a:spcBef>
                        <a:spcAft>
                          <a:spcPts val="0"/>
                        </a:spcAft>
                      </a:pPr>
                      <a:r>
                        <a:rPr lang="en-US" altLang="ko-KR" sz="800" kern="0" spc="-70" dirty="0">
                          <a:solidFill>
                            <a:srgbClr val="808080"/>
                          </a:solidFill>
                          <a:effectLst/>
                          <a:latin typeface="Times New Roman" panose="02020603050405020304" pitchFamily="18" charset="0"/>
                          <a:ea typeface="한양중고딕"/>
                          <a:cs typeface="Times New Roman" panose="02020603050405020304" pitchFamily="18" charset="0"/>
                        </a:rPr>
                        <a:t>Smart sensors are applied to monitor working conditions (temperature, pressure, speed, material input ratio ) in real time, and real-time control, data storage and analysis are performed in conjunction with the control system</a:t>
                      </a:r>
                      <a:endParaRPr lang="ko-KR" altLang="en-US" sz="800" kern="0" spc="0" dirty="0">
                        <a:solidFill>
                          <a:srgbClr val="000000"/>
                        </a:solidFill>
                        <a:effectLst/>
                        <a:latin typeface="Times New Roman" panose="02020603050405020304" pitchFamily="18" charset="0"/>
                        <a:cs typeface="Times New Roman" panose="02020603050405020304" pitchFamily="18" charset="0"/>
                      </a:endParaRPr>
                    </a:p>
                  </a:txBody>
                  <a:tcPr marL="52873" marR="52873" marT="14618" marB="14618"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lnL w="3175" cap="flat" cmpd="sng" algn="ctr">
                      <a:solidFill>
                        <a:srgbClr val="000000"/>
                      </a:solidFill>
                      <a:prstDash val="solid"/>
                      <a:round/>
                      <a:headEnd type="none" w="med" len="med"/>
                      <a:tailEnd type="none" w="med" len="med"/>
                    </a:lnL>
                    <a:lnT w="3175" cap="flat" cmpd="sng" algn="ctr">
                      <a:solidFill>
                        <a:srgbClr val="000000"/>
                      </a:solidFill>
                      <a:prstDash val="solid"/>
                      <a:round/>
                      <a:headEnd type="none" w="med" len="med"/>
                      <a:tailEnd type="none" w="med" len="med"/>
                    </a:lnT>
                  </a:tcPr>
                </a:tc>
                <a:tc hMerge="1">
                  <a:txBody>
                    <a:bodyPr/>
                    <a:lstStyle/>
                    <a:p>
                      <a:pPr latinLnBrk="1"/>
                      <a:endParaRPr lang="ko-KR" altLang="en-US"/>
                    </a:p>
                  </a:txBody>
                  <a:tcPr/>
                </a:tc>
                <a:extLst>
                  <a:ext uri="{0D108BD9-81ED-4DB2-BD59-A6C34878D82A}">
                    <a16:rowId xmlns:a16="http://schemas.microsoft.com/office/drawing/2014/main" val="2463624665"/>
                  </a:ext>
                </a:extLst>
              </a:tr>
              <a:tr h="460076">
                <a:tc vMerge="1">
                  <a:txBody>
                    <a:bodyPr/>
                    <a:lstStyle/>
                    <a:p>
                      <a:pPr latinLnBrk="1"/>
                      <a:endParaRPr lang="ko-KR" altLang="en-US"/>
                    </a:p>
                  </a:txBody>
                  <a:tcPr/>
                </a:tc>
                <a:tc>
                  <a:txBody>
                    <a:bodyPr/>
                    <a:lstStyle/>
                    <a:p>
                      <a:pPr marL="0" marR="0" indent="0" algn="ctr" fontAlgn="base" latinLnBrk="0">
                        <a:lnSpc>
                          <a:spcPct val="160000"/>
                        </a:lnSpc>
                        <a:spcBef>
                          <a:spcPts val="0"/>
                        </a:spcBef>
                        <a:spcAft>
                          <a:spcPts val="0"/>
                        </a:spcAft>
                      </a:pPr>
                      <a:r>
                        <a:rPr lang="en-US" altLang="ko-KR" sz="800" kern="0" spc="-80" dirty="0">
                          <a:solidFill>
                            <a:srgbClr val="808080"/>
                          </a:solidFill>
                          <a:effectLst/>
                          <a:latin typeface="Times New Roman" panose="02020603050405020304" pitchFamily="18" charset="0"/>
                          <a:cs typeface="Times New Roman" panose="02020603050405020304" pitchFamily="18" charset="0"/>
                        </a:rPr>
                        <a:t>( Automatic, semi-automatic, manual )</a:t>
                      </a:r>
                      <a:endParaRPr lang="ko-KR" altLang="en-US" sz="800" kern="0" spc="0" dirty="0">
                        <a:solidFill>
                          <a:srgbClr val="000000"/>
                        </a:solidFill>
                        <a:effectLst/>
                        <a:latin typeface="Times New Roman" panose="02020603050405020304" pitchFamily="18" charset="0"/>
                        <a:cs typeface="Times New Roman" panose="02020603050405020304" pitchFamily="18" charset="0"/>
                      </a:endParaRPr>
                    </a:p>
                  </a:txBody>
                  <a:tcPr marL="52873" marR="52873" marT="14618" marB="14618"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ctr" defTabSz="685800" rtl="0" eaLnBrk="1" fontAlgn="base" latinLnBrk="0" hangingPunct="1">
                        <a:lnSpc>
                          <a:spcPct val="160000"/>
                        </a:lnSpc>
                        <a:spcBef>
                          <a:spcPts val="0"/>
                        </a:spcBef>
                        <a:spcAft>
                          <a:spcPts val="0"/>
                        </a:spcAft>
                      </a:pPr>
                      <a:r>
                        <a:rPr lang="en-US" altLang="ko-KR" sz="800" kern="0" spc="-30" dirty="0">
                          <a:solidFill>
                            <a:srgbClr val="808080"/>
                          </a:solidFill>
                          <a:effectLst/>
                          <a:latin typeface="Times New Roman" panose="02020603050405020304" pitchFamily="18" charset="0"/>
                          <a:ea typeface="+mn-ea"/>
                          <a:cs typeface="Times New Roman" panose="02020603050405020304" pitchFamily="18" charset="0"/>
                        </a:rPr>
                        <a:t>( All, Partial, Manual )</a:t>
                      </a:r>
                      <a:endParaRPr lang="ko-KR" altLang="en-US" sz="800" kern="0" spc="-30" dirty="0">
                        <a:solidFill>
                          <a:srgbClr val="808080"/>
                        </a:solidFill>
                        <a:effectLst/>
                        <a:latin typeface="Times New Roman" panose="02020603050405020304" pitchFamily="18" charset="0"/>
                        <a:ea typeface="+mn-ea"/>
                        <a:cs typeface="Times New Roman" panose="02020603050405020304" pitchFamily="18" charset="0"/>
                      </a:endParaRPr>
                    </a:p>
                  </a:txBody>
                  <a:tcPr marL="52873" marR="52873" marT="14618" marB="14618" anchor="ctr">
                    <a:lnL w="3175"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sz="800" kern="0" spc="-30" dirty="0">
                          <a:solidFill>
                            <a:srgbClr val="808080"/>
                          </a:solidFill>
                          <a:effectLst/>
                          <a:latin typeface="Times New Roman" panose="02020603050405020304" pitchFamily="18" charset="0"/>
                          <a:ea typeface="+mn-ea"/>
                          <a:cs typeface="Times New Roman" panose="02020603050405020304" pitchFamily="18" charset="0"/>
                        </a:rPr>
                        <a:t>O / X</a:t>
                      </a:r>
                      <a:endParaRPr lang="ko-KR" altLang="en-US" sz="800" kern="0" spc="0" dirty="0">
                        <a:solidFill>
                          <a:srgbClr val="000000"/>
                        </a:solidFill>
                        <a:effectLst/>
                        <a:latin typeface="Times New Roman" panose="02020603050405020304" pitchFamily="18" charset="0"/>
                        <a:cs typeface="Times New Roman" panose="02020603050405020304" pitchFamily="18" charset="0"/>
                      </a:endParaRPr>
                    </a:p>
                  </a:txBody>
                  <a:tcPr marL="52873" marR="52873" marT="14618" marB="14618"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800" kern="0" spc="-30" dirty="0">
                          <a:solidFill>
                            <a:srgbClr val="808080"/>
                          </a:solidFill>
                          <a:effectLst/>
                          <a:latin typeface="Times New Roman" panose="02020603050405020304" pitchFamily="18" charset="0"/>
                          <a:cs typeface="Times New Roman" panose="02020603050405020304" pitchFamily="18" charset="0"/>
                        </a:rPr>
                        <a:t>( Uncollected, Collected, Collected and analyzed )</a:t>
                      </a:r>
                      <a:endParaRPr lang="ko-KR" altLang="en-US" sz="800" kern="0" spc="0" dirty="0">
                        <a:solidFill>
                          <a:srgbClr val="000000"/>
                        </a:solidFill>
                        <a:effectLst/>
                        <a:latin typeface="Times New Roman" panose="02020603050405020304" pitchFamily="18" charset="0"/>
                        <a:cs typeface="Times New Roman" panose="02020603050405020304" pitchFamily="18" charset="0"/>
                      </a:endParaRPr>
                    </a:p>
                  </a:txBody>
                  <a:tcPr marL="52873" marR="52873" marT="14618" marB="14618"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3692237"/>
                  </a:ext>
                </a:extLst>
              </a:tr>
              <a:tr h="228836">
                <a:tc rowSpan="2">
                  <a:txBody>
                    <a:bodyPr/>
                    <a:lstStyle/>
                    <a:p>
                      <a:pPr marL="0" marR="0" indent="0" algn="ctr" fontAlgn="base" latinLnBrk="0">
                        <a:lnSpc>
                          <a:spcPct val="160000"/>
                        </a:lnSpc>
                        <a:spcBef>
                          <a:spcPts val="0"/>
                        </a:spcBef>
                        <a:spcAft>
                          <a:spcPts val="0"/>
                        </a:spcAft>
                      </a:pPr>
                      <a:r>
                        <a:rPr lang="en-US" altLang="ko-KR" sz="900" kern="0" spc="-30" dirty="0">
                          <a:solidFill>
                            <a:srgbClr val="808080"/>
                          </a:solidFill>
                          <a:effectLst/>
                          <a:latin typeface="Times New Roman" panose="02020603050405020304" pitchFamily="18" charset="0"/>
                          <a:ea typeface="한양중고딕"/>
                          <a:cs typeface="Times New Roman" panose="02020603050405020304" pitchFamily="18" charset="0"/>
                        </a:rPr>
                        <a:t>Order Management</a:t>
                      </a:r>
                      <a:endParaRPr lang="ko-KR" altLang="en-US" sz="800" kern="0" spc="0" dirty="0">
                        <a:solidFill>
                          <a:srgbClr val="000000"/>
                        </a:solidFill>
                        <a:effectLst/>
                        <a:latin typeface="Times New Roman" panose="02020603050405020304" pitchFamily="18" charset="0"/>
                        <a:cs typeface="Times New Roman" panose="02020603050405020304" pitchFamily="18" charset="0"/>
                      </a:endParaRPr>
                    </a:p>
                  </a:txBody>
                  <a:tcPr marL="52873" marR="52873" marT="14618" marB="14618" anchor="ctr">
                    <a:lnL w="3175"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gridSpan="4">
                  <a:txBody>
                    <a:bodyPr/>
                    <a:lstStyle/>
                    <a:p>
                      <a:pPr marL="0" marR="0" indent="0" algn="ctr" fontAlgn="base" latinLnBrk="0">
                        <a:lnSpc>
                          <a:spcPct val="160000"/>
                        </a:lnSpc>
                        <a:spcBef>
                          <a:spcPts val="0"/>
                        </a:spcBef>
                        <a:spcAft>
                          <a:spcPts val="0"/>
                        </a:spcAft>
                      </a:pPr>
                      <a:endParaRPr lang="ko-KR" altLang="en-US" sz="800" kern="0" spc="0" dirty="0">
                        <a:solidFill>
                          <a:srgbClr val="808080"/>
                        </a:solidFill>
                        <a:effectLst/>
                        <a:latin typeface="Times New Roman" panose="02020603050405020304" pitchFamily="18" charset="0"/>
                        <a:cs typeface="Times New Roman" panose="02020603050405020304" pitchFamily="18" charset="0"/>
                      </a:endParaRPr>
                    </a:p>
                  </a:txBody>
                  <a:tcPr marL="52873" marR="52873" marT="14618" marB="14618"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lnL w="3175" cap="flat" cmpd="sng" algn="ctr">
                      <a:solidFill>
                        <a:srgbClr val="000000"/>
                      </a:solidFill>
                      <a:prstDash val="solid"/>
                      <a:round/>
                      <a:headEnd type="none" w="med" len="med"/>
                      <a:tailEnd type="none" w="med" len="med"/>
                    </a:lnL>
                    <a:lnT w="3175" cap="flat" cmpd="sng" algn="ctr">
                      <a:solidFill>
                        <a:srgbClr val="000000"/>
                      </a:solidFill>
                      <a:prstDash val="solid"/>
                      <a:round/>
                      <a:headEnd type="none" w="med" len="med"/>
                      <a:tailEnd type="none" w="med" len="med"/>
                    </a:lnT>
                  </a:tcPr>
                </a:tc>
                <a:tc hMerge="1">
                  <a:txBody>
                    <a:bodyPr/>
                    <a:lstStyle/>
                    <a:p>
                      <a:pPr latinLnBrk="1"/>
                      <a:endParaRPr lang="ko-KR" altLang="en-US"/>
                    </a:p>
                  </a:txBody>
                  <a:tcPr/>
                </a:tc>
                <a:extLst>
                  <a:ext uri="{0D108BD9-81ED-4DB2-BD59-A6C34878D82A}">
                    <a16:rowId xmlns:a16="http://schemas.microsoft.com/office/drawing/2014/main" val="2173242116"/>
                  </a:ext>
                </a:extLst>
              </a:tr>
              <a:tr h="228836">
                <a:tc vMerge="1">
                  <a:txBody>
                    <a:bodyPr/>
                    <a:lstStyle/>
                    <a:p>
                      <a:pPr latinLnBrk="1"/>
                      <a:endParaRPr lang="ko-KR" altLang="en-US"/>
                    </a:p>
                  </a:txBody>
                  <a:tcPr/>
                </a:tc>
                <a:tc>
                  <a:txBody>
                    <a:bodyPr/>
                    <a:lstStyle/>
                    <a:p>
                      <a:pPr marL="0" marR="0" indent="0" algn="ctr" fontAlgn="base" latinLnBrk="0">
                        <a:lnSpc>
                          <a:spcPct val="160000"/>
                        </a:lnSpc>
                        <a:spcBef>
                          <a:spcPts val="0"/>
                        </a:spcBef>
                        <a:spcAft>
                          <a:spcPts val="0"/>
                        </a:spcAft>
                      </a:pPr>
                      <a:endParaRPr lang="ko-KR" altLang="en-US" sz="800" kern="0" spc="0">
                        <a:solidFill>
                          <a:srgbClr val="808080"/>
                        </a:solidFill>
                        <a:effectLst/>
                        <a:latin typeface="Times New Roman" panose="02020603050405020304" pitchFamily="18" charset="0"/>
                        <a:cs typeface="Times New Roman" panose="02020603050405020304" pitchFamily="18" charset="0"/>
                      </a:endParaRPr>
                    </a:p>
                  </a:txBody>
                  <a:tcPr marL="52873" marR="52873" marT="14618" marB="14618"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800" kern="0" spc="0" dirty="0">
                        <a:solidFill>
                          <a:srgbClr val="808080"/>
                        </a:solidFill>
                        <a:effectLst/>
                        <a:latin typeface="Times New Roman" panose="02020603050405020304" pitchFamily="18" charset="0"/>
                        <a:cs typeface="Times New Roman" panose="02020603050405020304" pitchFamily="18" charset="0"/>
                      </a:endParaRPr>
                    </a:p>
                  </a:txBody>
                  <a:tcPr marL="52873" marR="52873" marT="14618" marB="14618" anchor="ctr">
                    <a:lnL w="3175"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800" kern="0" spc="0" dirty="0">
                        <a:solidFill>
                          <a:srgbClr val="808080"/>
                        </a:solidFill>
                        <a:effectLst/>
                        <a:latin typeface="Times New Roman" panose="02020603050405020304" pitchFamily="18" charset="0"/>
                        <a:cs typeface="Times New Roman" panose="02020603050405020304" pitchFamily="18" charset="0"/>
                      </a:endParaRPr>
                    </a:p>
                  </a:txBody>
                  <a:tcPr marL="52873" marR="52873" marT="14618" marB="14618"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800" kern="0" spc="0" dirty="0">
                        <a:solidFill>
                          <a:srgbClr val="808080"/>
                        </a:solidFill>
                        <a:effectLst/>
                        <a:latin typeface="Times New Roman" panose="02020603050405020304" pitchFamily="18" charset="0"/>
                        <a:cs typeface="Times New Roman" panose="02020603050405020304" pitchFamily="18" charset="0"/>
                      </a:endParaRPr>
                    </a:p>
                  </a:txBody>
                  <a:tcPr marL="52873" marR="52873" marT="14618" marB="14618"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7151527"/>
                  </a:ext>
                </a:extLst>
              </a:tr>
              <a:tr h="228836">
                <a:tc rowSpan="2">
                  <a:txBody>
                    <a:bodyPr/>
                    <a:lstStyle/>
                    <a:p>
                      <a:pPr marL="0" marR="0" indent="0" algn="ctr" fontAlgn="base" latinLnBrk="0">
                        <a:lnSpc>
                          <a:spcPct val="160000"/>
                        </a:lnSpc>
                        <a:spcBef>
                          <a:spcPts val="0"/>
                        </a:spcBef>
                        <a:spcAft>
                          <a:spcPts val="0"/>
                        </a:spcAft>
                      </a:pPr>
                      <a:r>
                        <a:rPr lang="en-US" altLang="ko-KR" sz="900" kern="0" spc="-30" dirty="0">
                          <a:solidFill>
                            <a:srgbClr val="808080"/>
                          </a:solidFill>
                          <a:effectLst/>
                          <a:latin typeface="Times New Roman" panose="02020603050405020304" pitchFamily="18" charset="0"/>
                          <a:ea typeface="한양중고딕"/>
                          <a:cs typeface="Times New Roman" panose="02020603050405020304" pitchFamily="18" charset="0"/>
                        </a:rPr>
                        <a:t>Cost Management</a:t>
                      </a:r>
                      <a:endParaRPr lang="ko-KR" altLang="en-US" sz="800" kern="0" spc="0" dirty="0">
                        <a:solidFill>
                          <a:srgbClr val="000000"/>
                        </a:solidFill>
                        <a:effectLst/>
                        <a:latin typeface="Times New Roman" panose="02020603050405020304" pitchFamily="18" charset="0"/>
                        <a:cs typeface="Times New Roman" panose="02020603050405020304" pitchFamily="18" charset="0"/>
                      </a:endParaRPr>
                    </a:p>
                  </a:txBody>
                  <a:tcPr marL="52873" marR="52873" marT="14618" marB="14618" anchor="ctr">
                    <a:lnL w="3175"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gridSpan="4">
                  <a:txBody>
                    <a:bodyPr/>
                    <a:lstStyle/>
                    <a:p>
                      <a:pPr marL="0" marR="0" indent="0" algn="ctr" fontAlgn="base" latinLnBrk="0">
                        <a:lnSpc>
                          <a:spcPct val="160000"/>
                        </a:lnSpc>
                        <a:spcBef>
                          <a:spcPts val="0"/>
                        </a:spcBef>
                        <a:spcAft>
                          <a:spcPts val="0"/>
                        </a:spcAft>
                      </a:pPr>
                      <a:endParaRPr lang="ko-KR" altLang="en-US" sz="800" kern="0" spc="0" dirty="0">
                        <a:solidFill>
                          <a:srgbClr val="808080"/>
                        </a:solidFill>
                        <a:effectLst/>
                        <a:latin typeface="Times New Roman" panose="02020603050405020304" pitchFamily="18" charset="0"/>
                        <a:cs typeface="Times New Roman" panose="02020603050405020304" pitchFamily="18" charset="0"/>
                      </a:endParaRPr>
                    </a:p>
                  </a:txBody>
                  <a:tcPr marL="52873" marR="52873" marT="14618" marB="14618"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lnL w="3175" cap="flat" cmpd="sng" algn="ctr">
                      <a:solidFill>
                        <a:srgbClr val="000000"/>
                      </a:solidFill>
                      <a:prstDash val="solid"/>
                      <a:round/>
                      <a:headEnd type="none" w="med" len="med"/>
                      <a:tailEnd type="none" w="med" len="med"/>
                    </a:lnL>
                    <a:lnT w="3175" cap="flat" cmpd="sng" algn="ctr">
                      <a:solidFill>
                        <a:srgbClr val="000000"/>
                      </a:solidFill>
                      <a:prstDash val="solid"/>
                      <a:round/>
                      <a:headEnd type="none" w="med" len="med"/>
                      <a:tailEnd type="none" w="med" len="med"/>
                    </a:lnT>
                  </a:tcPr>
                </a:tc>
                <a:tc hMerge="1">
                  <a:txBody>
                    <a:bodyPr/>
                    <a:lstStyle/>
                    <a:p>
                      <a:pPr latinLnBrk="1"/>
                      <a:endParaRPr lang="ko-KR" altLang="en-US"/>
                    </a:p>
                  </a:txBody>
                  <a:tcPr/>
                </a:tc>
                <a:extLst>
                  <a:ext uri="{0D108BD9-81ED-4DB2-BD59-A6C34878D82A}">
                    <a16:rowId xmlns:a16="http://schemas.microsoft.com/office/drawing/2014/main" val="1723800876"/>
                  </a:ext>
                </a:extLst>
              </a:tr>
              <a:tr h="228836">
                <a:tc vMerge="1">
                  <a:txBody>
                    <a:bodyPr/>
                    <a:lstStyle/>
                    <a:p>
                      <a:pPr latinLnBrk="1"/>
                      <a:endParaRPr lang="ko-KR" altLang="en-US"/>
                    </a:p>
                  </a:txBody>
                  <a:tcPr/>
                </a:tc>
                <a:tc>
                  <a:txBody>
                    <a:bodyPr/>
                    <a:lstStyle/>
                    <a:p>
                      <a:pPr marL="0" marR="0" indent="0" algn="ctr" fontAlgn="base" latinLnBrk="0">
                        <a:lnSpc>
                          <a:spcPct val="160000"/>
                        </a:lnSpc>
                        <a:spcBef>
                          <a:spcPts val="0"/>
                        </a:spcBef>
                        <a:spcAft>
                          <a:spcPts val="0"/>
                        </a:spcAft>
                      </a:pPr>
                      <a:endParaRPr lang="ko-KR" altLang="en-US" sz="800" kern="0" spc="0">
                        <a:solidFill>
                          <a:srgbClr val="808080"/>
                        </a:solidFill>
                        <a:effectLst/>
                        <a:latin typeface="Times New Roman" panose="02020603050405020304" pitchFamily="18" charset="0"/>
                        <a:cs typeface="Times New Roman" panose="02020603050405020304" pitchFamily="18" charset="0"/>
                      </a:endParaRPr>
                    </a:p>
                  </a:txBody>
                  <a:tcPr marL="52873" marR="52873" marT="14618" marB="14618"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800" kern="0" spc="0" dirty="0">
                        <a:solidFill>
                          <a:srgbClr val="808080"/>
                        </a:solidFill>
                        <a:effectLst/>
                        <a:latin typeface="Times New Roman" panose="02020603050405020304" pitchFamily="18" charset="0"/>
                        <a:cs typeface="Times New Roman" panose="02020603050405020304" pitchFamily="18" charset="0"/>
                      </a:endParaRPr>
                    </a:p>
                  </a:txBody>
                  <a:tcPr marL="52873" marR="52873" marT="14618" marB="14618" anchor="ctr">
                    <a:lnL w="3175"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800" kern="0" spc="0" dirty="0">
                        <a:solidFill>
                          <a:srgbClr val="808080"/>
                        </a:solidFill>
                        <a:effectLst/>
                        <a:latin typeface="Times New Roman" panose="02020603050405020304" pitchFamily="18" charset="0"/>
                        <a:cs typeface="Times New Roman" panose="02020603050405020304" pitchFamily="18" charset="0"/>
                      </a:endParaRPr>
                    </a:p>
                  </a:txBody>
                  <a:tcPr marL="52873" marR="52873" marT="14618" marB="14618"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800" kern="0" spc="0" dirty="0">
                        <a:solidFill>
                          <a:srgbClr val="808080"/>
                        </a:solidFill>
                        <a:effectLst/>
                        <a:latin typeface="Times New Roman" panose="02020603050405020304" pitchFamily="18" charset="0"/>
                        <a:cs typeface="Times New Roman" panose="02020603050405020304" pitchFamily="18" charset="0"/>
                      </a:endParaRPr>
                    </a:p>
                  </a:txBody>
                  <a:tcPr marL="52873" marR="52873" marT="14618" marB="14618"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030350"/>
                  </a:ext>
                </a:extLst>
              </a:tr>
              <a:tr h="228836">
                <a:tc rowSpan="2">
                  <a:txBody>
                    <a:bodyPr/>
                    <a:lstStyle/>
                    <a:p>
                      <a:pPr marL="0" marR="0" indent="0" algn="ctr" fontAlgn="base" latinLnBrk="0">
                        <a:lnSpc>
                          <a:spcPct val="160000"/>
                        </a:lnSpc>
                        <a:spcBef>
                          <a:spcPts val="0"/>
                        </a:spcBef>
                        <a:spcAft>
                          <a:spcPts val="0"/>
                        </a:spcAft>
                      </a:pPr>
                      <a:r>
                        <a:rPr lang="en-US" altLang="ko-KR" sz="900" kern="0" spc="-30" dirty="0">
                          <a:solidFill>
                            <a:srgbClr val="808080"/>
                          </a:solidFill>
                          <a:effectLst/>
                          <a:latin typeface="Times New Roman" panose="02020603050405020304" pitchFamily="18" charset="0"/>
                          <a:ea typeface="한양중고딕"/>
                          <a:cs typeface="Times New Roman" panose="02020603050405020304" pitchFamily="18" charset="0"/>
                        </a:rPr>
                        <a:t>Material Management</a:t>
                      </a:r>
                      <a:endParaRPr lang="ko-KR" altLang="en-US" sz="800" kern="0" spc="0" dirty="0">
                        <a:solidFill>
                          <a:srgbClr val="000000"/>
                        </a:solidFill>
                        <a:effectLst/>
                        <a:latin typeface="Times New Roman" panose="02020603050405020304" pitchFamily="18" charset="0"/>
                        <a:cs typeface="Times New Roman" panose="02020603050405020304" pitchFamily="18" charset="0"/>
                      </a:endParaRPr>
                    </a:p>
                  </a:txBody>
                  <a:tcPr marL="52873" marR="52873" marT="14618" marB="14618" anchor="ctr">
                    <a:lnL w="3175"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gridSpan="4">
                  <a:txBody>
                    <a:bodyPr/>
                    <a:lstStyle/>
                    <a:p>
                      <a:pPr marL="0" marR="0" indent="0" algn="ctr" fontAlgn="base" latinLnBrk="0">
                        <a:lnSpc>
                          <a:spcPct val="160000"/>
                        </a:lnSpc>
                        <a:spcBef>
                          <a:spcPts val="0"/>
                        </a:spcBef>
                        <a:spcAft>
                          <a:spcPts val="0"/>
                        </a:spcAft>
                      </a:pPr>
                      <a:endParaRPr lang="ko-KR" altLang="en-US" sz="800" kern="0" spc="0" dirty="0">
                        <a:solidFill>
                          <a:srgbClr val="808080"/>
                        </a:solidFill>
                        <a:effectLst/>
                        <a:latin typeface="Times New Roman" panose="02020603050405020304" pitchFamily="18" charset="0"/>
                        <a:cs typeface="Times New Roman" panose="02020603050405020304" pitchFamily="18" charset="0"/>
                      </a:endParaRPr>
                    </a:p>
                  </a:txBody>
                  <a:tcPr marL="52873" marR="52873" marT="14618" marB="14618"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lnL w="3175" cap="flat" cmpd="sng" algn="ctr">
                      <a:solidFill>
                        <a:srgbClr val="000000"/>
                      </a:solidFill>
                      <a:prstDash val="solid"/>
                      <a:round/>
                      <a:headEnd type="none" w="med" len="med"/>
                      <a:tailEnd type="none" w="med" len="med"/>
                    </a:lnL>
                    <a:lnT w="3175" cap="flat" cmpd="sng" algn="ctr">
                      <a:solidFill>
                        <a:srgbClr val="000000"/>
                      </a:solidFill>
                      <a:prstDash val="solid"/>
                      <a:round/>
                      <a:headEnd type="none" w="med" len="med"/>
                      <a:tailEnd type="none" w="med" len="med"/>
                    </a:lnT>
                  </a:tcPr>
                </a:tc>
                <a:tc hMerge="1">
                  <a:txBody>
                    <a:bodyPr/>
                    <a:lstStyle/>
                    <a:p>
                      <a:pPr latinLnBrk="1"/>
                      <a:endParaRPr lang="ko-KR" altLang="en-US"/>
                    </a:p>
                  </a:txBody>
                  <a:tcPr/>
                </a:tc>
                <a:extLst>
                  <a:ext uri="{0D108BD9-81ED-4DB2-BD59-A6C34878D82A}">
                    <a16:rowId xmlns:a16="http://schemas.microsoft.com/office/drawing/2014/main" val="3837774575"/>
                  </a:ext>
                </a:extLst>
              </a:tr>
              <a:tr h="228836">
                <a:tc vMerge="1">
                  <a:txBody>
                    <a:bodyPr/>
                    <a:lstStyle/>
                    <a:p>
                      <a:pPr latinLnBrk="1"/>
                      <a:endParaRPr lang="ko-KR" altLang="en-US"/>
                    </a:p>
                  </a:txBody>
                  <a:tcPr/>
                </a:tc>
                <a:tc>
                  <a:txBody>
                    <a:bodyPr/>
                    <a:lstStyle/>
                    <a:p>
                      <a:pPr marL="0" marR="0" indent="0" algn="ctr" fontAlgn="base" latinLnBrk="0">
                        <a:lnSpc>
                          <a:spcPct val="160000"/>
                        </a:lnSpc>
                        <a:spcBef>
                          <a:spcPts val="0"/>
                        </a:spcBef>
                        <a:spcAft>
                          <a:spcPts val="0"/>
                        </a:spcAft>
                      </a:pPr>
                      <a:endParaRPr lang="ko-KR" altLang="en-US" sz="800" kern="0" spc="0">
                        <a:solidFill>
                          <a:srgbClr val="808080"/>
                        </a:solidFill>
                        <a:effectLst/>
                        <a:latin typeface="Times New Roman" panose="02020603050405020304" pitchFamily="18" charset="0"/>
                        <a:cs typeface="Times New Roman" panose="02020603050405020304" pitchFamily="18" charset="0"/>
                      </a:endParaRPr>
                    </a:p>
                  </a:txBody>
                  <a:tcPr marL="52873" marR="52873" marT="14618" marB="14618"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800" kern="0" spc="0" dirty="0">
                        <a:solidFill>
                          <a:srgbClr val="808080"/>
                        </a:solidFill>
                        <a:effectLst/>
                        <a:latin typeface="Times New Roman" panose="02020603050405020304" pitchFamily="18" charset="0"/>
                        <a:cs typeface="Times New Roman" panose="02020603050405020304" pitchFamily="18" charset="0"/>
                      </a:endParaRPr>
                    </a:p>
                  </a:txBody>
                  <a:tcPr marL="52873" marR="52873" marT="14618" marB="14618" anchor="ctr">
                    <a:lnL w="3175"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800" kern="0" spc="0" dirty="0">
                        <a:solidFill>
                          <a:srgbClr val="808080"/>
                        </a:solidFill>
                        <a:effectLst/>
                        <a:latin typeface="Times New Roman" panose="02020603050405020304" pitchFamily="18" charset="0"/>
                        <a:cs typeface="Times New Roman" panose="02020603050405020304" pitchFamily="18" charset="0"/>
                      </a:endParaRPr>
                    </a:p>
                  </a:txBody>
                  <a:tcPr marL="52873" marR="52873" marT="14618" marB="14618"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800" kern="0" spc="0" dirty="0">
                        <a:solidFill>
                          <a:srgbClr val="808080"/>
                        </a:solidFill>
                        <a:effectLst/>
                        <a:latin typeface="Times New Roman" panose="02020603050405020304" pitchFamily="18" charset="0"/>
                        <a:cs typeface="Times New Roman" panose="02020603050405020304" pitchFamily="18" charset="0"/>
                      </a:endParaRPr>
                    </a:p>
                  </a:txBody>
                  <a:tcPr marL="52873" marR="52873" marT="14618" marB="14618"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353576"/>
                  </a:ext>
                </a:extLst>
              </a:tr>
              <a:tr h="228836">
                <a:tc rowSpan="2">
                  <a:txBody>
                    <a:bodyPr/>
                    <a:lstStyle/>
                    <a:p>
                      <a:pPr marL="0" marR="0" indent="0" algn="ctr" fontAlgn="base" latinLnBrk="0">
                        <a:lnSpc>
                          <a:spcPct val="160000"/>
                        </a:lnSpc>
                        <a:spcBef>
                          <a:spcPts val="0"/>
                        </a:spcBef>
                        <a:spcAft>
                          <a:spcPts val="0"/>
                        </a:spcAft>
                      </a:pPr>
                      <a:r>
                        <a:rPr lang="en-US" altLang="ko-KR" sz="900" kern="0" spc="-30" dirty="0">
                          <a:solidFill>
                            <a:srgbClr val="808080"/>
                          </a:solidFill>
                          <a:effectLst/>
                          <a:latin typeface="Times New Roman" panose="02020603050405020304" pitchFamily="18" charset="0"/>
                          <a:ea typeface="한양중고딕"/>
                          <a:cs typeface="Times New Roman" panose="02020603050405020304" pitchFamily="18" charset="0"/>
                        </a:rPr>
                        <a:t>Quality Management</a:t>
                      </a:r>
                      <a:endParaRPr lang="ko-KR" altLang="en-US" sz="800" kern="0" spc="0" dirty="0">
                        <a:solidFill>
                          <a:srgbClr val="000000"/>
                        </a:solidFill>
                        <a:effectLst/>
                        <a:latin typeface="Times New Roman" panose="02020603050405020304" pitchFamily="18" charset="0"/>
                        <a:cs typeface="Times New Roman" panose="02020603050405020304" pitchFamily="18" charset="0"/>
                      </a:endParaRPr>
                    </a:p>
                  </a:txBody>
                  <a:tcPr marL="52873" marR="52873" marT="14618" marB="14618" anchor="ctr">
                    <a:lnL w="3175"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rgbClr val="000000"/>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gridSpan="4">
                  <a:txBody>
                    <a:bodyPr/>
                    <a:lstStyle/>
                    <a:p>
                      <a:pPr marL="0" marR="0" indent="0" algn="ctr" fontAlgn="base" latinLnBrk="0">
                        <a:lnSpc>
                          <a:spcPct val="160000"/>
                        </a:lnSpc>
                        <a:spcBef>
                          <a:spcPts val="0"/>
                        </a:spcBef>
                        <a:spcAft>
                          <a:spcPts val="0"/>
                        </a:spcAft>
                      </a:pPr>
                      <a:endParaRPr lang="ko-KR" altLang="en-US" sz="800" kern="0" spc="0" dirty="0">
                        <a:solidFill>
                          <a:srgbClr val="808080"/>
                        </a:solidFill>
                        <a:effectLst/>
                        <a:latin typeface="Times New Roman" panose="02020603050405020304" pitchFamily="18" charset="0"/>
                        <a:cs typeface="Times New Roman" panose="02020603050405020304" pitchFamily="18" charset="0"/>
                      </a:endParaRPr>
                    </a:p>
                  </a:txBody>
                  <a:tcPr marL="52873" marR="52873" marT="14618" marB="14618"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pPr latinLnBrk="1"/>
                      <a:endParaRPr lang="ko-KR" altLang="en-US"/>
                    </a:p>
                  </a:txBody>
                  <a:tcPr/>
                </a:tc>
                <a:tc hMerge="1">
                  <a:txBody>
                    <a:bodyPr/>
                    <a:lstStyle/>
                    <a:p>
                      <a:pPr latinLnBrk="1"/>
                      <a:endParaRPr lang="ko-KR" altLang="en-US"/>
                    </a:p>
                  </a:txBody>
                  <a:tcPr>
                    <a:lnL w="3175" cap="flat" cmpd="sng" algn="ctr">
                      <a:solidFill>
                        <a:srgbClr val="000000"/>
                      </a:solidFill>
                      <a:prstDash val="solid"/>
                      <a:round/>
                      <a:headEnd type="none" w="med" len="med"/>
                      <a:tailEnd type="none" w="med" len="med"/>
                    </a:lnL>
                    <a:lnT w="3175" cap="flat" cmpd="sng" algn="ctr">
                      <a:solidFill>
                        <a:srgbClr val="000000"/>
                      </a:solidFill>
                      <a:prstDash val="solid"/>
                      <a:round/>
                      <a:headEnd type="none" w="med" len="med"/>
                      <a:tailEnd type="none" w="med" len="med"/>
                    </a:lnT>
                  </a:tcPr>
                </a:tc>
                <a:tc hMerge="1">
                  <a:txBody>
                    <a:bodyPr/>
                    <a:lstStyle/>
                    <a:p>
                      <a:pPr latinLnBrk="1"/>
                      <a:endParaRPr lang="ko-KR" altLang="en-US"/>
                    </a:p>
                  </a:txBody>
                  <a:tcPr/>
                </a:tc>
                <a:extLst>
                  <a:ext uri="{0D108BD9-81ED-4DB2-BD59-A6C34878D82A}">
                    <a16:rowId xmlns:a16="http://schemas.microsoft.com/office/drawing/2014/main" val="4234762861"/>
                  </a:ext>
                </a:extLst>
              </a:tr>
              <a:tr h="228836">
                <a:tc vMerge="1">
                  <a:txBody>
                    <a:bodyPr/>
                    <a:lstStyle/>
                    <a:p>
                      <a:pPr latinLnBrk="1"/>
                      <a:endParaRPr lang="ko-KR" altLang="en-US"/>
                    </a:p>
                  </a:txBody>
                  <a:tcPr/>
                </a:tc>
                <a:tc>
                  <a:txBody>
                    <a:bodyPr/>
                    <a:lstStyle/>
                    <a:p>
                      <a:pPr marL="0" marR="0" indent="0" algn="ctr" fontAlgn="base" latinLnBrk="0">
                        <a:lnSpc>
                          <a:spcPct val="160000"/>
                        </a:lnSpc>
                        <a:spcBef>
                          <a:spcPts val="0"/>
                        </a:spcBef>
                        <a:spcAft>
                          <a:spcPts val="0"/>
                        </a:spcAft>
                      </a:pPr>
                      <a:endParaRPr lang="ko-KR" altLang="en-US" sz="800" kern="0" spc="0">
                        <a:solidFill>
                          <a:srgbClr val="808080"/>
                        </a:solidFill>
                        <a:effectLst/>
                        <a:latin typeface="Times New Roman" panose="02020603050405020304" pitchFamily="18" charset="0"/>
                        <a:cs typeface="Times New Roman" panose="02020603050405020304" pitchFamily="18" charset="0"/>
                      </a:endParaRPr>
                    </a:p>
                  </a:txBody>
                  <a:tcPr marL="52873" marR="52873" marT="14618" marB="14618" anchor="ctr">
                    <a:lnL w="3175" cap="flat" cmpd="sng" algn="ctr">
                      <a:solidFill>
                        <a:srgbClr val="000000"/>
                      </a:solidFill>
                      <a:prstDash val="solid"/>
                      <a:round/>
                      <a:headEnd type="none" w="med" len="med"/>
                      <a:tailEnd type="none" w="med" len="med"/>
                    </a:lnL>
                    <a:lnR w="3175" cap="flat" cmpd="sng" algn="ctr">
                      <a:solidFill>
                        <a:srgbClr val="000000"/>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800" kern="0" spc="0" dirty="0">
                        <a:solidFill>
                          <a:srgbClr val="808080"/>
                        </a:solidFill>
                        <a:effectLst/>
                        <a:latin typeface="Times New Roman" panose="02020603050405020304" pitchFamily="18" charset="0"/>
                        <a:cs typeface="Times New Roman" panose="02020603050405020304" pitchFamily="18" charset="0"/>
                      </a:endParaRPr>
                    </a:p>
                  </a:txBody>
                  <a:tcPr marL="52873" marR="52873" marT="14618" marB="14618" anchor="ctr">
                    <a:lnL w="3175" cap="flat" cmpd="sng" algn="ctr">
                      <a:solidFill>
                        <a:srgbClr val="000000"/>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800" kern="0" spc="0" dirty="0">
                        <a:solidFill>
                          <a:srgbClr val="808080"/>
                        </a:solidFill>
                        <a:effectLst/>
                        <a:latin typeface="Times New Roman" panose="02020603050405020304" pitchFamily="18" charset="0"/>
                        <a:cs typeface="Times New Roman" panose="02020603050405020304" pitchFamily="18" charset="0"/>
                      </a:endParaRPr>
                    </a:p>
                  </a:txBody>
                  <a:tcPr marL="52873" marR="52873" marT="14618" marB="14618"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endParaRPr lang="ko-KR" altLang="en-US" sz="800" kern="0" spc="0" dirty="0">
                        <a:solidFill>
                          <a:srgbClr val="808080"/>
                        </a:solidFill>
                        <a:effectLst/>
                        <a:latin typeface="Times New Roman" panose="02020603050405020304" pitchFamily="18" charset="0"/>
                        <a:cs typeface="Times New Roman" panose="02020603050405020304" pitchFamily="18" charset="0"/>
                      </a:endParaRPr>
                    </a:p>
                  </a:txBody>
                  <a:tcPr marL="52873" marR="52873" marT="14618" marB="14618"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9948608"/>
                  </a:ext>
                </a:extLst>
              </a:tr>
            </a:tbl>
          </a:graphicData>
        </a:graphic>
      </p:graphicFrame>
      <p:sp>
        <p:nvSpPr>
          <p:cNvPr id="4" name="Rectangle 1">
            <a:extLst>
              <a:ext uri="{FF2B5EF4-FFF2-40B4-BE49-F238E27FC236}">
                <a16:creationId xmlns:a16="http://schemas.microsoft.com/office/drawing/2014/main" id="{9A5835EB-E742-C00C-CD3F-2650B8BFAF0B}"/>
              </a:ext>
            </a:extLst>
          </p:cNvPr>
          <p:cNvSpPr>
            <a:spLocks noChangeArrowheads="1"/>
          </p:cNvSpPr>
          <p:nvPr/>
        </p:nvSpPr>
        <p:spPr bwMode="auto">
          <a:xfrm>
            <a:off x="315453" y="273050"/>
            <a:ext cx="6254296"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ko-KR" sz="1000" b="1" i="0" u="none" strike="noStrike" cap="none" normalizeH="0" baseline="0" dirty="0">
                <a:ln>
                  <a:noFill/>
                </a:ln>
                <a:solidFill>
                  <a:srgbClr val="000000"/>
                </a:solidFill>
                <a:effectLst/>
                <a:latin typeface="Times New Roman" panose="02020603050405020304" pitchFamily="18" charset="0"/>
                <a:ea typeface="+mj-ea"/>
                <a:cs typeface="Times New Roman" panose="02020603050405020304" pitchFamily="18" charset="0"/>
              </a:rPr>
              <a:t>⑧ </a:t>
            </a:r>
            <a:r>
              <a:rPr lang="en-US" altLang="ko-KR" sz="1000" b="1" dirty="0" err="1">
                <a:solidFill>
                  <a:srgbClr val="000000"/>
                </a:solidFill>
                <a:latin typeface="Times New Roman" panose="02020603050405020304" pitchFamily="18" charset="0"/>
                <a:ea typeface="+mj-ea"/>
                <a:cs typeface="Times New Roman" panose="02020603050405020304" pitchFamily="18" charset="0"/>
              </a:rPr>
              <a:t>Smartization</a:t>
            </a:r>
            <a:r>
              <a:rPr lang="en-US" altLang="ko-KR" sz="1000" b="1" dirty="0">
                <a:solidFill>
                  <a:srgbClr val="000000"/>
                </a:solidFill>
                <a:latin typeface="Times New Roman" panose="02020603050405020304" pitchFamily="18" charset="0"/>
                <a:ea typeface="+mj-ea"/>
                <a:cs typeface="Times New Roman" panose="02020603050405020304" pitchFamily="18" charset="0"/>
              </a:rPr>
              <a:t> target process and factory process </a:t>
            </a:r>
            <a:r>
              <a:rPr kumimoji="0" lang="en-US" altLang="ko-KR" sz="1000" b="1" i="0" u="none" strike="noStrike" cap="none" normalizeH="0" baseline="0" dirty="0">
                <a:ln>
                  <a:noFill/>
                </a:ln>
                <a:solidFill>
                  <a:srgbClr val="FF0000"/>
                </a:solidFill>
                <a:effectLst/>
                <a:latin typeface="Times New Roman" panose="02020603050405020304" pitchFamily="18" charset="0"/>
                <a:ea typeface="+mj-ea"/>
                <a:cs typeface="Times New Roman" panose="02020603050405020304" pitchFamily="18" charset="0"/>
              </a:rPr>
              <a:t>(</a:t>
            </a:r>
            <a:r>
              <a:rPr lang="en-US" altLang="ko-KR" sz="1000" b="1" kern="0" spc="0" dirty="0">
                <a:solidFill>
                  <a:srgbClr val="FF0000"/>
                </a:solidFill>
                <a:effectLst/>
                <a:latin typeface="Times New Roman" panose="02020603050405020304" pitchFamily="18" charset="0"/>
                <a:ea typeface="+mj-ea"/>
                <a:cs typeface="Times New Roman" panose="02020603050405020304" pitchFamily="18" charset="0"/>
              </a:rPr>
              <a:t> Only for companies that can write )</a:t>
            </a:r>
            <a:endParaRPr kumimoji="0" lang="en-US" altLang="ko-KR" sz="400" b="0" i="0" u="none" strike="noStrike" cap="none" normalizeH="0" baseline="0" dirty="0">
              <a:ln>
                <a:noFill/>
              </a:ln>
              <a:solidFill>
                <a:schemeClr val="tx1"/>
              </a:solidFill>
              <a:effectLst/>
              <a:latin typeface="Times New Roman" panose="02020603050405020304" pitchFamily="18" charset="0"/>
              <a:ea typeface="+mj-ea"/>
              <a:cs typeface="Times New Roman" panose="02020603050405020304" pitchFamily="18" charset="0"/>
            </a:endParaRPr>
          </a:p>
        </p:txBody>
      </p:sp>
      <p:sp>
        <p:nvSpPr>
          <p:cNvPr id="8" name="Rectangle 1">
            <a:extLst>
              <a:ext uri="{FF2B5EF4-FFF2-40B4-BE49-F238E27FC236}">
                <a16:creationId xmlns:a16="http://schemas.microsoft.com/office/drawing/2014/main" id="{D69AD4A6-EAAF-F47C-89C5-CCA3AD10E9C4}"/>
              </a:ext>
            </a:extLst>
          </p:cNvPr>
          <p:cNvSpPr>
            <a:spLocks noChangeArrowheads="1"/>
          </p:cNvSpPr>
          <p:nvPr/>
        </p:nvSpPr>
        <p:spPr bwMode="auto">
          <a:xfrm>
            <a:off x="286879" y="2831012"/>
            <a:ext cx="6275846"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700" b="0" i="0" u="none" strike="noStrike" cap="none" normalizeH="0" baseline="0" dirty="0">
                <a:ln>
                  <a:noFill/>
                </a:ln>
                <a:solidFill>
                  <a:srgbClr val="000000"/>
                </a:solidFill>
                <a:effectLst/>
                <a:latin typeface="Times New Roman" panose="02020603050405020304" pitchFamily="18" charset="0"/>
                <a:ea typeface="+mj-ea"/>
                <a:cs typeface="Times New Roman" panose="02020603050405020304" pitchFamily="18" charset="0"/>
              </a:rPr>
              <a:t>* In the "Major Processes" column, the entire flow of the business (material management, purchasing management, etc.) and processes (processing, heat treatment, assembly, etc.) of the introducing company is described in detail.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700" b="0" i="0" u="none" strike="noStrike" cap="none" normalizeH="0" baseline="0" dirty="0">
                <a:ln>
                  <a:noFill/>
                </a:ln>
                <a:solidFill>
                  <a:srgbClr val="000000"/>
                </a:solidFill>
                <a:effectLst/>
                <a:latin typeface="Times New Roman" panose="02020603050405020304" pitchFamily="18" charset="0"/>
                <a:ea typeface="+mj-ea"/>
                <a:cs typeface="Times New Roman" panose="02020603050405020304" pitchFamily="18" charset="0"/>
              </a:rPr>
              <a:t>* When filling out the "facility name, manual work contents", if the "main process" is "work", describe the specific work name of the work (ex: if the main process is material management, write incoming management, shipment management, etc.), and if the "main process" is "process", describe the name of the equipment installed in the process or the name of the quality measurement equipment, etc.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700" b="0" i="0" u="none" strike="noStrike" cap="none" normalizeH="0" baseline="0" dirty="0">
                <a:ln>
                  <a:noFill/>
                </a:ln>
                <a:solidFill>
                  <a:srgbClr val="000000"/>
                </a:solidFill>
                <a:effectLst/>
                <a:latin typeface="Times New Roman" panose="02020603050405020304" pitchFamily="18" charset="0"/>
                <a:ea typeface="+mj-ea"/>
                <a:cs typeface="Times New Roman" panose="02020603050405020304" pitchFamily="18" charset="0"/>
              </a:rPr>
              <a:t>* In the "Description of Process, Equipment, and Manual Work" column, describe the current work contents and problems carried out by the "work name", "equipment name", and "quality measurement equipment name" of "facility name, manual work contents".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700" b="0" i="0" u="none" strike="noStrike" cap="none" normalizeH="0" baseline="0" dirty="0">
                <a:ln>
                  <a:noFill/>
                </a:ln>
                <a:solidFill>
                  <a:srgbClr val="000000"/>
                </a:solidFill>
                <a:effectLst/>
                <a:latin typeface="Times New Roman" panose="02020603050405020304" pitchFamily="18" charset="0"/>
                <a:ea typeface="+mj-ea"/>
                <a:cs typeface="Times New Roman" panose="02020603050405020304" pitchFamily="18" charset="0"/>
              </a:rPr>
              <a:t>* In the "whether you want to be smartened" column, describe the introduction of the application system through this project and whether you want to make it smarter among the entire process (or work) presented.</a:t>
            </a:r>
          </a:p>
        </p:txBody>
      </p:sp>
      <p:sp>
        <p:nvSpPr>
          <p:cNvPr id="10" name="Rectangle 1">
            <a:extLst>
              <a:ext uri="{FF2B5EF4-FFF2-40B4-BE49-F238E27FC236}">
                <a16:creationId xmlns:a16="http://schemas.microsoft.com/office/drawing/2014/main" id="{4C2F865B-1E3F-A611-9CE1-35612FCA025E}"/>
              </a:ext>
            </a:extLst>
          </p:cNvPr>
          <p:cNvSpPr>
            <a:spLocks noChangeArrowheads="1"/>
          </p:cNvSpPr>
          <p:nvPr/>
        </p:nvSpPr>
        <p:spPr bwMode="auto">
          <a:xfrm>
            <a:off x="277353" y="3922137"/>
            <a:ext cx="6266322" cy="29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ko-KR" altLang="en-US" sz="1000" b="1" i="0" u="none" strike="noStrike" cap="none" normalizeH="0" baseline="0" dirty="0">
                <a:ln>
                  <a:noFill/>
                </a:ln>
                <a:solidFill>
                  <a:srgbClr val="000000"/>
                </a:solidFill>
                <a:effectLst/>
                <a:latin typeface="Times New Roman" panose="02020603050405020304" pitchFamily="18" charset="0"/>
                <a:ea typeface="+mj-ea"/>
                <a:cs typeface="Times New Roman" panose="02020603050405020304" pitchFamily="18" charset="0"/>
              </a:rPr>
              <a:t>⑨ </a:t>
            </a:r>
            <a:r>
              <a:rPr kumimoji="0" lang="en-US" altLang="ko-KR" sz="1000" b="1" i="0" u="none" strike="noStrike" cap="none" normalizeH="0" baseline="0" dirty="0" err="1">
                <a:ln>
                  <a:noFill/>
                </a:ln>
                <a:solidFill>
                  <a:srgbClr val="000000"/>
                </a:solidFill>
                <a:effectLst/>
                <a:latin typeface="Times New Roman" panose="02020603050405020304" pitchFamily="18" charset="0"/>
                <a:ea typeface="+mj-ea"/>
                <a:cs typeface="Times New Roman" panose="02020603050405020304" pitchFamily="18" charset="0"/>
              </a:rPr>
              <a:t>Smartization</a:t>
            </a:r>
            <a:r>
              <a:rPr kumimoji="0" lang="en-US" altLang="ko-KR" sz="1000" b="1" i="0" u="none" strike="noStrike" cap="none" normalizeH="0" baseline="0" dirty="0">
                <a:ln>
                  <a:noFill/>
                </a:ln>
                <a:solidFill>
                  <a:srgbClr val="000000"/>
                </a:solidFill>
                <a:effectLst/>
                <a:latin typeface="Times New Roman" panose="02020603050405020304" pitchFamily="18" charset="0"/>
                <a:ea typeface="+mj-ea"/>
                <a:cs typeface="Times New Roman" panose="02020603050405020304" pitchFamily="18" charset="0"/>
              </a:rPr>
              <a:t> goals for key processes </a:t>
            </a:r>
            <a:r>
              <a:rPr lang="en-US" altLang="ko-KR" sz="1000" b="1" kern="0" spc="0" dirty="0">
                <a:solidFill>
                  <a:srgbClr val="FF0000"/>
                </a:solidFill>
                <a:effectLst/>
                <a:latin typeface="Times New Roman" panose="02020603050405020304" pitchFamily="18" charset="0"/>
                <a:ea typeface="+mj-ea"/>
                <a:cs typeface="Times New Roman" panose="02020603050405020304" pitchFamily="18" charset="0"/>
              </a:rPr>
              <a:t>( Only for companies that can write </a:t>
            </a:r>
            <a:r>
              <a:rPr kumimoji="0" lang="en-US" altLang="ko-KR" sz="1000" b="1" i="0" u="none" strike="noStrike" cap="none" normalizeH="0" baseline="0" dirty="0">
                <a:ln>
                  <a:noFill/>
                </a:ln>
                <a:solidFill>
                  <a:srgbClr val="FF0000"/>
                </a:solidFill>
                <a:effectLst/>
                <a:latin typeface="Times New Roman" panose="02020603050405020304" pitchFamily="18" charset="0"/>
                <a:ea typeface="+mj-ea"/>
                <a:cs typeface="Times New Roman" panose="02020603050405020304" pitchFamily="18" charset="0"/>
              </a:rPr>
              <a:t>)</a:t>
            </a:r>
            <a:endParaRPr kumimoji="0" lang="en-US" altLang="ko-KR" sz="400" b="0" i="0" u="none" strike="noStrike" cap="none" normalizeH="0" baseline="0" dirty="0">
              <a:ln>
                <a:noFill/>
              </a:ln>
              <a:solidFill>
                <a:schemeClr val="tx1"/>
              </a:solidFill>
              <a:effectLst/>
              <a:latin typeface="Times New Roman" panose="02020603050405020304" pitchFamily="18" charset="0"/>
              <a:ea typeface="+mj-ea"/>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300" b="0" i="0" u="none" strike="noStrike" cap="none" normalizeH="0" baseline="0" dirty="0">
                <a:ln>
                  <a:noFill/>
                </a:ln>
                <a:solidFill>
                  <a:srgbClr val="000000"/>
                </a:solidFill>
                <a:effectLst/>
                <a:latin typeface="Times New Roman" panose="02020603050405020304" pitchFamily="18" charset="0"/>
                <a:ea typeface="+mj-ea"/>
                <a:cs typeface="Times New Roman" panose="02020603050405020304" pitchFamily="18" charset="0"/>
              </a:rPr>
              <a:t>  </a:t>
            </a:r>
            <a:endParaRPr kumimoji="0" lang="en-US" altLang="ko-KR" sz="400" b="0" i="0" u="none" strike="noStrike" cap="none" normalizeH="0" baseline="0" dirty="0">
              <a:ln>
                <a:noFill/>
              </a:ln>
              <a:solidFill>
                <a:schemeClr val="tx1"/>
              </a:solidFill>
              <a:effectLst/>
              <a:latin typeface="Times New Roman" panose="02020603050405020304" pitchFamily="18" charset="0"/>
              <a:ea typeface="+mj-ea"/>
              <a:cs typeface="Times New Roman" panose="02020603050405020304" pitchFamily="18" charset="0"/>
            </a:endParaRPr>
          </a:p>
        </p:txBody>
      </p:sp>
      <p:sp>
        <p:nvSpPr>
          <p:cNvPr id="14" name="Rectangle 1">
            <a:extLst>
              <a:ext uri="{FF2B5EF4-FFF2-40B4-BE49-F238E27FC236}">
                <a16:creationId xmlns:a16="http://schemas.microsoft.com/office/drawing/2014/main" id="{5713FDDE-01C3-0DC4-C369-04F157C4EDB4}"/>
              </a:ext>
            </a:extLst>
          </p:cNvPr>
          <p:cNvSpPr>
            <a:spLocks noChangeArrowheads="1"/>
          </p:cNvSpPr>
          <p:nvPr/>
        </p:nvSpPr>
        <p:spPr bwMode="auto">
          <a:xfrm>
            <a:off x="286878" y="8160804"/>
            <a:ext cx="6254296"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tabLst/>
            </a:pPr>
            <a:r>
              <a:rPr kumimoji="0" lang="en-US" altLang="ko-KR" sz="800" b="0" i="0" u="none" strike="noStrike" cap="none" normalizeH="0" baseline="0" dirty="0">
                <a:ln>
                  <a:noFill/>
                </a:ln>
                <a:solidFill>
                  <a:srgbClr val="000000"/>
                </a:solidFill>
                <a:effectLst/>
                <a:latin typeface="Times New Roman" panose="02020603050405020304" pitchFamily="18" charset="0"/>
                <a:ea typeface="+mj-ea"/>
                <a:cs typeface="Times New Roman" panose="02020603050405020304" pitchFamily="18" charset="0"/>
              </a:rPr>
              <a:t>Write only for the process marked O in the "whether you want to be smartened" column of "(7) Process </a:t>
            </a:r>
            <a:r>
              <a:rPr kumimoji="0" lang="en-US" altLang="ko-KR" sz="800" b="0" i="0" u="none" strike="noStrike" cap="none" normalizeH="0" baseline="0" dirty="0" err="1">
                <a:ln>
                  <a:noFill/>
                </a:ln>
                <a:solidFill>
                  <a:srgbClr val="000000"/>
                </a:solidFill>
                <a:effectLst/>
                <a:latin typeface="Times New Roman" panose="02020603050405020304" pitchFamily="18" charset="0"/>
                <a:ea typeface="+mj-ea"/>
                <a:cs typeface="Times New Roman" panose="02020603050405020304" pitchFamily="18" charset="0"/>
              </a:rPr>
              <a:t>Process</a:t>
            </a:r>
            <a:r>
              <a:rPr kumimoji="0" lang="en-US" altLang="ko-KR" sz="800" b="0" i="0" u="none" strike="noStrike" cap="none" normalizeH="0" baseline="0" dirty="0">
                <a:ln>
                  <a:noFill/>
                </a:ln>
                <a:solidFill>
                  <a:srgbClr val="000000"/>
                </a:solidFill>
                <a:effectLst/>
                <a:latin typeface="Times New Roman" panose="02020603050405020304" pitchFamily="18" charset="0"/>
                <a:ea typeface="+mj-ea"/>
                <a:cs typeface="Times New Roman" panose="02020603050405020304" pitchFamily="18" charset="0"/>
              </a:rPr>
              <a:t> and Process to be Smartened"</a:t>
            </a:r>
          </a:p>
          <a:p>
            <a:pPr marR="0" lvl="0" algn="l" defTabSz="914400" rtl="0" eaLnBrk="0" fontAlgn="base" latinLnBrk="0" hangingPunct="0">
              <a:lnSpc>
                <a:spcPct val="100000"/>
              </a:lnSpc>
              <a:spcBef>
                <a:spcPct val="0"/>
              </a:spcBef>
              <a:spcAft>
                <a:spcPct val="0"/>
              </a:spcAft>
              <a:buClrTx/>
              <a:buSzTx/>
              <a:tabLst/>
            </a:pPr>
            <a:r>
              <a:rPr kumimoji="0" lang="en-US" altLang="ko-KR" sz="800" b="0" i="0" u="none" strike="noStrike" cap="none" normalizeH="0" baseline="0" dirty="0">
                <a:ln>
                  <a:noFill/>
                </a:ln>
                <a:solidFill>
                  <a:srgbClr val="000000"/>
                </a:solidFill>
                <a:effectLst/>
                <a:latin typeface="Times New Roman" panose="02020603050405020304" pitchFamily="18" charset="0"/>
                <a:ea typeface="+mj-ea"/>
                <a:cs typeface="Times New Roman" panose="02020603050405020304" pitchFamily="18" charset="0"/>
              </a:rPr>
              <a:t>** Data collection (automatic, semi-automatic, manual) creation criteria</a:t>
            </a:r>
          </a:p>
          <a:p>
            <a:pPr marR="0" lvl="0" algn="l" defTabSz="914400" rtl="0" eaLnBrk="0" fontAlgn="base" latinLnBrk="0" hangingPunct="0">
              <a:lnSpc>
                <a:spcPct val="100000"/>
              </a:lnSpc>
              <a:spcBef>
                <a:spcPct val="0"/>
              </a:spcBef>
              <a:spcAft>
                <a:spcPct val="0"/>
              </a:spcAft>
              <a:buClrTx/>
              <a:buSzTx/>
              <a:tabLst/>
            </a:pPr>
            <a:r>
              <a:rPr kumimoji="0" lang="en-US" altLang="ko-KR" sz="800" b="0" i="0" u="none" strike="noStrike" cap="none" normalizeH="0" baseline="0" dirty="0">
                <a:ln>
                  <a:noFill/>
                </a:ln>
                <a:solidFill>
                  <a:srgbClr val="000000"/>
                </a:solidFill>
                <a:effectLst/>
                <a:latin typeface="Times New Roman" panose="02020603050405020304" pitchFamily="18" charset="0"/>
                <a:ea typeface="+mj-ea"/>
                <a:cs typeface="Times New Roman" panose="02020603050405020304" pitchFamily="18" charset="0"/>
              </a:rPr>
              <a:t>(1) "Manual": The form of manufacturing data collection is manual work such as keyboard input and screen touch input through kiosk (human data)</a:t>
            </a:r>
          </a:p>
          <a:p>
            <a:pPr marR="0" lvl="0" algn="l" defTabSz="914400" rtl="0" eaLnBrk="0" fontAlgn="base" latinLnBrk="0" hangingPunct="0">
              <a:lnSpc>
                <a:spcPct val="100000"/>
              </a:lnSpc>
              <a:spcBef>
                <a:spcPct val="0"/>
              </a:spcBef>
              <a:spcAft>
                <a:spcPct val="0"/>
              </a:spcAft>
              <a:buClrTx/>
              <a:buSzTx/>
              <a:tabLst/>
            </a:pPr>
            <a:r>
              <a:rPr kumimoji="0" lang="en-US" altLang="ko-KR" sz="800" b="0" i="0" u="none" strike="noStrike" cap="none" normalizeH="0" baseline="0" dirty="0">
                <a:ln>
                  <a:noFill/>
                </a:ln>
                <a:solidFill>
                  <a:srgbClr val="000000"/>
                </a:solidFill>
                <a:effectLst/>
                <a:latin typeface="Times New Roman" panose="02020603050405020304" pitchFamily="18" charset="0"/>
                <a:ea typeface="+mj-ea"/>
                <a:cs typeface="Times New Roman" panose="02020603050405020304" pitchFamily="18" charset="0"/>
              </a:rPr>
              <a:t>(2) "Automatic": Machine data collection forms such as PLC linkage with facilities, automatic collection from IoT/sensors, digital quality measuring instruments, etc.</a:t>
            </a:r>
          </a:p>
          <a:p>
            <a:pPr marR="0" lvl="0" algn="l" defTabSz="914400" rtl="0" eaLnBrk="0" fontAlgn="base" latinLnBrk="0" hangingPunct="0">
              <a:lnSpc>
                <a:spcPct val="100000"/>
              </a:lnSpc>
              <a:spcBef>
                <a:spcPct val="0"/>
              </a:spcBef>
              <a:spcAft>
                <a:spcPct val="0"/>
              </a:spcAft>
              <a:buClrTx/>
              <a:buSzTx/>
              <a:tabLst/>
            </a:pPr>
            <a:r>
              <a:rPr kumimoji="0" lang="en-US" altLang="ko-KR" sz="800" b="0" i="0" u="none" strike="noStrike" cap="none" normalizeH="0" baseline="0" dirty="0">
                <a:ln>
                  <a:noFill/>
                </a:ln>
                <a:solidFill>
                  <a:srgbClr val="000000"/>
                </a:solidFill>
                <a:effectLst/>
                <a:latin typeface="Times New Roman" panose="02020603050405020304" pitchFamily="18" charset="0"/>
                <a:ea typeface="+mj-ea"/>
                <a:cs typeface="Times New Roman" panose="02020603050405020304" pitchFamily="18" charset="0"/>
              </a:rPr>
              <a:t>(3) "Semi-automatic": It is a process in which the "manual" and "automatic" methods are mixed, and in this case, a specific data collection plan must be presented in the "Smart System Application Contents" column.</a:t>
            </a:r>
          </a:p>
          <a:p>
            <a:pPr marR="0" lvl="0" algn="l" defTabSz="914400" rtl="0" eaLnBrk="0" fontAlgn="base" latinLnBrk="0" hangingPunct="0">
              <a:lnSpc>
                <a:spcPct val="100000"/>
              </a:lnSpc>
              <a:spcBef>
                <a:spcPct val="0"/>
              </a:spcBef>
              <a:spcAft>
                <a:spcPct val="0"/>
              </a:spcAft>
              <a:buClrTx/>
              <a:buSzTx/>
              <a:tabLst/>
            </a:pPr>
            <a:r>
              <a:rPr kumimoji="0" lang="en-US" altLang="ko-KR" sz="800" b="0" i="0" u="none" strike="noStrike" cap="none" normalizeH="0" baseline="0" dirty="0">
                <a:ln>
                  <a:noFill/>
                </a:ln>
                <a:solidFill>
                  <a:srgbClr val="000000"/>
                </a:solidFill>
                <a:effectLst/>
                <a:latin typeface="Times New Roman" panose="02020603050405020304" pitchFamily="18" charset="0"/>
                <a:ea typeface="+mj-ea"/>
                <a:cs typeface="Times New Roman" panose="02020603050405020304" pitchFamily="18" charset="0"/>
              </a:rPr>
              <a:t>If "O" is written in the "Real-time Control" column, the specific process control flow and method are presented in the "Smart System Application Contents" column.</a:t>
            </a:r>
          </a:p>
          <a:p>
            <a:pPr marR="0" lvl="0" algn="l" defTabSz="914400" rtl="0" eaLnBrk="0" fontAlgn="base" latinLnBrk="0" hangingPunct="0">
              <a:lnSpc>
                <a:spcPct val="100000"/>
              </a:lnSpc>
              <a:spcBef>
                <a:spcPct val="0"/>
              </a:spcBef>
              <a:spcAft>
                <a:spcPct val="0"/>
              </a:spcAft>
              <a:buClrTx/>
              <a:buSzTx/>
              <a:tabLst/>
            </a:pPr>
            <a:r>
              <a:rPr kumimoji="0" lang="en-US" altLang="ko-KR" sz="800" b="0" i="0" u="none" strike="noStrike" cap="none" normalizeH="0" baseline="0" dirty="0">
                <a:ln>
                  <a:noFill/>
                </a:ln>
                <a:solidFill>
                  <a:srgbClr val="000000"/>
                </a:solidFill>
                <a:effectLst/>
                <a:latin typeface="Times New Roman" panose="02020603050405020304" pitchFamily="18" charset="0"/>
                <a:ea typeface="+mj-ea"/>
                <a:cs typeface="Times New Roman" panose="02020603050405020304" pitchFamily="18" charset="0"/>
              </a:rPr>
              <a:t>In the "Data utilization" column, there is a distinction between collecting data and analyzing the collected data.</a:t>
            </a:r>
            <a:endParaRPr kumimoji="0" lang="ko-KR" altLang="en-US" sz="800" b="0" i="0" u="none" strike="noStrike" cap="none" normalizeH="0" baseline="0" dirty="0">
              <a:ln>
                <a:noFill/>
              </a:ln>
              <a:solidFill>
                <a:schemeClr val="tx1"/>
              </a:solidFill>
              <a:effectLst/>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7624123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EFC7F77-86EB-C42A-FDF6-292EBC895AFB}"/>
              </a:ext>
            </a:extLst>
          </p:cNvPr>
          <p:cNvSpPr txBox="1"/>
          <p:nvPr/>
        </p:nvSpPr>
        <p:spPr>
          <a:xfrm>
            <a:off x="228281" y="336776"/>
            <a:ext cx="6264275" cy="551048"/>
          </a:xfrm>
          <a:prstGeom prst="rect">
            <a:avLst/>
          </a:prstGeom>
          <a:noFill/>
        </p:spPr>
        <p:txBody>
          <a:bodyPr wrap="square">
            <a:spAutoFit/>
          </a:bodyPr>
          <a:lstStyle/>
          <a:p>
            <a:pPr marL="0" marR="0" indent="0" algn="l" fontAlgn="base" latinLnBrk="0">
              <a:lnSpc>
                <a:spcPct val="160000"/>
              </a:lnSpc>
              <a:spcBef>
                <a:spcPts val="0"/>
              </a:spcBef>
              <a:spcAft>
                <a:spcPts val="0"/>
              </a:spcAft>
            </a:pPr>
            <a:r>
              <a:rPr lang="en-US" altLang="ko-KR" sz="10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Attach</a:t>
            </a:r>
            <a:endParaRPr lang="ko-KR" altLang="en-US" sz="1000" kern="0" spc="0" dirty="0">
              <a:solidFill>
                <a:srgbClr val="000000"/>
              </a:solidFill>
              <a:effectLst/>
              <a:latin typeface="Times New Roman" panose="02020603050405020304" pitchFamily="18" charset="0"/>
              <a:cs typeface="Times New Roman" panose="02020603050405020304" pitchFamily="18" charset="0"/>
            </a:endParaRPr>
          </a:p>
          <a:p>
            <a:pPr marL="0" marR="0" indent="0" algn="l" fontAlgn="base" latinLnBrk="0">
              <a:lnSpc>
                <a:spcPct val="160000"/>
              </a:lnSpc>
              <a:spcBef>
                <a:spcPts val="0"/>
              </a:spcBef>
              <a:spcAft>
                <a:spcPts val="0"/>
              </a:spcAft>
            </a:pPr>
            <a:r>
              <a:rPr lang="en-US" altLang="ko-KR" sz="1000" b="1" kern="0" spc="0" dirty="0" err="1">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Samrt</a:t>
            </a:r>
            <a:r>
              <a:rPr lang="en-US" altLang="ko-KR" sz="1000" b="1" kern="0" spc="0" dirty="0">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 Factory level self-examination list</a:t>
            </a:r>
            <a:endParaRPr lang="ko-KR" altLang="en-US" sz="1000" kern="0" spc="0" dirty="0">
              <a:solidFill>
                <a:srgbClr val="000000"/>
              </a:solidFill>
              <a:effectLst/>
              <a:latin typeface="Times New Roman" panose="02020603050405020304" pitchFamily="18" charset="0"/>
              <a:cs typeface="Times New Roman" panose="02020603050405020304" pitchFamily="18" charset="0"/>
            </a:endParaRPr>
          </a:p>
        </p:txBody>
      </p:sp>
      <p:graphicFrame>
        <p:nvGraphicFramePr>
          <p:cNvPr id="8" name="표 7">
            <a:extLst>
              <a:ext uri="{FF2B5EF4-FFF2-40B4-BE49-F238E27FC236}">
                <a16:creationId xmlns:a16="http://schemas.microsoft.com/office/drawing/2014/main" id="{10CEE335-AC74-8DD2-80CC-299E9A53E94E}"/>
              </a:ext>
            </a:extLst>
          </p:cNvPr>
          <p:cNvGraphicFramePr>
            <a:graphicFrameLocks noGrp="1"/>
          </p:cNvGraphicFramePr>
          <p:nvPr>
            <p:extLst>
              <p:ext uri="{D42A27DB-BD31-4B8C-83A1-F6EECF244321}">
                <p14:modId xmlns:p14="http://schemas.microsoft.com/office/powerpoint/2010/main" val="1599199952"/>
              </p:ext>
            </p:extLst>
          </p:nvPr>
        </p:nvGraphicFramePr>
        <p:xfrm>
          <a:off x="286540" y="887824"/>
          <a:ext cx="6264276" cy="491528"/>
        </p:xfrm>
        <a:graphic>
          <a:graphicData uri="http://schemas.openxmlformats.org/drawingml/2006/table">
            <a:tbl>
              <a:tblPr/>
              <a:tblGrid>
                <a:gridCol w="1044046">
                  <a:extLst>
                    <a:ext uri="{9D8B030D-6E8A-4147-A177-3AD203B41FA5}">
                      <a16:colId xmlns:a16="http://schemas.microsoft.com/office/drawing/2014/main" val="2993432397"/>
                    </a:ext>
                  </a:extLst>
                </a:gridCol>
                <a:gridCol w="1044046">
                  <a:extLst>
                    <a:ext uri="{9D8B030D-6E8A-4147-A177-3AD203B41FA5}">
                      <a16:colId xmlns:a16="http://schemas.microsoft.com/office/drawing/2014/main" val="521578720"/>
                    </a:ext>
                  </a:extLst>
                </a:gridCol>
                <a:gridCol w="1044046">
                  <a:extLst>
                    <a:ext uri="{9D8B030D-6E8A-4147-A177-3AD203B41FA5}">
                      <a16:colId xmlns:a16="http://schemas.microsoft.com/office/drawing/2014/main" val="913578509"/>
                    </a:ext>
                  </a:extLst>
                </a:gridCol>
                <a:gridCol w="1044046">
                  <a:extLst>
                    <a:ext uri="{9D8B030D-6E8A-4147-A177-3AD203B41FA5}">
                      <a16:colId xmlns:a16="http://schemas.microsoft.com/office/drawing/2014/main" val="2767259582"/>
                    </a:ext>
                  </a:extLst>
                </a:gridCol>
                <a:gridCol w="1044046">
                  <a:extLst>
                    <a:ext uri="{9D8B030D-6E8A-4147-A177-3AD203B41FA5}">
                      <a16:colId xmlns:a16="http://schemas.microsoft.com/office/drawing/2014/main" val="3588605421"/>
                    </a:ext>
                  </a:extLst>
                </a:gridCol>
                <a:gridCol w="1044046">
                  <a:extLst>
                    <a:ext uri="{9D8B030D-6E8A-4147-A177-3AD203B41FA5}">
                      <a16:colId xmlns:a16="http://schemas.microsoft.com/office/drawing/2014/main" val="1089226284"/>
                    </a:ext>
                  </a:extLst>
                </a:gridCol>
              </a:tblGrid>
              <a:tr h="302801">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Times New Roman" panose="02020603050405020304" pitchFamily="18" charset="0"/>
                          <a:cs typeface="Times New Roman" panose="02020603050405020304" pitchFamily="18" charset="0"/>
                        </a:rPr>
                        <a:t>Company name</a:t>
                      </a:r>
                      <a:endParaRPr lang="ko-KR" altLang="en-US" sz="1000" kern="0" spc="0" dirty="0">
                        <a:solidFill>
                          <a:srgbClr val="000000"/>
                        </a:solidFill>
                        <a:effectLst/>
                        <a:latin typeface="Times New Roman" panose="02020603050405020304" pitchFamily="18" charset="0"/>
                        <a:cs typeface="Times New Roman" panose="02020603050405020304" pitchFamily="18" charset="0"/>
                      </a:endParaRPr>
                    </a:p>
                  </a:txBody>
                  <a:tcPr marL="63346" marR="63346" marT="17513" marB="1751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tc>
                  <a:txBody>
                    <a:bodyPr/>
                    <a:lstStyle/>
                    <a:p>
                      <a:pPr marL="0" marR="0" indent="0" algn="ctr" fontAlgn="base" latinLnBrk="0">
                        <a:lnSpc>
                          <a:spcPct val="160000"/>
                        </a:lnSpc>
                        <a:spcBef>
                          <a:spcPts val="0"/>
                        </a:spcBef>
                        <a:spcAft>
                          <a:spcPts val="0"/>
                        </a:spcAft>
                      </a:pPr>
                      <a:endParaRPr lang="ko-KR" altLang="en-US" sz="1000" kern="0" spc="0" dirty="0">
                        <a:solidFill>
                          <a:srgbClr val="000000"/>
                        </a:solidFill>
                        <a:effectLst/>
                        <a:latin typeface="Times New Roman" panose="02020603050405020304" pitchFamily="18" charset="0"/>
                        <a:cs typeface="Times New Roman" panose="02020603050405020304" pitchFamily="18" charset="0"/>
                      </a:endParaRPr>
                    </a:p>
                  </a:txBody>
                  <a:tcPr marL="63346" marR="63346" marT="17513" marB="1751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Times New Roman" panose="02020603050405020304" pitchFamily="18" charset="0"/>
                          <a:cs typeface="Times New Roman" panose="02020603050405020304" pitchFamily="18" charset="0"/>
                        </a:rPr>
                        <a:t>Date</a:t>
                      </a:r>
                      <a:endParaRPr lang="ko-KR" altLang="en-US" sz="1000" kern="0" spc="0" dirty="0">
                        <a:solidFill>
                          <a:srgbClr val="000000"/>
                        </a:solidFill>
                        <a:effectLst/>
                        <a:latin typeface="Times New Roman" panose="02020603050405020304" pitchFamily="18" charset="0"/>
                        <a:cs typeface="Times New Roman" panose="02020603050405020304" pitchFamily="18" charset="0"/>
                      </a:endParaRPr>
                    </a:p>
                  </a:txBody>
                  <a:tcPr marL="63346" marR="63346" marT="17513" marB="1751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tc>
                  <a:txBody>
                    <a:bodyPr/>
                    <a:lstStyle/>
                    <a:p>
                      <a:pPr marL="0" marR="0" indent="0" algn="ctr" fontAlgn="base" latinLnBrk="0">
                        <a:lnSpc>
                          <a:spcPct val="160000"/>
                        </a:lnSpc>
                        <a:spcBef>
                          <a:spcPts val="0"/>
                        </a:spcBef>
                        <a:spcAft>
                          <a:spcPts val="0"/>
                        </a:spcAft>
                      </a:pPr>
                      <a:endParaRPr lang="ko-KR" altLang="en-US" sz="1000" kern="0" spc="0" dirty="0">
                        <a:solidFill>
                          <a:srgbClr val="000000"/>
                        </a:solidFill>
                        <a:effectLst/>
                        <a:latin typeface="Times New Roman" panose="02020603050405020304" pitchFamily="18" charset="0"/>
                        <a:cs typeface="Times New Roman" panose="02020603050405020304" pitchFamily="18" charset="0"/>
                      </a:endParaRPr>
                    </a:p>
                  </a:txBody>
                  <a:tcPr marL="63346" marR="63346" marT="17513" marB="1751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base" latinLnBrk="0">
                        <a:lnSpc>
                          <a:spcPct val="160000"/>
                        </a:lnSpc>
                        <a:spcBef>
                          <a:spcPts val="0"/>
                        </a:spcBef>
                        <a:spcAft>
                          <a:spcPts val="0"/>
                        </a:spcAft>
                      </a:pPr>
                      <a:r>
                        <a:rPr lang="en-US" altLang="ko-KR" sz="1000" kern="0" spc="0" dirty="0">
                          <a:solidFill>
                            <a:srgbClr val="000000"/>
                          </a:solidFill>
                          <a:effectLst/>
                          <a:latin typeface="Times New Roman" panose="02020603050405020304" pitchFamily="18" charset="0"/>
                          <a:cs typeface="Times New Roman" panose="02020603050405020304" pitchFamily="18" charset="0"/>
                        </a:rPr>
                        <a:t>Self-diagnosis </a:t>
                      </a:r>
                      <a:r>
                        <a:rPr lang="en-US" altLang="ko-KR" sz="1000" kern="0" spc="0" dirty="0" err="1">
                          <a:solidFill>
                            <a:srgbClr val="000000"/>
                          </a:solidFill>
                          <a:effectLst/>
                          <a:latin typeface="Times New Roman" panose="02020603050405020304" pitchFamily="18" charset="0"/>
                          <a:cs typeface="Times New Roman" panose="02020603050405020304" pitchFamily="18" charset="0"/>
                        </a:rPr>
                        <a:t>Reults</a:t>
                      </a:r>
                      <a:endParaRPr lang="ko-KR" altLang="en-US" sz="1000" kern="0" spc="0" dirty="0">
                        <a:solidFill>
                          <a:srgbClr val="000000"/>
                        </a:solidFill>
                        <a:effectLst/>
                        <a:latin typeface="Times New Roman" panose="02020603050405020304" pitchFamily="18" charset="0"/>
                        <a:cs typeface="Times New Roman" panose="02020603050405020304" pitchFamily="18" charset="0"/>
                      </a:endParaRPr>
                    </a:p>
                  </a:txBody>
                  <a:tcPr marL="63346" marR="63346" marT="17513" marB="1751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tc>
                  <a:txBody>
                    <a:bodyPr/>
                    <a:lstStyle/>
                    <a:p>
                      <a:pPr marL="0" marR="0" indent="0" algn="ctr" fontAlgn="base" latinLnBrk="0">
                        <a:lnSpc>
                          <a:spcPct val="160000"/>
                        </a:lnSpc>
                        <a:spcBef>
                          <a:spcPts val="0"/>
                        </a:spcBef>
                        <a:spcAft>
                          <a:spcPts val="0"/>
                        </a:spcAft>
                      </a:pPr>
                      <a:endParaRPr lang="ko-KR" altLang="en-US" sz="1000" kern="0" spc="0" dirty="0">
                        <a:solidFill>
                          <a:srgbClr val="000000"/>
                        </a:solidFill>
                        <a:effectLst/>
                        <a:latin typeface="Times New Roman" panose="02020603050405020304" pitchFamily="18" charset="0"/>
                        <a:cs typeface="Times New Roman" panose="02020603050405020304" pitchFamily="18" charset="0"/>
                      </a:endParaRPr>
                    </a:p>
                  </a:txBody>
                  <a:tcPr marL="63346" marR="63346" marT="17513" marB="17513"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872092"/>
                  </a:ext>
                </a:extLst>
              </a:tr>
            </a:tbl>
          </a:graphicData>
        </a:graphic>
      </p:graphicFrame>
      <p:sp>
        <p:nvSpPr>
          <p:cNvPr id="9" name="Rectangle 2">
            <a:extLst>
              <a:ext uri="{FF2B5EF4-FFF2-40B4-BE49-F238E27FC236}">
                <a16:creationId xmlns:a16="http://schemas.microsoft.com/office/drawing/2014/main" id="{8F76EB6A-E7C3-F0E9-D274-CB174EA14910}"/>
              </a:ext>
            </a:extLst>
          </p:cNvPr>
          <p:cNvSpPr>
            <a:spLocks noChangeArrowheads="1"/>
          </p:cNvSpPr>
          <p:nvPr/>
        </p:nvSpPr>
        <p:spPr bwMode="auto">
          <a:xfrm>
            <a:off x="471488" y="417536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latin typeface="Times New Roman" panose="02020603050405020304" pitchFamily="18" charset="0"/>
              <a:cs typeface="Times New Roman" panose="02020603050405020304" pitchFamily="18" charset="0"/>
            </a:endParaRPr>
          </a:p>
        </p:txBody>
      </p:sp>
      <p:graphicFrame>
        <p:nvGraphicFramePr>
          <p:cNvPr id="10" name="표 9">
            <a:extLst>
              <a:ext uri="{FF2B5EF4-FFF2-40B4-BE49-F238E27FC236}">
                <a16:creationId xmlns:a16="http://schemas.microsoft.com/office/drawing/2014/main" id="{FB9D69E8-FB35-7B02-6E6A-1AFF039A57AC}"/>
              </a:ext>
            </a:extLst>
          </p:cNvPr>
          <p:cNvGraphicFramePr>
            <a:graphicFrameLocks noGrp="1"/>
          </p:cNvGraphicFramePr>
          <p:nvPr>
            <p:extLst>
              <p:ext uri="{D42A27DB-BD31-4B8C-83A1-F6EECF244321}">
                <p14:modId xmlns:p14="http://schemas.microsoft.com/office/powerpoint/2010/main" val="2818069961"/>
              </p:ext>
            </p:extLst>
          </p:nvPr>
        </p:nvGraphicFramePr>
        <p:xfrm>
          <a:off x="296863" y="1427145"/>
          <a:ext cx="6264276" cy="4325952"/>
        </p:xfrm>
        <a:graphic>
          <a:graphicData uri="http://schemas.openxmlformats.org/drawingml/2006/table">
            <a:tbl>
              <a:tblPr/>
              <a:tblGrid>
                <a:gridCol w="617538">
                  <a:extLst>
                    <a:ext uri="{9D8B030D-6E8A-4147-A177-3AD203B41FA5}">
                      <a16:colId xmlns:a16="http://schemas.microsoft.com/office/drawing/2014/main" val="2875384515"/>
                    </a:ext>
                  </a:extLst>
                </a:gridCol>
                <a:gridCol w="5232399">
                  <a:extLst>
                    <a:ext uri="{9D8B030D-6E8A-4147-A177-3AD203B41FA5}">
                      <a16:colId xmlns:a16="http://schemas.microsoft.com/office/drawing/2014/main" val="2794598680"/>
                    </a:ext>
                  </a:extLst>
                </a:gridCol>
                <a:gridCol w="414339">
                  <a:extLst>
                    <a:ext uri="{9D8B030D-6E8A-4147-A177-3AD203B41FA5}">
                      <a16:colId xmlns:a16="http://schemas.microsoft.com/office/drawing/2014/main" val="2639268645"/>
                    </a:ext>
                  </a:extLst>
                </a:gridCol>
              </a:tblGrid>
              <a:tr h="182723">
                <a:tc rowSpan="2">
                  <a:txBody>
                    <a:bodyPr/>
                    <a:lstStyle/>
                    <a:p>
                      <a:pPr marL="0" marR="0" indent="0" algn="ctr" fontAlgn="base" latinLnBrk="1">
                        <a:lnSpc>
                          <a:spcPct val="160000"/>
                        </a:lnSpc>
                        <a:spcBef>
                          <a:spcPts val="0"/>
                        </a:spcBef>
                        <a:spcAft>
                          <a:spcPts val="0"/>
                        </a:spcAft>
                      </a:pPr>
                      <a:r>
                        <a:rPr lang="en-US" sz="800" kern="0" spc="0" dirty="0">
                          <a:solidFill>
                            <a:srgbClr val="000000"/>
                          </a:solidFill>
                          <a:effectLst/>
                          <a:latin typeface="Times New Roman" panose="02020603050405020304" pitchFamily="18" charset="0"/>
                          <a:ea typeface="+mj-ea"/>
                          <a:cs typeface="Times New Roman" panose="02020603050405020304" pitchFamily="18" charset="0"/>
                        </a:rPr>
                        <a:t>1</a:t>
                      </a:r>
                    </a:p>
                  </a:txBody>
                  <a:tcPr marL="49934" marR="49934" marT="24967" marB="24967"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EAF5"/>
                    </a:solidFill>
                  </a:tcPr>
                </a:tc>
                <a:tc>
                  <a:txBody>
                    <a:bodyPr/>
                    <a:lstStyle/>
                    <a:p>
                      <a:pPr marL="0" marR="0" indent="0" algn="l" fontAlgn="base" latinLnBrk="0">
                        <a:lnSpc>
                          <a:spcPct val="100000"/>
                        </a:lnSpc>
                        <a:spcBef>
                          <a:spcPts val="0"/>
                        </a:spcBef>
                        <a:spcAft>
                          <a:spcPts val="0"/>
                        </a:spcAft>
                      </a:pPr>
                      <a:r>
                        <a:rPr lang="en-US" altLang="ko-KR" sz="800" kern="0" spc="0" dirty="0">
                          <a:solidFill>
                            <a:srgbClr val="000000"/>
                          </a:solidFill>
                          <a:effectLst/>
                          <a:latin typeface="Times New Roman" panose="02020603050405020304" pitchFamily="18" charset="0"/>
                          <a:ea typeface="+mj-ea"/>
                          <a:cs typeface="Times New Roman" panose="02020603050405020304" pitchFamily="18" charset="0"/>
                        </a:rPr>
                        <a:t>Do you manually compile information such as production, product development, in/out, and materials?</a:t>
                      </a:r>
                      <a:endParaRPr lang="ko-KR" altLang="en-US" sz="800" kern="0" spc="0" dirty="0">
                        <a:solidFill>
                          <a:srgbClr val="000000"/>
                        </a:solidFill>
                        <a:effectLst/>
                        <a:latin typeface="Times New Roman" panose="02020603050405020304" pitchFamily="18" charset="0"/>
                        <a:ea typeface="+mj-ea"/>
                        <a:cs typeface="Times New Roman" panose="02020603050405020304" pitchFamily="18" charset="0"/>
                      </a:endParaRPr>
                    </a:p>
                  </a:txBody>
                  <a:tcPr marL="49934" marR="49934" marT="24967" marB="24967" anchor="ctr">
                    <a:lnL w="9525" cap="flat" cmpd="sng" algn="ctr">
                      <a:solidFill>
                        <a:schemeClr val="tx1"/>
                      </a:solidFill>
                      <a:prstDash val="solid"/>
                      <a:round/>
                      <a:headEnd type="none" w="med" len="med"/>
                      <a:tailEnd type="none" w="med" len="med"/>
                    </a:lnL>
                    <a:lnR w="7112"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ctr" fontAlgn="ctr" latinLnBrk="0">
                        <a:lnSpc>
                          <a:spcPct val="100000"/>
                        </a:lnSpc>
                        <a:spcBef>
                          <a:spcPts val="0"/>
                        </a:spcBef>
                        <a:spcAft>
                          <a:spcPts val="0"/>
                        </a:spcAft>
                      </a:pPr>
                      <a:r>
                        <a:rPr lang="ko-KR" altLang="en-US" sz="600" kern="0" spc="0">
                          <a:solidFill>
                            <a:srgbClr val="000000"/>
                          </a:solidFill>
                          <a:effectLst/>
                          <a:latin typeface="Times New Roman" panose="02020603050405020304" pitchFamily="18" charset="0"/>
                          <a:ea typeface="+mj-ea"/>
                          <a:cs typeface="Times New Roman" panose="02020603050405020304" pitchFamily="18" charset="0"/>
                        </a:rPr>
                        <a:t>　</a:t>
                      </a:r>
                    </a:p>
                  </a:txBody>
                  <a:tcPr marL="49934" marR="49934" marT="24967" marB="24967" anchor="ctr">
                    <a:lnL w="7112"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8283377"/>
                  </a:ext>
                </a:extLst>
              </a:tr>
              <a:tr h="295474">
                <a:tc vMerge="1">
                  <a:txBody>
                    <a:bodyPr/>
                    <a:lstStyle/>
                    <a:p>
                      <a:pPr latinLnBrk="1"/>
                      <a:endParaRPr lang="ko-KR" altLang="en-US"/>
                    </a:p>
                  </a:txBody>
                  <a:tcPr/>
                </a:tc>
                <a:tc>
                  <a:txBody>
                    <a:bodyPr/>
                    <a:lstStyle/>
                    <a:p>
                      <a:pPr marL="0" marR="0" indent="0" algn="l" fontAlgn="ctr" latinLnBrk="0">
                        <a:lnSpc>
                          <a:spcPct val="100000"/>
                        </a:lnSpc>
                        <a:spcBef>
                          <a:spcPts val="0"/>
                        </a:spcBef>
                        <a:spcAft>
                          <a:spcPts val="0"/>
                        </a:spcAft>
                      </a:pPr>
                      <a:r>
                        <a:rPr lang="en-US" altLang="ko-KR" sz="800" kern="0" spc="0" dirty="0">
                          <a:solidFill>
                            <a:srgbClr val="000000"/>
                          </a:solidFill>
                          <a:effectLst/>
                          <a:latin typeface="Times New Roman" panose="02020603050405020304" pitchFamily="18" charset="0"/>
                          <a:ea typeface="+mj-ea"/>
                          <a:cs typeface="Times New Roman" panose="02020603050405020304" pitchFamily="18" charset="0"/>
                        </a:rPr>
                        <a:t>Are you collaborating with your business partner/parent company through phone or e-mail instead of a separate system?</a:t>
                      </a:r>
                      <a:endParaRPr lang="ko-KR" altLang="en-US" sz="800" kern="0" spc="0" dirty="0">
                        <a:solidFill>
                          <a:srgbClr val="000000"/>
                        </a:solidFill>
                        <a:effectLst/>
                        <a:latin typeface="Times New Roman" panose="02020603050405020304" pitchFamily="18" charset="0"/>
                        <a:ea typeface="+mj-ea"/>
                        <a:cs typeface="Times New Roman" panose="02020603050405020304" pitchFamily="18" charset="0"/>
                      </a:endParaRPr>
                    </a:p>
                  </a:txBody>
                  <a:tcPr marL="49934" marR="49934" marT="24967" marB="24967" anchor="ctr">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96290" marR="0" indent="-398780" algn="just" fontAlgn="base" latinLnBrk="1">
                        <a:lnSpc>
                          <a:spcPct val="160000"/>
                        </a:lnSpc>
                        <a:spcBef>
                          <a:spcPts val="0"/>
                        </a:spcBef>
                        <a:spcAft>
                          <a:spcPts val="0"/>
                        </a:spcAft>
                      </a:pPr>
                      <a:r>
                        <a:rPr lang="ko-KR" altLang="en-US" sz="600" kern="0" spc="0" dirty="0">
                          <a:solidFill>
                            <a:srgbClr val="000000"/>
                          </a:solidFill>
                          <a:effectLst/>
                          <a:latin typeface="Times New Roman" panose="02020603050405020304" pitchFamily="18" charset="0"/>
                          <a:ea typeface="+mj-ea"/>
                          <a:cs typeface="Times New Roman" panose="02020603050405020304" pitchFamily="18" charset="0"/>
                        </a:rPr>
                        <a:t>　</a:t>
                      </a:r>
                    </a:p>
                  </a:txBody>
                  <a:tcPr marL="49934" marR="49934" marT="24967" marB="24967" anchor="ctr">
                    <a:lnL w="7112"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4636173"/>
                  </a:ext>
                </a:extLst>
              </a:tr>
              <a:tr h="182723">
                <a:tc rowSpan="5">
                  <a:txBody>
                    <a:bodyPr/>
                    <a:lstStyle/>
                    <a:p>
                      <a:pPr marL="0" marR="0" indent="0" algn="ctr" fontAlgn="base" latinLnBrk="1">
                        <a:lnSpc>
                          <a:spcPct val="160000"/>
                        </a:lnSpc>
                        <a:spcBef>
                          <a:spcPts val="0"/>
                        </a:spcBef>
                        <a:spcAft>
                          <a:spcPts val="0"/>
                        </a:spcAft>
                      </a:pPr>
                      <a:r>
                        <a:rPr lang="en-US" sz="800" kern="0" spc="0" dirty="0">
                          <a:solidFill>
                            <a:srgbClr val="000000"/>
                          </a:solidFill>
                          <a:effectLst/>
                          <a:latin typeface="Times New Roman" panose="02020603050405020304" pitchFamily="18" charset="0"/>
                          <a:ea typeface="+mj-ea"/>
                          <a:cs typeface="Times New Roman" panose="02020603050405020304" pitchFamily="18" charset="0"/>
                        </a:rPr>
                        <a:t>2</a:t>
                      </a:r>
                    </a:p>
                  </a:txBody>
                  <a:tcPr marL="49934" marR="49934" marT="24967" marB="24967" anchor="ctr">
                    <a:lnL w="12700" cap="flat" cmpd="sng" algn="ctr">
                      <a:solidFill>
                        <a:schemeClr val="tx1"/>
                      </a:solidFill>
                      <a:prstDash val="solid"/>
                      <a:round/>
                      <a:headEnd type="none" w="med" len="med"/>
                      <a:tailEnd type="none" w="med" len="med"/>
                    </a:lnL>
                    <a:lnR w="7112"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EAF5"/>
                    </a:solidFill>
                  </a:tcPr>
                </a:tc>
                <a:tc>
                  <a:txBody>
                    <a:bodyPr/>
                    <a:lstStyle/>
                    <a:p>
                      <a:pPr marL="0" marR="0" indent="0" algn="l" fontAlgn="base" latinLnBrk="0">
                        <a:lnSpc>
                          <a:spcPct val="100000"/>
                        </a:lnSpc>
                        <a:spcBef>
                          <a:spcPts val="0"/>
                        </a:spcBef>
                        <a:spcAft>
                          <a:spcPts val="0"/>
                        </a:spcAft>
                      </a:pPr>
                      <a:r>
                        <a:rPr lang="en-US" altLang="ko-KR" sz="800" kern="0" spc="0" dirty="0">
                          <a:solidFill>
                            <a:srgbClr val="000000"/>
                          </a:solidFill>
                          <a:effectLst/>
                          <a:latin typeface="Times New Roman" panose="02020603050405020304" pitchFamily="18" charset="0"/>
                          <a:ea typeface="+mj-ea"/>
                          <a:cs typeface="Times New Roman" panose="02020603050405020304" pitchFamily="18" charset="0"/>
                        </a:rPr>
                        <a:t>Is it possible to automatically count production results ( production volume, defect rate, etc. )?</a:t>
                      </a:r>
                      <a:endParaRPr lang="ko-KR" altLang="en-US" sz="800" kern="0" spc="0" dirty="0">
                        <a:solidFill>
                          <a:srgbClr val="000000"/>
                        </a:solidFill>
                        <a:effectLst/>
                        <a:latin typeface="Times New Roman" panose="02020603050405020304" pitchFamily="18" charset="0"/>
                        <a:ea typeface="+mj-ea"/>
                        <a:cs typeface="Times New Roman" panose="02020603050405020304" pitchFamily="18" charset="0"/>
                      </a:endParaRPr>
                    </a:p>
                  </a:txBody>
                  <a:tcPr marL="49934" marR="49934" marT="24967" marB="24967" anchor="ctr">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7112" cap="flat" cmpd="sng" algn="ctr">
                      <a:solidFill>
                        <a:srgbClr val="000000"/>
                      </a:solidFill>
                      <a:prstDash val="solid"/>
                      <a:round/>
                      <a:headEnd type="none" w="med" len="med"/>
                      <a:tailEnd type="none" w="med" len="med"/>
                    </a:lnB>
                  </a:tcPr>
                </a:tc>
                <a:tc>
                  <a:txBody>
                    <a:bodyPr/>
                    <a:lstStyle/>
                    <a:p>
                      <a:pPr marL="0" marR="0" indent="0" algn="ctr" fontAlgn="ctr" latinLnBrk="0">
                        <a:lnSpc>
                          <a:spcPct val="100000"/>
                        </a:lnSpc>
                        <a:spcBef>
                          <a:spcPts val="0"/>
                        </a:spcBef>
                        <a:spcAft>
                          <a:spcPts val="0"/>
                        </a:spcAft>
                      </a:pPr>
                      <a:r>
                        <a:rPr lang="ko-KR" altLang="en-US" sz="600" kern="0" spc="0" dirty="0">
                          <a:solidFill>
                            <a:srgbClr val="000000"/>
                          </a:solidFill>
                          <a:effectLst/>
                          <a:latin typeface="Times New Roman" panose="02020603050405020304" pitchFamily="18" charset="0"/>
                          <a:ea typeface="+mj-ea"/>
                          <a:cs typeface="Times New Roman" panose="02020603050405020304" pitchFamily="18" charset="0"/>
                        </a:rPr>
                        <a:t>　</a:t>
                      </a:r>
                    </a:p>
                  </a:txBody>
                  <a:tcPr marL="49934" marR="49934" marT="24967" marB="24967" anchor="ctr">
                    <a:lnL w="7112"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11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44799422"/>
                  </a:ext>
                </a:extLst>
              </a:tr>
              <a:tr h="188530">
                <a:tc vMerge="1">
                  <a:txBody>
                    <a:bodyPr/>
                    <a:lstStyle/>
                    <a:p>
                      <a:pPr latinLnBrk="1"/>
                      <a:endParaRPr lang="ko-KR" altLang="en-US"/>
                    </a:p>
                  </a:txBody>
                  <a:tcPr/>
                </a:tc>
                <a:tc>
                  <a:txBody>
                    <a:bodyPr/>
                    <a:lstStyle/>
                    <a:p>
                      <a:pPr marL="0" marR="0" indent="0" algn="l" fontAlgn="base" latinLnBrk="0">
                        <a:lnSpc>
                          <a:spcPct val="100000"/>
                        </a:lnSpc>
                        <a:spcBef>
                          <a:spcPts val="0"/>
                        </a:spcBef>
                        <a:spcAft>
                          <a:spcPts val="0"/>
                        </a:spcAft>
                      </a:pPr>
                      <a:r>
                        <a:rPr lang="en-US" altLang="ko-KR" sz="800" kern="0" spc="0" dirty="0">
                          <a:solidFill>
                            <a:srgbClr val="000000"/>
                          </a:solidFill>
                          <a:effectLst/>
                          <a:latin typeface="Times New Roman" panose="02020603050405020304" pitchFamily="18" charset="0"/>
                          <a:ea typeface="+mj-ea"/>
                          <a:cs typeface="Times New Roman" panose="02020603050405020304" pitchFamily="18" charset="0"/>
                        </a:rPr>
                        <a:t>Is there an MES or POP system in place?</a:t>
                      </a:r>
                      <a:endParaRPr lang="ko-KR" altLang="en-US" sz="800" kern="0" spc="0" dirty="0">
                        <a:solidFill>
                          <a:srgbClr val="000000"/>
                        </a:solidFill>
                        <a:effectLst/>
                        <a:latin typeface="Times New Roman" panose="02020603050405020304" pitchFamily="18" charset="0"/>
                        <a:ea typeface="+mj-ea"/>
                        <a:cs typeface="Times New Roman" panose="02020603050405020304" pitchFamily="18" charset="0"/>
                      </a:endParaRPr>
                    </a:p>
                  </a:txBody>
                  <a:tcPr marL="49934" marR="49934" marT="24967" marB="24967" anchor="ctr">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tcPr>
                </a:tc>
                <a:tc>
                  <a:txBody>
                    <a:bodyPr/>
                    <a:lstStyle/>
                    <a:p>
                      <a:pPr marL="796290" marR="0" indent="-398780" algn="just" fontAlgn="base" latinLnBrk="1">
                        <a:lnSpc>
                          <a:spcPct val="160000"/>
                        </a:lnSpc>
                        <a:spcBef>
                          <a:spcPts val="0"/>
                        </a:spcBef>
                        <a:spcAft>
                          <a:spcPts val="0"/>
                        </a:spcAft>
                      </a:pPr>
                      <a:r>
                        <a:rPr lang="ko-KR" altLang="en-US" sz="600" kern="0" spc="0" dirty="0">
                          <a:solidFill>
                            <a:srgbClr val="000000"/>
                          </a:solidFill>
                          <a:effectLst/>
                          <a:latin typeface="Times New Roman" panose="02020603050405020304" pitchFamily="18" charset="0"/>
                          <a:ea typeface="+mj-ea"/>
                          <a:cs typeface="Times New Roman" panose="02020603050405020304" pitchFamily="18" charset="0"/>
                        </a:rPr>
                        <a:t>　</a:t>
                      </a:r>
                    </a:p>
                  </a:txBody>
                  <a:tcPr marL="49934" marR="49934" marT="24967" marB="24967" anchor="ctr">
                    <a:lnL w="7112"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1252357"/>
                  </a:ext>
                </a:extLst>
              </a:tr>
              <a:tr h="188530">
                <a:tc vMerge="1">
                  <a:txBody>
                    <a:bodyPr/>
                    <a:lstStyle/>
                    <a:p>
                      <a:pPr latinLnBrk="1"/>
                      <a:endParaRPr lang="ko-KR" altLang="en-US"/>
                    </a:p>
                  </a:txBody>
                  <a:tcPr/>
                </a:tc>
                <a:tc>
                  <a:txBody>
                    <a:bodyPr/>
                    <a:lstStyle/>
                    <a:p>
                      <a:pPr marL="0" marR="0" indent="0" algn="l" fontAlgn="base" latinLnBrk="0">
                        <a:lnSpc>
                          <a:spcPct val="100000"/>
                        </a:lnSpc>
                        <a:spcBef>
                          <a:spcPts val="0"/>
                        </a:spcBef>
                        <a:spcAft>
                          <a:spcPts val="0"/>
                        </a:spcAft>
                      </a:pPr>
                      <a:r>
                        <a:rPr lang="en-US" altLang="ko-KR" sz="800" kern="0" spc="0" dirty="0">
                          <a:solidFill>
                            <a:srgbClr val="000000"/>
                          </a:solidFill>
                          <a:effectLst/>
                          <a:latin typeface="Times New Roman" panose="02020603050405020304" pitchFamily="18" charset="0"/>
                          <a:ea typeface="+mj-ea"/>
                          <a:cs typeface="Times New Roman" panose="02020603050405020304" pitchFamily="18" charset="0"/>
                        </a:rPr>
                        <a:t>Do you operate a management system such as payment, accounting, and product production information?</a:t>
                      </a:r>
                      <a:endParaRPr lang="ko-KR" altLang="en-US" sz="800" kern="0" spc="0" dirty="0">
                        <a:solidFill>
                          <a:srgbClr val="000000"/>
                        </a:solidFill>
                        <a:effectLst/>
                        <a:latin typeface="Times New Roman" panose="02020603050405020304" pitchFamily="18" charset="0"/>
                        <a:ea typeface="+mj-ea"/>
                        <a:cs typeface="Times New Roman" panose="02020603050405020304" pitchFamily="18" charset="0"/>
                      </a:endParaRPr>
                    </a:p>
                  </a:txBody>
                  <a:tcPr marL="49934" marR="49934" marT="24967" marB="24967" anchor="ctr">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tcPr>
                </a:tc>
                <a:tc>
                  <a:txBody>
                    <a:bodyPr/>
                    <a:lstStyle/>
                    <a:p>
                      <a:pPr marL="796290" marR="0" indent="-398780" algn="just" fontAlgn="base" latinLnBrk="1">
                        <a:lnSpc>
                          <a:spcPct val="160000"/>
                        </a:lnSpc>
                        <a:spcBef>
                          <a:spcPts val="0"/>
                        </a:spcBef>
                        <a:spcAft>
                          <a:spcPts val="0"/>
                        </a:spcAft>
                      </a:pPr>
                      <a:r>
                        <a:rPr lang="ko-KR" altLang="en-US" sz="600" kern="0" spc="0" dirty="0">
                          <a:solidFill>
                            <a:srgbClr val="000000"/>
                          </a:solidFill>
                          <a:effectLst/>
                          <a:latin typeface="Times New Roman" panose="02020603050405020304" pitchFamily="18" charset="0"/>
                          <a:ea typeface="+mj-ea"/>
                          <a:cs typeface="Times New Roman" panose="02020603050405020304" pitchFamily="18" charset="0"/>
                        </a:rPr>
                        <a:t>　</a:t>
                      </a:r>
                    </a:p>
                  </a:txBody>
                  <a:tcPr marL="49934" marR="49934" marT="24967" marB="24967" anchor="ctr">
                    <a:lnL w="7112"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5603802"/>
                  </a:ext>
                </a:extLst>
              </a:tr>
              <a:tr h="312355">
                <a:tc vMerge="1">
                  <a:txBody>
                    <a:bodyPr/>
                    <a:lstStyle/>
                    <a:p>
                      <a:pPr latinLnBrk="1"/>
                      <a:endParaRPr lang="ko-KR" altLang="en-US"/>
                    </a:p>
                  </a:txBody>
                  <a:tcPr/>
                </a:tc>
                <a:tc>
                  <a:txBody>
                    <a:bodyPr/>
                    <a:lstStyle/>
                    <a:p>
                      <a:pPr marL="0" marR="0" indent="0" algn="l" fontAlgn="base" latinLnBrk="0">
                        <a:lnSpc>
                          <a:spcPct val="100000"/>
                        </a:lnSpc>
                        <a:spcBef>
                          <a:spcPts val="0"/>
                        </a:spcBef>
                        <a:spcAft>
                          <a:spcPts val="0"/>
                        </a:spcAft>
                      </a:pPr>
                      <a:r>
                        <a:rPr lang="en-US" altLang="ko-KR" sz="800" kern="0" spc="0" dirty="0">
                          <a:solidFill>
                            <a:srgbClr val="000000"/>
                          </a:solidFill>
                          <a:effectLst/>
                          <a:latin typeface="Times New Roman" panose="02020603050405020304" pitchFamily="18" charset="0"/>
                          <a:ea typeface="+mj-ea"/>
                          <a:cs typeface="Times New Roman" panose="02020603050405020304" pitchFamily="18" charset="0"/>
                        </a:rPr>
                        <a:t>Do you manage product development and production data such as incoming/outgoing, materials, and BOMs through the server?</a:t>
                      </a:r>
                      <a:endParaRPr lang="ko-KR" altLang="en-US" sz="800" kern="0" spc="0" dirty="0">
                        <a:solidFill>
                          <a:srgbClr val="000000"/>
                        </a:solidFill>
                        <a:effectLst/>
                        <a:latin typeface="Times New Roman" panose="02020603050405020304" pitchFamily="18" charset="0"/>
                        <a:ea typeface="+mj-ea"/>
                        <a:cs typeface="Times New Roman" panose="02020603050405020304" pitchFamily="18" charset="0"/>
                      </a:endParaRPr>
                    </a:p>
                  </a:txBody>
                  <a:tcPr marL="49934" marR="49934" marT="24967" marB="24967" anchor="ctr">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tcPr>
                </a:tc>
                <a:tc>
                  <a:txBody>
                    <a:bodyPr/>
                    <a:lstStyle/>
                    <a:p>
                      <a:pPr marL="796290" marR="0" indent="-398780" algn="just" fontAlgn="base" latinLnBrk="1">
                        <a:lnSpc>
                          <a:spcPct val="160000"/>
                        </a:lnSpc>
                        <a:spcBef>
                          <a:spcPts val="0"/>
                        </a:spcBef>
                        <a:spcAft>
                          <a:spcPts val="0"/>
                        </a:spcAft>
                      </a:pPr>
                      <a:r>
                        <a:rPr lang="ko-KR" altLang="en-US" sz="600" kern="0" spc="0" dirty="0">
                          <a:solidFill>
                            <a:srgbClr val="000000"/>
                          </a:solidFill>
                          <a:effectLst/>
                          <a:latin typeface="Times New Roman" panose="02020603050405020304" pitchFamily="18" charset="0"/>
                          <a:ea typeface="+mj-ea"/>
                          <a:cs typeface="Times New Roman" panose="02020603050405020304" pitchFamily="18" charset="0"/>
                        </a:rPr>
                        <a:t>　</a:t>
                      </a:r>
                    </a:p>
                  </a:txBody>
                  <a:tcPr marL="49934" marR="49934" marT="24967" marB="24967" anchor="ctr">
                    <a:lnL w="7112"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4163534"/>
                  </a:ext>
                </a:extLst>
              </a:tr>
              <a:tr h="188530">
                <a:tc vMerge="1">
                  <a:txBody>
                    <a:bodyPr/>
                    <a:lstStyle/>
                    <a:p>
                      <a:pPr latinLnBrk="1"/>
                      <a:endParaRPr lang="ko-KR" altLang="en-US"/>
                    </a:p>
                  </a:txBody>
                  <a:tcPr/>
                </a:tc>
                <a:tc>
                  <a:txBody>
                    <a:bodyPr/>
                    <a:lstStyle/>
                    <a:p>
                      <a:pPr marL="0" marR="0" indent="0" algn="l" fontAlgn="ctr" latinLnBrk="0">
                        <a:lnSpc>
                          <a:spcPct val="100000"/>
                        </a:lnSpc>
                        <a:spcBef>
                          <a:spcPts val="0"/>
                        </a:spcBef>
                        <a:spcAft>
                          <a:spcPts val="0"/>
                        </a:spcAft>
                      </a:pPr>
                      <a:r>
                        <a:rPr lang="en-US" altLang="ko-KR" sz="800" kern="0" spc="0" dirty="0">
                          <a:solidFill>
                            <a:srgbClr val="000000"/>
                          </a:solidFill>
                          <a:effectLst/>
                          <a:latin typeface="Times New Roman" panose="02020603050405020304" pitchFamily="18" charset="0"/>
                          <a:ea typeface="+mj-ea"/>
                          <a:cs typeface="Times New Roman" panose="02020603050405020304" pitchFamily="18" charset="0"/>
                        </a:rPr>
                        <a:t>Are you collaborating using the customer</a:t>
                      </a:r>
                      <a:r>
                        <a:rPr lang="en-US" altLang="ko-KR" sz="800" kern="0" spc="0">
                          <a:solidFill>
                            <a:srgbClr val="000000"/>
                          </a:solidFill>
                          <a:effectLst/>
                          <a:latin typeface="Times New Roman" panose="02020603050405020304" pitchFamily="18" charset="0"/>
                          <a:ea typeface="+mj-ea"/>
                          <a:cs typeface="Times New Roman" panose="02020603050405020304" pitchFamily="18" charset="0"/>
                        </a:rPr>
                        <a:t>/ parent</a:t>
                      </a:r>
                      <a:endParaRPr lang="ko-KR" altLang="en-US" sz="800" kern="0" spc="0" dirty="0">
                        <a:solidFill>
                          <a:srgbClr val="000000"/>
                        </a:solidFill>
                        <a:effectLst/>
                        <a:latin typeface="Times New Roman" panose="02020603050405020304" pitchFamily="18" charset="0"/>
                        <a:ea typeface="+mj-ea"/>
                        <a:cs typeface="Times New Roman" panose="02020603050405020304" pitchFamily="18" charset="0"/>
                      </a:endParaRPr>
                    </a:p>
                  </a:txBody>
                  <a:tcPr marL="49934" marR="49934" marT="24967" marB="24967" anchor="ctr">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796290" marR="0" indent="-398780" algn="just" fontAlgn="base" latinLnBrk="1">
                        <a:lnSpc>
                          <a:spcPct val="160000"/>
                        </a:lnSpc>
                        <a:spcBef>
                          <a:spcPts val="0"/>
                        </a:spcBef>
                        <a:spcAft>
                          <a:spcPts val="0"/>
                        </a:spcAft>
                      </a:pPr>
                      <a:r>
                        <a:rPr lang="ko-KR" altLang="en-US" sz="600" kern="0" spc="0" dirty="0">
                          <a:solidFill>
                            <a:srgbClr val="000000"/>
                          </a:solidFill>
                          <a:effectLst/>
                          <a:latin typeface="Times New Roman" panose="02020603050405020304" pitchFamily="18" charset="0"/>
                          <a:ea typeface="+mj-ea"/>
                          <a:cs typeface="Times New Roman" panose="02020603050405020304" pitchFamily="18" charset="0"/>
                        </a:rPr>
                        <a:t>　</a:t>
                      </a:r>
                    </a:p>
                  </a:txBody>
                  <a:tcPr marL="49934" marR="49934" marT="24967" marB="24967" anchor="ctr">
                    <a:lnL w="7112"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7112" cap="flat" cmpd="sng" algn="ctr">
                      <a:solidFill>
                        <a:srgbClr val="000000"/>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8239411"/>
                  </a:ext>
                </a:extLst>
              </a:tr>
              <a:tr h="182723">
                <a:tc rowSpan="5">
                  <a:txBody>
                    <a:bodyPr/>
                    <a:lstStyle/>
                    <a:p>
                      <a:pPr marL="0" marR="0" indent="0" algn="ctr" fontAlgn="base" latinLnBrk="1">
                        <a:lnSpc>
                          <a:spcPct val="160000"/>
                        </a:lnSpc>
                        <a:spcBef>
                          <a:spcPts val="0"/>
                        </a:spcBef>
                        <a:spcAft>
                          <a:spcPts val="0"/>
                        </a:spcAft>
                      </a:pPr>
                      <a:r>
                        <a:rPr lang="en-US" sz="800" kern="0" spc="0" dirty="0">
                          <a:solidFill>
                            <a:srgbClr val="000000"/>
                          </a:solidFill>
                          <a:effectLst/>
                          <a:latin typeface="Times New Roman" panose="02020603050405020304" pitchFamily="18" charset="0"/>
                          <a:ea typeface="+mj-ea"/>
                          <a:cs typeface="Times New Roman" panose="02020603050405020304" pitchFamily="18" charset="0"/>
                        </a:rPr>
                        <a:t>3</a:t>
                      </a:r>
                    </a:p>
                  </a:txBody>
                  <a:tcPr marL="49934" marR="49934" marT="24967" marB="24967" anchor="ctr">
                    <a:lnL w="1270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EAF5"/>
                    </a:solidFill>
                  </a:tcPr>
                </a:tc>
                <a:tc>
                  <a:txBody>
                    <a:bodyPr/>
                    <a:lstStyle/>
                    <a:p>
                      <a:pPr marL="0" marR="0" indent="0" algn="l" fontAlgn="base" latinLnBrk="0">
                        <a:lnSpc>
                          <a:spcPct val="100000"/>
                        </a:lnSpc>
                        <a:spcBef>
                          <a:spcPts val="0"/>
                        </a:spcBef>
                        <a:spcAft>
                          <a:spcPts val="0"/>
                        </a:spcAft>
                      </a:pPr>
                      <a:r>
                        <a:rPr lang="en-US" altLang="ko-KR" sz="800" kern="0" spc="0" dirty="0">
                          <a:solidFill>
                            <a:srgbClr val="000000"/>
                          </a:solidFill>
                          <a:effectLst/>
                          <a:latin typeface="Times New Roman" panose="02020603050405020304" pitchFamily="18" charset="0"/>
                          <a:ea typeface="+mj-ea"/>
                          <a:cs typeface="Times New Roman" panose="02020603050405020304" pitchFamily="18" charset="0"/>
                        </a:rPr>
                        <a:t>Do you automatically collect equipment data such as PLC, CNC and sensors?</a:t>
                      </a:r>
                      <a:endParaRPr lang="ko-KR" altLang="en-US" sz="800" kern="0" spc="0" dirty="0">
                        <a:solidFill>
                          <a:srgbClr val="000000"/>
                        </a:solidFill>
                        <a:effectLst/>
                        <a:latin typeface="Times New Roman" panose="02020603050405020304" pitchFamily="18" charset="0"/>
                        <a:ea typeface="+mj-ea"/>
                        <a:cs typeface="Times New Roman" panose="02020603050405020304" pitchFamily="18" charset="0"/>
                      </a:endParaRPr>
                    </a:p>
                  </a:txBody>
                  <a:tcPr marL="49934" marR="49934" marT="24967" marB="24967" anchor="ctr">
                    <a:lnL w="9525" cap="flat" cmpd="sng" algn="ctr">
                      <a:solidFill>
                        <a:schemeClr val="tx1"/>
                      </a:solidFill>
                      <a:prstDash val="solid"/>
                      <a:round/>
                      <a:headEnd type="none" w="med" len="med"/>
                      <a:tailEnd type="none" w="med" len="med"/>
                    </a:lnL>
                    <a:lnR w="7112" cap="flat" cmpd="sng" algn="ctr">
                      <a:solidFill>
                        <a:srgbClr val="000000"/>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indent="0" algn="ctr" fontAlgn="ctr" latinLnBrk="0">
                        <a:lnSpc>
                          <a:spcPct val="100000"/>
                        </a:lnSpc>
                        <a:spcBef>
                          <a:spcPts val="0"/>
                        </a:spcBef>
                        <a:spcAft>
                          <a:spcPts val="0"/>
                        </a:spcAft>
                      </a:pPr>
                      <a:r>
                        <a:rPr lang="ko-KR" altLang="en-US" sz="600" kern="0" spc="0" dirty="0">
                          <a:solidFill>
                            <a:srgbClr val="000000"/>
                          </a:solidFill>
                          <a:effectLst/>
                          <a:latin typeface="Times New Roman" panose="02020603050405020304" pitchFamily="18" charset="0"/>
                          <a:ea typeface="+mj-ea"/>
                          <a:cs typeface="Times New Roman" panose="02020603050405020304" pitchFamily="18" charset="0"/>
                        </a:rPr>
                        <a:t>　</a:t>
                      </a:r>
                    </a:p>
                  </a:txBody>
                  <a:tcPr marL="49934" marR="49934" marT="24967" marB="24967" anchor="ctr">
                    <a:lnL w="7112" cap="flat" cmpd="sng" algn="ctr">
                      <a:solidFill>
                        <a:srgbClr val="000000"/>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5133289"/>
                  </a:ext>
                </a:extLst>
              </a:tr>
              <a:tr h="312355">
                <a:tc vMerge="1">
                  <a:txBody>
                    <a:bodyPr/>
                    <a:lstStyle/>
                    <a:p>
                      <a:pPr latinLnBrk="1"/>
                      <a:endParaRPr lang="ko-KR" altLang="en-US"/>
                    </a:p>
                  </a:txBody>
                  <a:tcPr/>
                </a:tc>
                <a:tc>
                  <a:txBody>
                    <a:bodyPr/>
                    <a:lstStyle/>
                    <a:p>
                      <a:pPr marL="0" marR="0" indent="0" algn="l" fontAlgn="base" latinLnBrk="0">
                        <a:lnSpc>
                          <a:spcPct val="100000"/>
                        </a:lnSpc>
                        <a:spcBef>
                          <a:spcPts val="0"/>
                        </a:spcBef>
                        <a:spcAft>
                          <a:spcPts val="0"/>
                        </a:spcAft>
                      </a:pPr>
                      <a:r>
                        <a:rPr lang="en-US" altLang="ko-KR" sz="800" kern="0" spc="0" dirty="0">
                          <a:solidFill>
                            <a:srgbClr val="000000"/>
                          </a:solidFill>
                          <a:effectLst/>
                          <a:latin typeface="Times New Roman" panose="02020603050405020304" pitchFamily="18" charset="0"/>
                          <a:ea typeface="+mj-ea"/>
                          <a:cs typeface="Times New Roman" panose="02020603050405020304" pitchFamily="18" charset="0"/>
                        </a:rPr>
                        <a:t>Is it possible to monitor systems such as MES in real time and is real-time decision-making being made between the site and the office?</a:t>
                      </a:r>
                      <a:endParaRPr lang="ko-KR" altLang="en-US" sz="800" kern="0" spc="0" dirty="0">
                        <a:solidFill>
                          <a:srgbClr val="000000"/>
                        </a:solidFill>
                        <a:effectLst/>
                        <a:latin typeface="Times New Roman" panose="02020603050405020304" pitchFamily="18" charset="0"/>
                        <a:ea typeface="+mj-ea"/>
                        <a:cs typeface="Times New Roman" panose="02020603050405020304" pitchFamily="18" charset="0"/>
                      </a:endParaRPr>
                    </a:p>
                  </a:txBody>
                  <a:tcPr marL="49934" marR="49934" marT="24967" marB="24967" anchor="ctr">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9525" cap="flat" cmpd="sng" algn="ctr">
                      <a:solidFill>
                        <a:schemeClr val="tx1"/>
                      </a:solidFill>
                      <a:prstDash val="solid"/>
                      <a:round/>
                      <a:headEnd type="none" w="med" len="med"/>
                      <a:tailEnd type="none" w="med" len="med"/>
                    </a:lnT>
                    <a:lnB w="7112" cap="flat" cmpd="sng" algn="ctr">
                      <a:solidFill>
                        <a:srgbClr val="000000"/>
                      </a:solidFill>
                      <a:prstDash val="solid"/>
                      <a:round/>
                      <a:headEnd type="none" w="med" len="med"/>
                      <a:tailEnd type="none" w="med" len="med"/>
                    </a:lnB>
                  </a:tcPr>
                </a:tc>
                <a:tc>
                  <a:txBody>
                    <a:bodyPr/>
                    <a:lstStyle/>
                    <a:p>
                      <a:pPr marL="796290" marR="0" indent="-398780" algn="just" fontAlgn="base" latinLnBrk="1">
                        <a:lnSpc>
                          <a:spcPct val="160000"/>
                        </a:lnSpc>
                        <a:spcBef>
                          <a:spcPts val="0"/>
                        </a:spcBef>
                        <a:spcAft>
                          <a:spcPts val="0"/>
                        </a:spcAft>
                      </a:pPr>
                      <a:r>
                        <a:rPr lang="ko-KR" altLang="en-US" sz="600" kern="0" spc="0">
                          <a:solidFill>
                            <a:srgbClr val="000000"/>
                          </a:solidFill>
                          <a:effectLst/>
                          <a:latin typeface="Times New Roman" panose="02020603050405020304" pitchFamily="18" charset="0"/>
                          <a:ea typeface="+mj-ea"/>
                          <a:cs typeface="Times New Roman" panose="02020603050405020304" pitchFamily="18" charset="0"/>
                        </a:rPr>
                        <a:t>　</a:t>
                      </a:r>
                    </a:p>
                  </a:txBody>
                  <a:tcPr marL="49934" marR="49934" marT="24967" marB="24967" anchor="ctr">
                    <a:lnL w="7112"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711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9808264"/>
                  </a:ext>
                </a:extLst>
              </a:tr>
              <a:tr h="418101">
                <a:tc vMerge="1">
                  <a:txBody>
                    <a:bodyPr/>
                    <a:lstStyle/>
                    <a:p>
                      <a:pPr latinLnBrk="1"/>
                      <a:endParaRPr lang="ko-KR" altLang="en-US"/>
                    </a:p>
                  </a:txBody>
                  <a:tcPr/>
                </a:tc>
                <a:tc>
                  <a:txBody>
                    <a:bodyPr/>
                    <a:lstStyle/>
                    <a:p>
                      <a:pPr marL="0" marR="0" indent="0" algn="l" fontAlgn="base" latinLnBrk="0">
                        <a:lnSpc>
                          <a:spcPct val="100000"/>
                        </a:lnSpc>
                        <a:spcBef>
                          <a:spcPts val="0"/>
                        </a:spcBef>
                        <a:spcAft>
                          <a:spcPts val="0"/>
                        </a:spcAft>
                      </a:pPr>
                      <a:r>
                        <a:rPr lang="en-US" altLang="ko-KR" sz="800" kern="0" spc="0" dirty="0">
                          <a:solidFill>
                            <a:srgbClr val="000000"/>
                          </a:solidFill>
                          <a:effectLst/>
                          <a:latin typeface="Times New Roman" panose="02020603050405020304" pitchFamily="18" charset="0"/>
                          <a:ea typeface="+mj-ea"/>
                          <a:cs typeface="Times New Roman" panose="02020603050405020304" pitchFamily="18" charset="0"/>
                        </a:rPr>
                        <a:t>Do functions such as payment, accounting, purchasing, sales management, outsourcing, and cost management be established, and are functions operated in an integrated manner through systems and servers?</a:t>
                      </a:r>
                      <a:endParaRPr lang="ko-KR" altLang="en-US" sz="800" kern="0" spc="0" dirty="0">
                        <a:solidFill>
                          <a:srgbClr val="000000"/>
                        </a:solidFill>
                        <a:effectLst/>
                        <a:latin typeface="Times New Roman" panose="02020603050405020304" pitchFamily="18" charset="0"/>
                        <a:ea typeface="+mj-ea"/>
                        <a:cs typeface="Times New Roman" panose="02020603050405020304" pitchFamily="18" charset="0"/>
                      </a:endParaRPr>
                    </a:p>
                  </a:txBody>
                  <a:tcPr marL="49934" marR="49934" marT="24967" marB="24967" anchor="ctr">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tcPr>
                </a:tc>
                <a:tc>
                  <a:txBody>
                    <a:bodyPr/>
                    <a:lstStyle/>
                    <a:p>
                      <a:pPr marL="796290" marR="0" indent="-398780" algn="just" fontAlgn="base" latinLnBrk="1">
                        <a:lnSpc>
                          <a:spcPct val="160000"/>
                        </a:lnSpc>
                        <a:spcBef>
                          <a:spcPts val="0"/>
                        </a:spcBef>
                        <a:spcAft>
                          <a:spcPts val="0"/>
                        </a:spcAft>
                      </a:pPr>
                      <a:r>
                        <a:rPr lang="ko-KR" altLang="en-US" sz="600" kern="0" spc="0">
                          <a:solidFill>
                            <a:srgbClr val="000000"/>
                          </a:solidFill>
                          <a:effectLst/>
                          <a:latin typeface="Times New Roman" panose="02020603050405020304" pitchFamily="18" charset="0"/>
                          <a:ea typeface="+mj-ea"/>
                          <a:cs typeface="Times New Roman" panose="02020603050405020304" pitchFamily="18" charset="0"/>
                        </a:rPr>
                        <a:t>　</a:t>
                      </a:r>
                    </a:p>
                  </a:txBody>
                  <a:tcPr marL="49934" marR="49934" marT="24967" marB="24967" anchor="ctr">
                    <a:lnL w="7112"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8507627"/>
                  </a:ext>
                </a:extLst>
              </a:tr>
              <a:tr h="188530">
                <a:tc vMerge="1">
                  <a:txBody>
                    <a:bodyPr/>
                    <a:lstStyle/>
                    <a:p>
                      <a:pPr latinLnBrk="1"/>
                      <a:endParaRPr lang="ko-KR" altLang="en-US"/>
                    </a:p>
                  </a:txBody>
                  <a:tcPr/>
                </a:tc>
                <a:tc>
                  <a:txBody>
                    <a:bodyPr/>
                    <a:lstStyle/>
                    <a:p>
                      <a:pPr marL="0" marR="0" indent="0" algn="l" fontAlgn="base" latinLnBrk="0">
                        <a:lnSpc>
                          <a:spcPct val="100000"/>
                        </a:lnSpc>
                        <a:spcBef>
                          <a:spcPts val="0"/>
                        </a:spcBef>
                        <a:spcAft>
                          <a:spcPts val="0"/>
                        </a:spcAft>
                      </a:pPr>
                      <a:r>
                        <a:rPr lang="en-US" altLang="ko-KR" sz="800" kern="0" spc="0" dirty="0">
                          <a:solidFill>
                            <a:srgbClr val="000000"/>
                          </a:solidFill>
                          <a:effectLst/>
                          <a:latin typeface="Times New Roman" panose="02020603050405020304" pitchFamily="18" charset="0"/>
                          <a:ea typeface="+mj-ea"/>
                          <a:cs typeface="Times New Roman" panose="02020603050405020304" pitchFamily="18" charset="0"/>
                        </a:rPr>
                        <a:t>Do you use product development-related systems ( PLM, PDM, CAD )?</a:t>
                      </a:r>
                      <a:endParaRPr lang="ko-KR" altLang="en-US" sz="800" kern="0" spc="0" dirty="0">
                        <a:solidFill>
                          <a:srgbClr val="000000"/>
                        </a:solidFill>
                        <a:effectLst/>
                        <a:latin typeface="Times New Roman" panose="02020603050405020304" pitchFamily="18" charset="0"/>
                        <a:ea typeface="+mj-ea"/>
                        <a:cs typeface="Times New Roman" panose="02020603050405020304" pitchFamily="18" charset="0"/>
                      </a:endParaRPr>
                    </a:p>
                  </a:txBody>
                  <a:tcPr marL="49934" marR="49934" marT="24967" marB="24967" anchor="ctr">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tcPr>
                </a:tc>
                <a:tc>
                  <a:txBody>
                    <a:bodyPr/>
                    <a:lstStyle/>
                    <a:p>
                      <a:pPr marL="796290" marR="0" indent="-398780" algn="just" fontAlgn="base" latinLnBrk="1">
                        <a:lnSpc>
                          <a:spcPct val="160000"/>
                        </a:lnSpc>
                        <a:spcBef>
                          <a:spcPts val="0"/>
                        </a:spcBef>
                        <a:spcAft>
                          <a:spcPts val="0"/>
                        </a:spcAft>
                      </a:pPr>
                      <a:r>
                        <a:rPr lang="ko-KR" altLang="en-US" sz="600" kern="0" spc="0">
                          <a:solidFill>
                            <a:srgbClr val="000000"/>
                          </a:solidFill>
                          <a:effectLst/>
                          <a:latin typeface="Times New Roman" panose="02020603050405020304" pitchFamily="18" charset="0"/>
                          <a:ea typeface="+mj-ea"/>
                          <a:cs typeface="Times New Roman" panose="02020603050405020304" pitchFamily="18" charset="0"/>
                        </a:rPr>
                        <a:t>　</a:t>
                      </a:r>
                    </a:p>
                  </a:txBody>
                  <a:tcPr marL="49934" marR="49934" marT="24967" marB="24967" anchor="ctr">
                    <a:lnL w="7112"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9606771"/>
                  </a:ext>
                </a:extLst>
              </a:tr>
              <a:tr h="188530">
                <a:tc vMerge="1">
                  <a:txBody>
                    <a:bodyPr/>
                    <a:lstStyle/>
                    <a:p>
                      <a:pPr latinLnBrk="1"/>
                      <a:endParaRPr lang="ko-KR" altLang="en-US"/>
                    </a:p>
                  </a:txBody>
                  <a:tcPr/>
                </a:tc>
                <a:tc>
                  <a:txBody>
                    <a:bodyPr/>
                    <a:lstStyle/>
                    <a:p>
                      <a:pPr marL="0" marR="0" indent="0" algn="l" fontAlgn="ctr" latinLnBrk="0">
                        <a:lnSpc>
                          <a:spcPct val="100000"/>
                        </a:lnSpc>
                        <a:spcBef>
                          <a:spcPts val="0"/>
                        </a:spcBef>
                        <a:spcAft>
                          <a:spcPts val="0"/>
                        </a:spcAft>
                      </a:pPr>
                      <a:r>
                        <a:rPr lang="en-US" altLang="ko-KR" sz="800" kern="0" spc="0" dirty="0">
                          <a:solidFill>
                            <a:srgbClr val="000000"/>
                          </a:solidFill>
                          <a:effectLst/>
                          <a:latin typeface="Times New Roman" panose="02020603050405020304" pitchFamily="18" charset="0"/>
                          <a:ea typeface="+mj-ea"/>
                          <a:cs typeface="Times New Roman" panose="02020603050405020304" pitchFamily="18" charset="0"/>
                        </a:rPr>
                        <a:t>Do you use your own systems to collaborate on production with your clients or parent companies?</a:t>
                      </a:r>
                      <a:endParaRPr lang="ko-KR" altLang="en-US" sz="800" kern="0" spc="0" dirty="0">
                        <a:solidFill>
                          <a:srgbClr val="000000"/>
                        </a:solidFill>
                        <a:effectLst/>
                        <a:latin typeface="Times New Roman" panose="02020603050405020304" pitchFamily="18" charset="0"/>
                        <a:ea typeface="+mj-ea"/>
                        <a:cs typeface="Times New Roman" panose="02020603050405020304" pitchFamily="18" charset="0"/>
                      </a:endParaRPr>
                    </a:p>
                  </a:txBody>
                  <a:tcPr marL="49934" marR="49934" marT="24967" marB="24967" anchor="ctr">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96290" marR="0" indent="-398780" algn="just" fontAlgn="base" latinLnBrk="1">
                        <a:lnSpc>
                          <a:spcPct val="160000"/>
                        </a:lnSpc>
                        <a:spcBef>
                          <a:spcPts val="0"/>
                        </a:spcBef>
                        <a:spcAft>
                          <a:spcPts val="0"/>
                        </a:spcAft>
                      </a:pPr>
                      <a:r>
                        <a:rPr lang="ko-KR" altLang="en-US" sz="600" kern="0" spc="0" dirty="0">
                          <a:solidFill>
                            <a:srgbClr val="000000"/>
                          </a:solidFill>
                          <a:effectLst/>
                          <a:latin typeface="Times New Roman" panose="02020603050405020304" pitchFamily="18" charset="0"/>
                          <a:ea typeface="+mj-ea"/>
                          <a:cs typeface="Times New Roman" panose="02020603050405020304" pitchFamily="18" charset="0"/>
                        </a:rPr>
                        <a:t>　</a:t>
                      </a:r>
                    </a:p>
                  </a:txBody>
                  <a:tcPr marL="49934" marR="49934" marT="24967" marB="24967" anchor="ctr">
                    <a:lnL w="7112"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7112"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0258022"/>
                  </a:ext>
                </a:extLst>
              </a:tr>
              <a:tr h="182723">
                <a:tc rowSpan="5">
                  <a:txBody>
                    <a:bodyPr/>
                    <a:lstStyle/>
                    <a:p>
                      <a:pPr marL="0" marR="0" indent="0" algn="ctr" fontAlgn="base" latinLnBrk="1">
                        <a:lnSpc>
                          <a:spcPct val="160000"/>
                        </a:lnSpc>
                        <a:spcBef>
                          <a:spcPts val="0"/>
                        </a:spcBef>
                        <a:spcAft>
                          <a:spcPts val="0"/>
                        </a:spcAft>
                      </a:pPr>
                      <a:r>
                        <a:rPr lang="en-US" sz="800" kern="0" spc="0" dirty="0">
                          <a:solidFill>
                            <a:srgbClr val="000000"/>
                          </a:solidFill>
                          <a:effectLst/>
                          <a:latin typeface="Times New Roman" panose="02020603050405020304" pitchFamily="18" charset="0"/>
                          <a:ea typeface="+mj-ea"/>
                          <a:cs typeface="Times New Roman" panose="02020603050405020304" pitchFamily="18" charset="0"/>
                        </a:rPr>
                        <a:t>4</a:t>
                      </a:r>
                    </a:p>
                  </a:txBody>
                  <a:tcPr marL="49934" marR="49934" marT="24967" marB="24967" anchor="ctr">
                    <a:lnL w="12700" cap="flat" cmpd="sng" algn="ctr">
                      <a:solidFill>
                        <a:schemeClr val="tx1"/>
                      </a:solidFill>
                      <a:prstDash val="solid"/>
                      <a:round/>
                      <a:headEnd type="none" w="med" len="med"/>
                      <a:tailEnd type="none" w="med" len="med"/>
                    </a:lnL>
                    <a:lnR w="7112"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EAF5"/>
                    </a:solidFill>
                  </a:tcPr>
                </a:tc>
                <a:tc>
                  <a:txBody>
                    <a:bodyPr/>
                    <a:lstStyle/>
                    <a:p>
                      <a:pPr marL="0" marR="0" indent="0" algn="l" fontAlgn="base" latinLnBrk="0">
                        <a:lnSpc>
                          <a:spcPct val="100000"/>
                        </a:lnSpc>
                        <a:spcBef>
                          <a:spcPts val="0"/>
                        </a:spcBef>
                        <a:spcAft>
                          <a:spcPts val="0"/>
                        </a:spcAft>
                      </a:pPr>
                      <a:r>
                        <a:rPr lang="en-US" altLang="ko-KR" sz="800" kern="0" spc="0" dirty="0">
                          <a:solidFill>
                            <a:srgbClr val="000000"/>
                          </a:solidFill>
                          <a:effectLst/>
                          <a:latin typeface="Times New Roman" panose="02020603050405020304" pitchFamily="18" charset="0"/>
                          <a:ea typeface="+mj-ea"/>
                          <a:cs typeface="Times New Roman" panose="02020603050405020304" pitchFamily="18" charset="0"/>
                        </a:rPr>
                        <a:t>Is it possible to control production facilities in real time and automation?</a:t>
                      </a:r>
                      <a:endParaRPr lang="ko-KR" altLang="en-US" sz="800" kern="0" spc="0" dirty="0">
                        <a:solidFill>
                          <a:srgbClr val="000000"/>
                        </a:solidFill>
                        <a:effectLst/>
                        <a:latin typeface="Times New Roman" panose="02020603050405020304" pitchFamily="18" charset="0"/>
                        <a:ea typeface="+mj-ea"/>
                        <a:cs typeface="Times New Roman" panose="02020603050405020304" pitchFamily="18" charset="0"/>
                      </a:endParaRPr>
                    </a:p>
                  </a:txBody>
                  <a:tcPr marL="49934" marR="49934" marT="24967" marB="24967" anchor="ctr">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7112" cap="flat" cmpd="sng" algn="ctr">
                      <a:solidFill>
                        <a:srgbClr val="000000"/>
                      </a:solidFill>
                      <a:prstDash val="solid"/>
                      <a:round/>
                      <a:headEnd type="none" w="med" len="med"/>
                      <a:tailEnd type="none" w="med" len="med"/>
                    </a:lnB>
                  </a:tcPr>
                </a:tc>
                <a:tc>
                  <a:txBody>
                    <a:bodyPr/>
                    <a:lstStyle/>
                    <a:p>
                      <a:pPr marL="0" marR="0" indent="0" algn="ctr" fontAlgn="ctr" latinLnBrk="0">
                        <a:lnSpc>
                          <a:spcPct val="100000"/>
                        </a:lnSpc>
                        <a:spcBef>
                          <a:spcPts val="0"/>
                        </a:spcBef>
                        <a:spcAft>
                          <a:spcPts val="0"/>
                        </a:spcAft>
                      </a:pPr>
                      <a:r>
                        <a:rPr lang="ko-KR" altLang="en-US" sz="600" kern="0" spc="0" dirty="0">
                          <a:solidFill>
                            <a:srgbClr val="000000"/>
                          </a:solidFill>
                          <a:effectLst/>
                          <a:latin typeface="Times New Roman" panose="02020603050405020304" pitchFamily="18" charset="0"/>
                          <a:ea typeface="+mj-ea"/>
                          <a:cs typeface="Times New Roman" panose="02020603050405020304" pitchFamily="18" charset="0"/>
                        </a:rPr>
                        <a:t>　</a:t>
                      </a:r>
                    </a:p>
                  </a:txBody>
                  <a:tcPr marL="49934" marR="49934" marT="24967" marB="24967" anchor="ctr">
                    <a:lnL w="7112"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711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1651257"/>
                  </a:ext>
                </a:extLst>
              </a:tr>
              <a:tr h="188530">
                <a:tc vMerge="1">
                  <a:txBody>
                    <a:bodyPr/>
                    <a:lstStyle/>
                    <a:p>
                      <a:pPr latinLnBrk="1"/>
                      <a:endParaRPr lang="ko-KR" altLang="en-US"/>
                    </a:p>
                  </a:txBody>
                  <a:tcPr/>
                </a:tc>
                <a:tc>
                  <a:txBody>
                    <a:bodyPr/>
                    <a:lstStyle/>
                    <a:p>
                      <a:pPr marL="0" marR="0" indent="0" algn="l" fontAlgn="base" latinLnBrk="0">
                        <a:lnSpc>
                          <a:spcPct val="100000"/>
                        </a:lnSpc>
                        <a:spcBef>
                          <a:spcPts val="0"/>
                        </a:spcBef>
                        <a:spcAft>
                          <a:spcPts val="0"/>
                        </a:spcAft>
                      </a:pPr>
                      <a:r>
                        <a:rPr lang="en-US" altLang="ko-KR" sz="800" kern="0" spc="0" dirty="0">
                          <a:solidFill>
                            <a:srgbClr val="000000"/>
                          </a:solidFill>
                          <a:effectLst/>
                          <a:latin typeface="Times New Roman" panose="02020603050405020304" pitchFamily="18" charset="0"/>
                          <a:ea typeface="+mj-ea"/>
                          <a:cs typeface="Times New Roman" panose="02020603050405020304" pitchFamily="18" charset="0"/>
                        </a:rPr>
                        <a:t>Is it possible to monitor and control the process in real time?</a:t>
                      </a:r>
                      <a:endParaRPr lang="ko-KR" altLang="en-US" sz="800" kern="0" spc="0" dirty="0">
                        <a:solidFill>
                          <a:srgbClr val="000000"/>
                        </a:solidFill>
                        <a:effectLst/>
                        <a:latin typeface="Times New Roman" panose="02020603050405020304" pitchFamily="18" charset="0"/>
                        <a:ea typeface="+mj-ea"/>
                        <a:cs typeface="Times New Roman" panose="02020603050405020304" pitchFamily="18" charset="0"/>
                      </a:endParaRPr>
                    </a:p>
                  </a:txBody>
                  <a:tcPr marL="49934" marR="49934" marT="24967" marB="24967" anchor="ctr">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tcPr>
                </a:tc>
                <a:tc>
                  <a:txBody>
                    <a:bodyPr/>
                    <a:lstStyle/>
                    <a:p>
                      <a:pPr marL="796290" marR="0" indent="-398780" algn="just" fontAlgn="base" latinLnBrk="1">
                        <a:lnSpc>
                          <a:spcPct val="160000"/>
                        </a:lnSpc>
                        <a:spcBef>
                          <a:spcPts val="0"/>
                        </a:spcBef>
                        <a:spcAft>
                          <a:spcPts val="0"/>
                        </a:spcAft>
                      </a:pPr>
                      <a:r>
                        <a:rPr lang="ko-KR" altLang="en-US" sz="600" kern="0" spc="0">
                          <a:solidFill>
                            <a:srgbClr val="000000"/>
                          </a:solidFill>
                          <a:effectLst/>
                          <a:latin typeface="Times New Roman" panose="02020603050405020304" pitchFamily="18" charset="0"/>
                          <a:ea typeface="+mj-ea"/>
                          <a:cs typeface="Times New Roman" panose="02020603050405020304" pitchFamily="18" charset="0"/>
                        </a:rPr>
                        <a:t>　</a:t>
                      </a:r>
                    </a:p>
                  </a:txBody>
                  <a:tcPr marL="49934" marR="49934" marT="24967" marB="24967" anchor="ctr">
                    <a:lnL w="7112"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36311443"/>
                  </a:ext>
                </a:extLst>
              </a:tr>
              <a:tr h="312355">
                <a:tc vMerge="1">
                  <a:txBody>
                    <a:bodyPr/>
                    <a:lstStyle/>
                    <a:p>
                      <a:pPr latinLnBrk="1"/>
                      <a:endParaRPr lang="ko-KR" altLang="en-US"/>
                    </a:p>
                  </a:txBody>
                  <a:tcPr/>
                </a:tc>
                <a:tc>
                  <a:txBody>
                    <a:bodyPr/>
                    <a:lstStyle/>
                    <a:p>
                      <a:pPr marL="0" marR="0" indent="0" algn="l" fontAlgn="base" latinLnBrk="0">
                        <a:lnSpc>
                          <a:spcPct val="100000"/>
                        </a:lnSpc>
                        <a:spcBef>
                          <a:spcPts val="0"/>
                        </a:spcBef>
                        <a:spcAft>
                          <a:spcPts val="0"/>
                        </a:spcAft>
                      </a:pPr>
                      <a:r>
                        <a:rPr lang="en-US" altLang="ko-KR" sz="800" kern="0" spc="0" dirty="0">
                          <a:solidFill>
                            <a:srgbClr val="000000"/>
                          </a:solidFill>
                          <a:effectLst/>
                          <a:latin typeface="Times New Roman" panose="02020603050405020304" pitchFamily="18" charset="0"/>
                          <a:ea typeface="+mj-ea"/>
                          <a:cs typeface="Times New Roman" panose="02020603050405020304" pitchFamily="18" charset="0"/>
                        </a:rPr>
                        <a:t>Are the factory operation functions( equipment, process monitoring and control, etc. ) and corporate resourcing, cost, purchasing, sales management, </a:t>
                      </a:r>
                      <a:r>
                        <a:rPr lang="en-US" altLang="ko-KR" sz="800" kern="0" spc="0" dirty="0" err="1">
                          <a:solidFill>
                            <a:srgbClr val="000000"/>
                          </a:solidFill>
                          <a:effectLst/>
                          <a:latin typeface="Times New Roman" panose="02020603050405020304" pitchFamily="18" charset="0"/>
                          <a:ea typeface="+mj-ea"/>
                          <a:cs typeface="Times New Roman" panose="02020603050405020304" pitchFamily="18" charset="0"/>
                        </a:rPr>
                        <a:t>ect</a:t>
                      </a:r>
                      <a:r>
                        <a:rPr lang="en-US" altLang="ko-KR" sz="800" kern="0" spc="0" dirty="0">
                          <a:solidFill>
                            <a:srgbClr val="000000"/>
                          </a:solidFill>
                          <a:effectLst/>
                          <a:latin typeface="Times New Roman" panose="02020603050405020304" pitchFamily="18" charset="0"/>
                          <a:ea typeface="+mj-ea"/>
                          <a:cs typeface="Times New Roman" panose="02020603050405020304" pitchFamily="18" charset="0"/>
                        </a:rPr>
                        <a:t>. ) integrated and operated?</a:t>
                      </a:r>
                      <a:endParaRPr lang="ko-KR" altLang="en-US" sz="800" kern="0" spc="0" dirty="0">
                        <a:solidFill>
                          <a:srgbClr val="000000"/>
                        </a:solidFill>
                        <a:effectLst/>
                        <a:latin typeface="Times New Roman" panose="02020603050405020304" pitchFamily="18" charset="0"/>
                        <a:ea typeface="+mj-ea"/>
                        <a:cs typeface="Times New Roman" panose="02020603050405020304" pitchFamily="18" charset="0"/>
                      </a:endParaRPr>
                    </a:p>
                  </a:txBody>
                  <a:tcPr marL="49934" marR="49934" marT="24967" marB="24967" anchor="ctr">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tcPr>
                </a:tc>
                <a:tc>
                  <a:txBody>
                    <a:bodyPr/>
                    <a:lstStyle/>
                    <a:p>
                      <a:pPr marL="796290" marR="0" indent="-398780" algn="just" fontAlgn="base" latinLnBrk="1">
                        <a:lnSpc>
                          <a:spcPct val="160000"/>
                        </a:lnSpc>
                        <a:spcBef>
                          <a:spcPts val="0"/>
                        </a:spcBef>
                        <a:spcAft>
                          <a:spcPts val="0"/>
                        </a:spcAft>
                      </a:pPr>
                      <a:r>
                        <a:rPr lang="ko-KR" altLang="en-US" sz="600" kern="0" spc="0">
                          <a:solidFill>
                            <a:srgbClr val="000000"/>
                          </a:solidFill>
                          <a:effectLst/>
                          <a:latin typeface="Times New Roman" panose="02020603050405020304" pitchFamily="18" charset="0"/>
                          <a:ea typeface="+mj-ea"/>
                          <a:cs typeface="Times New Roman" panose="02020603050405020304" pitchFamily="18" charset="0"/>
                        </a:rPr>
                        <a:t>　</a:t>
                      </a:r>
                    </a:p>
                  </a:txBody>
                  <a:tcPr marL="49934" marR="49934" marT="24967" marB="24967" anchor="ctr">
                    <a:lnL w="7112"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6269845"/>
                  </a:ext>
                </a:extLst>
              </a:tr>
              <a:tr h="188530">
                <a:tc vMerge="1">
                  <a:txBody>
                    <a:bodyPr/>
                    <a:lstStyle/>
                    <a:p>
                      <a:pPr latinLnBrk="1"/>
                      <a:endParaRPr lang="ko-KR" altLang="en-US"/>
                    </a:p>
                  </a:txBody>
                  <a:tcPr/>
                </a:tc>
                <a:tc>
                  <a:txBody>
                    <a:bodyPr/>
                    <a:lstStyle/>
                    <a:p>
                      <a:pPr marL="0" marR="0" indent="0" algn="l" fontAlgn="base" latinLnBrk="0">
                        <a:lnSpc>
                          <a:spcPct val="100000"/>
                        </a:lnSpc>
                        <a:spcBef>
                          <a:spcPts val="0"/>
                        </a:spcBef>
                        <a:spcAft>
                          <a:spcPts val="0"/>
                        </a:spcAft>
                      </a:pPr>
                      <a:r>
                        <a:rPr lang="en-US" altLang="ko-KR" sz="800" kern="0" spc="0" dirty="0">
                          <a:solidFill>
                            <a:srgbClr val="000000"/>
                          </a:solidFill>
                          <a:effectLst/>
                          <a:latin typeface="Times New Roman" panose="02020603050405020304" pitchFamily="18" charset="0"/>
                          <a:ea typeface="+mj-ea"/>
                          <a:cs typeface="Times New Roman" panose="02020603050405020304" pitchFamily="18" charset="0"/>
                        </a:rPr>
                        <a:t>Is there a product development simulation and step-by-step process automation function?</a:t>
                      </a:r>
                      <a:endParaRPr lang="ko-KR" altLang="en-US" sz="800" kern="0" spc="0" dirty="0">
                        <a:solidFill>
                          <a:srgbClr val="000000"/>
                        </a:solidFill>
                        <a:effectLst/>
                        <a:latin typeface="Times New Roman" panose="02020603050405020304" pitchFamily="18" charset="0"/>
                        <a:ea typeface="+mj-ea"/>
                        <a:cs typeface="Times New Roman" panose="02020603050405020304" pitchFamily="18" charset="0"/>
                      </a:endParaRPr>
                    </a:p>
                  </a:txBody>
                  <a:tcPr marL="49934" marR="49934" marT="24967" marB="24967" anchor="ctr">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tcPr>
                </a:tc>
                <a:tc>
                  <a:txBody>
                    <a:bodyPr/>
                    <a:lstStyle/>
                    <a:p>
                      <a:pPr marL="796290" marR="0" indent="-398780" algn="just" fontAlgn="base" latinLnBrk="1">
                        <a:lnSpc>
                          <a:spcPct val="160000"/>
                        </a:lnSpc>
                        <a:spcBef>
                          <a:spcPts val="0"/>
                        </a:spcBef>
                        <a:spcAft>
                          <a:spcPts val="0"/>
                        </a:spcAft>
                      </a:pPr>
                      <a:r>
                        <a:rPr lang="ko-KR" altLang="en-US" sz="600" kern="0" spc="0" dirty="0">
                          <a:solidFill>
                            <a:srgbClr val="000000"/>
                          </a:solidFill>
                          <a:effectLst/>
                          <a:latin typeface="Times New Roman" panose="02020603050405020304" pitchFamily="18" charset="0"/>
                          <a:ea typeface="+mj-ea"/>
                          <a:cs typeface="Times New Roman" panose="02020603050405020304" pitchFamily="18" charset="0"/>
                        </a:rPr>
                        <a:t>　</a:t>
                      </a:r>
                    </a:p>
                  </a:txBody>
                  <a:tcPr marL="49934" marR="49934" marT="24967" marB="24967" anchor="ctr">
                    <a:lnL w="7112"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7112" cap="flat" cmpd="sng" algn="ctr">
                      <a:solidFill>
                        <a:srgbClr val="000000"/>
                      </a:solidFill>
                      <a:prstDash val="solid"/>
                      <a:round/>
                      <a:headEnd type="none" w="med" len="med"/>
                      <a:tailEnd type="none" w="med" len="med"/>
                    </a:lnT>
                    <a:lnB w="7112"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22380162"/>
                  </a:ext>
                </a:extLst>
              </a:tr>
              <a:tr h="312355">
                <a:tc vMerge="1">
                  <a:txBody>
                    <a:bodyPr/>
                    <a:lstStyle/>
                    <a:p>
                      <a:pPr latinLnBrk="1"/>
                      <a:endParaRPr lang="ko-KR" altLang="en-US"/>
                    </a:p>
                  </a:txBody>
                  <a:tcPr/>
                </a:tc>
                <a:tc>
                  <a:txBody>
                    <a:bodyPr/>
                    <a:lstStyle/>
                    <a:p>
                      <a:pPr marL="0" marR="0" indent="0" algn="l" fontAlgn="ctr" latinLnBrk="0">
                        <a:lnSpc>
                          <a:spcPct val="100000"/>
                        </a:lnSpc>
                        <a:spcBef>
                          <a:spcPts val="0"/>
                        </a:spcBef>
                        <a:spcAft>
                          <a:spcPts val="0"/>
                        </a:spcAft>
                      </a:pPr>
                      <a:r>
                        <a:rPr lang="en-US" altLang="ko-KR" sz="800" kern="0" spc="0" dirty="0">
                          <a:solidFill>
                            <a:srgbClr val="000000"/>
                          </a:solidFill>
                          <a:effectLst/>
                          <a:latin typeface="Times New Roman" panose="02020603050405020304" pitchFamily="18" charset="0"/>
                          <a:ea typeface="+mj-ea"/>
                          <a:cs typeface="Times New Roman" panose="02020603050405020304" pitchFamily="18" charset="0"/>
                        </a:rPr>
                        <a:t>Do you use your own system to collaborate on development with your partner/parent company, and is it linked to your partner/parent company’s system?</a:t>
                      </a:r>
                      <a:endParaRPr lang="ko-KR" altLang="en-US" sz="800" kern="0" spc="0" dirty="0">
                        <a:solidFill>
                          <a:srgbClr val="000000"/>
                        </a:solidFill>
                        <a:effectLst/>
                        <a:latin typeface="Times New Roman" panose="02020603050405020304" pitchFamily="18" charset="0"/>
                        <a:ea typeface="+mj-ea"/>
                        <a:cs typeface="Times New Roman" panose="02020603050405020304" pitchFamily="18" charset="0"/>
                      </a:endParaRPr>
                    </a:p>
                  </a:txBody>
                  <a:tcPr marL="49934" marR="49934" marT="24967" marB="24967" anchor="ctr">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7112"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96290" marR="0" indent="-398780" algn="just" fontAlgn="base" latinLnBrk="1">
                        <a:lnSpc>
                          <a:spcPct val="160000"/>
                        </a:lnSpc>
                        <a:spcBef>
                          <a:spcPts val="0"/>
                        </a:spcBef>
                        <a:spcAft>
                          <a:spcPts val="0"/>
                        </a:spcAft>
                      </a:pPr>
                      <a:r>
                        <a:rPr lang="ko-KR" altLang="en-US" sz="600" kern="0" spc="0" dirty="0">
                          <a:solidFill>
                            <a:srgbClr val="000000"/>
                          </a:solidFill>
                          <a:effectLst/>
                          <a:latin typeface="Times New Roman" panose="02020603050405020304" pitchFamily="18" charset="0"/>
                          <a:ea typeface="+mj-ea"/>
                          <a:cs typeface="Times New Roman" panose="02020603050405020304" pitchFamily="18" charset="0"/>
                        </a:rPr>
                        <a:t>　</a:t>
                      </a:r>
                    </a:p>
                  </a:txBody>
                  <a:tcPr marL="49934" marR="49934" marT="24967" marB="24967" anchor="ctr">
                    <a:lnL w="7112"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7112"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7010567"/>
                  </a:ext>
                </a:extLst>
              </a:tr>
              <a:tr h="312355">
                <a:tc>
                  <a:txBody>
                    <a:bodyPr/>
                    <a:lstStyle/>
                    <a:p>
                      <a:pPr marL="0" marR="0" indent="0" algn="ctr" fontAlgn="base" latinLnBrk="1">
                        <a:lnSpc>
                          <a:spcPct val="160000"/>
                        </a:lnSpc>
                        <a:spcBef>
                          <a:spcPts val="0"/>
                        </a:spcBef>
                        <a:spcAft>
                          <a:spcPts val="0"/>
                        </a:spcAft>
                      </a:pPr>
                      <a:r>
                        <a:rPr lang="en-US" sz="800" kern="0" spc="0" dirty="0">
                          <a:solidFill>
                            <a:srgbClr val="000000"/>
                          </a:solidFill>
                          <a:effectLst/>
                          <a:latin typeface="Times New Roman" panose="02020603050405020304" pitchFamily="18" charset="0"/>
                          <a:ea typeface="+mj-ea"/>
                          <a:cs typeface="Times New Roman" panose="02020603050405020304" pitchFamily="18" charset="0"/>
                        </a:rPr>
                        <a:t>5</a:t>
                      </a:r>
                    </a:p>
                  </a:txBody>
                  <a:tcPr marL="49934" marR="49934" marT="24967" marB="24967" anchor="ctr">
                    <a:lnL w="12700" cap="flat" cmpd="sng" algn="ctr">
                      <a:solidFill>
                        <a:schemeClr val="tx1"/>
                      </a:solidFill>
                      <a:prstDash val="solid"/>
                      <a:round/>
                      <a:headEnd type="none" w="med" len="med"/>
                      <a:tailEnd type="none" w="med" len="med"/>
                    </a:lnL>
                    <a:lnR w="7112"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FEAF5"/>
                    </a:solidFill>
                  </a:tcPr>
                </a:tc>
                <a:tc>
                  <a:txBody>
                    <a:bodyPr/>
                    <a:lstStyle/>
                    <a:p>
                      <a:pPr marL="0" marR="0" indent="0" algn="l" fontAlgn="base" latinLnBrk="0">
                        <a:lnSpc>
                          <a:spcPct val="100000"/>
                        </a:lnSpc>
                        <a:spcBef>
                          <a:spcPts val="0"/>
                        </a:spcBef>
                        <a:spcAft>
                          <a:spcPts val="0"/>
                        </a:spcAft>
                      </a:pPr>
                      <a:r>
                        <a:rPr lang="en-US" altLang="ko-KR" sz="800" kern="0" spc="0" dirty="0">
                          <a:solidFill>
                            <a:srgbClr val="000000"/>
                          </a:solidFill>
                          <a:effectLst/>
                          <a:latin typeface="Times New Roman" panose="02020603050405020304" pitchFamily="18" charset="0"/>
                          <a:ea typeface="+mj-ea"/>
                          <a:cs typeface="Times New Roman" panose="02020603050405020304" pitchFamily="18" charset="0"/>
                        </a:rPr>
                        <a:t>Do you apply IoT and CPS technology to facilities, production, manufacturing, operation, distribution, data collection and management, product development, and collaboration?</a:t>
                      </a:r>
                      <a:endParaRPr lang="ko-KR" altLang="en-US" sz="800" kern="0" spc="0" dirty="0">
                        <a:solidFill>
                          <a:srgbClr val="000000"/>
                        </a:solidFill>
                        <a:effectLst/>
                        <a:latin typeface="Times New Roman" panose="02020603050405020304" pitchFamily="18" charset="0"/>
                        <a:ea typeface="+mj-ea"/>
                        <a:cs typeface="Times New Roman" panose="02020603050405020304" pitchFamily="18" charset="0"/>
                      </a:endParaRPr>
                    </a:p>
                  </a:txBody>
                  <a:tcPr marL="49934" marR="49934" marT="24967" marB="24967" anchor="ctr">
                    <a:lnL w="7112" cap="flat" cmpd="sng" algn="ctr">
                      <a:solidFill>
                        <a:srgbClr val="000000"/>
                      </a:solidFill>
                      <a:prstDash val="solid"/>
                      <a:round/>
                      <a:headEnd type="none" w="med" len="med"/>
                      <a:tailEnd type="none" w="med" len="med"/>
                    </a:lnL>
                    <a:lnR w="7112"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796290" marR="0" indent="-398780" algn="just" fontAlgn="base" latinLnBrk="1">
                        <a:lnSpc>
                          <a:spcPct val="160000"/>
                        </a:lnSpc>
                        <a:spcBef>
                          <a:spcPts val="0"/>
                        </a:spcBef>
                        <a:spcAft>
                          <a:spcPts val="0"/>
                        </a:spcAft>
                      </a:pPr>
                      <a:r>
                        <a:rPr lang="ko-KR" altLang="en-US" sz="500" kern="0" spc="0" dirty="0">
                          <a:solidFill>
                            <a:srgbClr val="000000"/>
                          </a:solidFill>
                          <a:effectLst/>
                          <a:latin typeface="Times New Roman" panose="02020603050405020304" pitchFamily="18" charset="0"/>
                          <a:ea typeface="+mj-ea"/>
                          <a:cs typeface="Times New Roman" panose="02020603050405020304" pitchFamily="18" charset="0"/>
                        </a:rPr>
                        <a:t>　</a:t>
                      </a:r>
                    </a:p>
                  </a:txBody>
                  <a:tcPr marL="49934" marR="49934" marT="24967" marB="24967" anchor="ctr">
                    <a:lnL w="7112"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8428909"/>
                  </a:ext>
                </a:extLst>
              </a:tr>
            </a:tbl>
          </a:graphicData>
        </a:graphic>
      </p:graphicFrame>
      <p:graphicFrame>
        <p:nvGraphicFramePr>
          <p:cNvPr id="2" name="표 1">
            <a:extLst>
              <a:ext uri="{FF2B5EF4-FFF2-40B4-BE49-F238E27FC236}">
                <a16:creationId xmlns:a16="http://schemas.microsoft.com/office/drawing/2014/main" id="{B8DA513D-0C55-9BAA-E555-B9C25518F8BC}"/>
              </a:ext>
            </a:extLst>
          </p:cNvPr>
          <p:cNvGraphicFramePr>
            <a:graphicFrameLocks noGrp="1"/>
          </p:cNvGraphicFramePr>
          <p:nvPr>
            <p:extLst>
              <p:ext uri="{D42A27DB-BD31-4B8C-83A1-F6EECF244321}">
                <p14:modId xmlns:p14="http://schemas.microsoft.com/office/powerpoint/2010/main" val="3925653350"/>
              </p:ext>
            </p:extLst>
          </p:nvPr>
        </p:nvGraphicFramePr>
        <p:xfrm>
          <a:off x="296866" y="6319213"/>
          <a:ext cx="6264273" cy="3321876"/>
        </p:xfrm>
        <a:graphic>
          <a:graphicData uri="http://schemas.openxmlformats.org/drawingml/2006/table">
            <a:tbl>
              <a:tblPr/>
              <a:tblGrid>
                <a:gridCol w="794502">
                  <a:extLst>
                    <a:ext uri="{9D8B030D-6E8A-4147-A177-3AD203B41FA5}">
                      <a16:colId xmlns:a16="http://schemas.microsoft.com/office/drawing/2014/main" val="2994727831"/>
                    </a:ext>
                  </a:extLst>
                </a:gridCol>
                <a:gridCol w="851735">
                  <a:extLst>
                    <a:ext uri="{9D8B030D-6E8A-4147-A177-3AD203B41FA5}">
                      <a16:colId xmlns:a16="http://schemas.microsoft.com/office/drawing/2014/main" val="1308772852"/>
                    </a:ext>
                  </a:extLst>
                </a:gridCol>
                <a:gridCol w="1155700">
                  <a:extLst>
                    <a:ext uri="{9D8B030D-6E8A-4147-A177-3AD203B41FA5}">
                      <a16:colId xmlns:a16="http://schemas.microsoft.com/office/drawing/2014/main" val="1953603311"/>
                    </a:ext>
                  </a:extLst>
                </a:gridCol>
                <a:gridCol w="914400">
                  <a:extLst>
                    <a:ext uri="{9D8B030D-6E8A-4147-A177-3AD203B41FA5}">
                      <a16:colId xmlns:a16="http://schemas.microsoft.com/office/drawing/2014/main" val="2054415596"/>
                    </a:ext>
                  </a:extLst>
                </a:gridCol>
                <a:gridCol w="711200">
                  <a:extLst>
                    <a:ext uri="{9D8B030D-6E8A-4147-A177-3AD203B41FA5}">
                      <a16:colId xmlns:a16="http://schemas.microsoft.com/office/drawing/2014/main" val="301369851"/>
                    </a:ext>
                  </a:extLst>
                </a:gridCol>
                <a:gridCol w="1066800">
                  <a:extLst>
                    <a:ext uri="{9D8B030D-6E8A-4147-A177-3AD203B41FA5}">
                      <a16:colId xmlns:a16="http://schemas.microsoft.com/office/drawing/2014/main" val="2780848158"/>
                    </a:ext>
                  </a:extLst>
                </a:gridCol>
                <a:gridCol w="769936">
                  <a:extLst>
                    <a:ext uri="{9D8B030D-6E8A-4147-A177-3AD203B41FA5}">
                      <a16:colId xmlns:a16="http://schemas.microsoft.com/office/drawing/2014/main" val="1721449867"/>
                    </a:ext>
                  </a:extLst>
                </a:gridCol>
              </a:tblGrid>
              <a:tr h="487155">
                <a:tc gridSpan="2">
                  <a:txBody>
                    <a:bodyPr/>
                    <a:lstStyle/>
                    <a:p>
                      <a:pPr marL="0" marR="0" indent="0" algn="ctr" fontAlgn="ctr" latinLnBrk="1">
                        <a:lnSpc>
                          <a:spcPct val="160000"/>
                        </a:lnSpc>
                        <a:spcBef>
                          <a:spcPts val="0"/>
                        </a:spcBef>
                        <a:spcAft>
                          <a:spcPts val="0"/>
                        </a:spcAft>
                      </a:pPr>
                      <a:r>
                        <a:rPr lang="en-US" altLang="ko-KR" sz="900" kern="0" spc="0" dirty="0">
                          <a:solidFill>
                            <a:srgbClr val="000000"/>
                          </a:solidFill>
                          <a:effectLst/>
                          <a:latin typeface="Times New Roman" panose="02020603050405020304" pitchFamily="18" charset="0"/>
                          <a:ea typeface="KoPub돋움체 Medium" panose="00000600000000000000" pitchFamily="2" charset="-127"/>
                          <a:cs typeface="Times New Roman" panose="02020603050405020304" pitchFamily="18" charset="0"/>
                        </a:rPr>
                        <a:t>Category</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txBody>
                  <a:tcPr marL="78158" marR="78158" marT="39079" marB="39079" anchor="ctr">
                    <a:lnL>
                      <a:noFill/>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tc hMerge="1">
                  <a:txBody>
                    <a:bodyPr/>
                    <a:lstStyle/>
                    <a:p>
                      <a:pPr latinLnBrk="1"/>
                      <a:endParaRPr lang="ko-KR" altLang="en-US"/>
                    </a:p>
                  </a:txBody>
                  <a:tcPr/>
                </a:tc>
                <a:tc>
                  <a:txBody>
                    <a:bodyPr/>
                    <a:lstStyle/>
                    <a:p>
                      <a:pPr marL="0" marR="0" indent="0" algn="ctr" fontAlgn="ctr" latinLnBrk="1">
                        <a:lnSpc>
                          <a:spcPct val="160000"/>
                        </a:lnSpc>
                        <a:spcBef>
                          <a:spcPts val="0"/>
                        </a:spcBef>
                        <a:spcAft>
                          <a:spcPts val="0"/>
                        </a:spcAft>
                      </a:pPr>
                      <a:r>
                        <a:rPr lang="en-US" altLang="ko-KR" sz="900" kern="0" spc="0" dirty="0">
                          <a:solidFill>
                            <a:srgbClr val="000000"/>
                          </a:solidFill>
                          <a:effectLst/>
                          <a:latin typeface="Times New Roman" panose="02020603050405020304" pitchFamily="18" charset="0"/>
                          <a:ea typeface="KoPub돋움체 Medium" panose="00000600000000000000" pitchFamily="2" charset="-127"/>
                          <a:cs typeface="Times New Roman" panose="02020603050405020304" pitchFamily="18" charset="0"/>
                        </a:rPr>
                        <a:t>Level-0</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p>
                      <a:pPr marL="0" marR="0" indent="0" algn="ctr" fontAlgn="ctr" latinLnBrk="1">
                        <a:lnSpc>
                          <a:spcPct val="160000"/>
                        </a:lnSpc>
                        <a:spcBef>
                          <a:spcPts val="0"/>
                        </a:spcBef>
                        <a:spcAft>
                          <a:spcPts val="0"/>
                        </a:spcAft>
                      </a:pPr>
                      <a:r>
                        <a:rPr lang="en-US" altLang="ko-KR" sz="900" kern="0" spc="0" dirty="0">
                          <a:solidFill>
                            <a:srgbClr val="000000"/>
                          </a:solidFill>
                          <a:effectLst/>
                          <a:latin typeface="Times New Roman" panose="02020603050405020304" pitchFamily="18" charset="0"/>
                          <a:ea typeface="KoPub돋움체 Medium" panose="00000600000000000000" pitchFamily="2" charset="-127"/>
                          <a:cs typeface="Times New Roman" panose="02020603050405020304" pitchFamily="18" charset="0"/>
                        </a:rPr>
                        <a:t>(Not ready)</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txBody>
                  <a:tcPr marL="78158" marR="78158" marT="39079" marB="3907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tc>
                  <a:txBody>
                    <a:bodyPr/>
                    <a:lstStyle/>
                    <a:p>
                      <a:pPr marL="0" marR="0" indent="0" algn="ctr" fontAlgn="ctr" latinLnBrk="1">
                        <a:lnSpc>
                          <a:spcPct val="160000"/>
                        </a:lnSpc>
                        <a:spcBef>
                          <a:spcPts val="0"/>
                        </a:spcBef>
                        <a:spcAft>
                          <a:spcPts val="0"/>
                        </a:spcAft>
                      </a:pPr>
                      <a:r>
                        <a:rPr lang="en-US" altLang="ko-KR" sz="900" kern="0" spc="0" dirty="0">
                          <a:solidFill>
                            <a:srgbClr val="000000"/>
                          </a:solidFill>
                          <a:effectLst/>
                          <a:latin typeface="Times New Roman" panose="02020603050405020304" pitchFamily="18" charset="0"/>
                          <a:ea typeface="KoPub돋움체 Medium" panose="00000600000000000000" pitchFamily="2" charset="-127"/>
                          <a:cs typeface="Times New Roman" panose="02020603050405020304" pitchFamily="18" charset="0"/>
                        </a:rPr>
                        <a:t>Level-1</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p>
                      <a:pPr marL="0" marR="0" indent="0" algn="ctr" fontAlgn="ctr" latinLnBrk="1">
                        <a:lnSpc>
                          <a:spcPct val="160000"/>
                        </a:lnSpc>
                        <a:spcBef>
                          <a:spcPts val="0"/>
                        </a:spcBef>
                        <a:spcAft>
                          <a:spcPts val="0"/>
                        </a:spcAft>
                      </a:pPr>
                      <a:r>
                        <a:rPr lang="en-US" altLang="ko-KR" sz="900" kern="0" spc="0" dirty="0">
                          <a:solidFill>
                            <a:srgbClr val="000000"/>
                          </a:solidFill>
                          <a:effectLst/>
                          <a:latin typeface="Times New Roman" panose="02020603050405020304" pitchFamily="18" charset="0"/>
                          <a:ea typeface="KoPub돋움체 Medium" panose="00000600000000000000" pitchFamily="2" charset="-127"/>
                          <a:cs typeface="Times New Roman" panose="02020603050405020304" pitchFamily="18" charset="0"/>
                        </a:rPr>
                        <a:t>(Initial readiness)</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txBody>
                  <a:tcPr marL="78158" marR="78158" marT="39079" marB="3907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tc>
                  <a:txBody>
                    <a:bodyPr/>
                    <a:lstStyle/>
                    <a:p>
                      <a:pPr marL="0" marR="0" indent="0" algn="ctr" fontAlgn="ctr" latinLnBrk="1">
                        <a:lnSpc>
                          <a:spcPct val="160000"/>
                        </a:lnSpc>
                        <a:spcBef>
                          <a:spcPts val="0"/>
                        </a:spcBef>
                        <a:spcAft>
                          <a:spcPts val="0"/>
                        </a:spcAft>
                      </a:pPr>
                      <a:r>
                        <a:rPr lang="en-US" sz="900" kern="0" spc="0" dirty="0">
                          <a:solidFill>
                            <a:srgbClr val="000000"/>
                          </a:solidFill>
                          <a:effectLst/>
                          <a:latin typeface="Times New Roman" panose="02020603050405020304" pitchFamily="18" charset="0"/>
                          <a:ea typeface="KoPub돋움체 Medium" panose="00000600000000000000" pitchFamily="2" charset="-127"/>
                          <a:cs typeface="Times New Roman" panose="02020603050405020304" pitchFamily="18" charset="0"/>
                        </a:rPr>
                        <a:t>Level-2</a:t>
                      </a:r>
                      <a:endParaRPr lang="en-US" sz="900" kern="0" spc="0" dirty="0">
                        <a:solidFill>
                          <a:srgbClr val="000000"/>
                        </a:solidFill>
                        <a:effectLst/>
                        <a:latin typeface="Times New Roman" panose="02020603050405020304" pitchFamily="18" charset="0"/>
                        <a:cs typeface="Times New Roman" panose="02020603050405020304" pitchFamily="18" charset="0"/>
                      </a:endParaRPr>
                    </a:p>
                    <a:p>
                      <a:pPr marL="0" marR="0" indent="0" algn="ctr" fontAlgn="ctr" latinLnBrk="1">
                        <a:lnSpc>
                          <a:spcPct val="160000"/>
                        </a:lnSpc>
                        <a:spcBef>
                          <a:spcPts val="0"/>
                        </a:spcBef>
                        <a:spcAft>
                          <a:spcPts val="0"/>
                        </a:spcAft>
                      </a:pPr>
                      <a:r>
                        <a:rPr lang="en-US" sz="900" kern="0" spc="0" dirty="0">
                          <a:solidFill>
                            <a:srgbClr val="000000"/>
                          </a:solidFill>
                          <a:effectLst/>
                          <a:latin typeface="Times New Roman" panose="02020603050405020304" pitchFamily="18" charset="0"/>
                          <a:ea typeface="KoPub돋움체 Medium" panose="00000600000000000000" pitchFamily="2" charset="-127"/>
                          <a:cs typeface="Times New Roman" panose="02020603050405020304" pitchFamily="18" charset="0"/>
                        </a:rPr>
                        <a:t>(Moderate</a:t>
                      </a:r>
                      <a:r>
                        <a:rPr lang="ko-KR" altLang="en-US" sz="900" kern="0" spc="0" dirty="0">
                          <a:solidFill>
                            <a:srgbClr val="000000"/>
                          </a:solidFill>
                          <a:effectLst/>
                          <a:latin typeface="Times New Roman" panose="02020603050405020304" pitchFamily="18" charset="0"/>
                          <a:ea typeface="KoPub돋움체 Medium" panose="00000600000000000000" pitchFamily="2" charset="-127"/>
                          <a:cs typeface="Times New Roman" panose="02020603050405020304" pitchFamily="18" charset="0"/>
                        </a:rPr>
                        <a:t> </a:t>
                      </a:r>
                      <a:r>
                        <a:rPr lang="en-US" altLang="ko-KR" sz="900" kern="0" spc="0" dirty="0">
                          <a:solidFill>
                            <a:srgbClr val="000000"/>
                          </a:solidFill>
                          <a:effectLst/>
                          <a:latin typeface="Times New Roman" panose="02020603050405020304" pitchFamily="18" charset="0"/>
                          <a:ea typeface="KoPub돋움체 Medium" panose="00000600000000000000" pitchFamily="2" charset="-127"/>
                          <a:cs typeface="Times New Roman" panose="02020603050405020304" pitchFamily="18" charset="0"/>
                        </a:rPr>
                        <a:t>ready)</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txBody>
                  <a:tcPr marL="78158" marR="78158" marT="39079" marB="3907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tc>
                  <a:txBody>
                    <a:bodyPr/>
                    <a:lstStyle/>
                    <a:p>
                      <a:pPr marL="0" marR="0" indent="0" algn="ctr" fontAlgn="ctr" latinLnBrk="1">
                        <a:lnSpc>
                          <a:spcPct val="160000"/>
                        </a:lnSpc>
                        <a:spcBef>
                          <a:spcPts val="0"/>
                        </a:spcBef>
                        <a:spcAft>
                          <a:spcPts val="0"/>
                        </a:spcAft>
                      </a:pPr>
                      <a:r>
                        <a:rPr lang="en-US" altLang="ko-KR" sz="900" kern="0" spc="0" dirty="0">
                          <a:solidFill>
                            <a:srgbClr val="000000"/>
                          </a:solidFill>
                          <a:effectLst/>
                          <a:latin typeface="Times New Roman" panose="02020603050405020304" pitchFamily="18" charset="0"/>
                          <a:ea typeface="KoPub돋움체 Medium" panose="00000600000000000000" pitchFamily="2" charset="-127"/>
                          <a:cs typeface="Times New Roman" panose="02020603050405020304" pitchFamily="18" charset="0"/>
                        </a:rPr>
                        <a:t>Level-3</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p>
                      <a:pPr marL="0" marR="0" indent="0" algn="ctr" fontAlgn="ctr" latinLnBrk="1">
                        <a:lnSpc>
                          <a:spcPct val="160000"/>
                        </a:lnSpc>
                        <a:spcBef>
                          <a:spcPts val="0"/>
                        </a:spcBef>
                        <a:spcAft>
                          <a:spcPts val="0"/>
                        </a:spcAft>
                      </a:pPr>
                      <a:r>
                        <a:rPr lang="en-US" altLang="ko-KR" sz="900" kern="0" spc="0" dirty="0">
                          <a:solidFill>
                            <a:srgbClr val="000000"/>
                          </a:solidFill>
                          <a:effectLst/>
                          <a:latin typeface="Times New Roman" panose="02020603050405020304" pitchFamily="18" charset="0"/>
                          <a:ea typeface="KoPub돋움체 Medium" panose="00000600000000000000" pitchFamily="2" charset="-127"/>
                          <a:cs typeface="Times New Roman" panose="02020603050405020304" pitchFamily="18" charset="0"/>
                        </a:rPr>
                        <a:t>(</a:t>
                      </a:r>
                      <a:r>
                        <a:rPr lang="en-US" altLang="ko-KR" sz="900" kern="0" spc="0" dirty="0" err="1">
                          <a:solidFill>
                            <a:srgbClr val="000000"/>
                          </a:solidFill>
                          <a:effectLst/>
                          <a:latin typeface="Times New Roman" panose="02020603050405020304" pitchFamily="18" charset="0"/>
                          <a:ea typeface="KoPub돋움체 Medium" panose="00000600000000000000" pitchFamily="2" charset="-127"/>
                          <a:cs typeface="Times New Roman" panose="02020603050405020304" pitchFamily="18" charset="0"/>
                        </a:rPr>
                        <a:t>Setps</a:t>
                      </a:r>
                      <a:r>
                        <a:rPr lang="en-US" altLang="ko-KR" sz="900" kern="0" spc="0" dirty="0">
                          <a:solidFill>
                            <a:srgbClr val="000000"/>
                          </a:solidFill>
                          <a:effectLst/>
                          <a:latin typeface="Times New Roman" panose="02020603050405020304" pitchFamily="18" charset="0"/>
                          <a:ea typeface="KoPub돋움체 Medium" panose="00000600000000000000" pitchFamily="2" charset="-127"/>
                          <a:cs typeface="Times New Roman" panose="02020603050405020304" pitchFamily="18" charset="0"/>
                        </a:rPr>
                        <a:t> to </a:t>
                      </a:r>
                      <a:r>
                        <a:rPr lang="en-US" altLang="ko-KR" sz="900" kern="0" spc="0" dirty="0" err="1">
                          <a:solidFill>
                            <a:srgbClr val="000000"/>
                          </a:solidFill>
                          <a:effectLst/>
                          <a:latin typeface="Times New Roman" panose="02020603050405020304" pitchFamily="18" charset="0"/>
                          <a:ea typeface="KoPub돋움체 Medium" panose="00000600000000000000" pitchFamily="2" charset="-127"/>
                          <a:cs typeface="Times New Roman" panose="02020603050405020304" pitchFamily="18" charset="0"/>
                        </a:rPr>
                        <a:t>switchc</a:t>
                      </a:r>
                      <a:r>
                        <a:rPr lang="en-US" altLang="ko-KR" sz="900" kern="0" spc="0" dirty="0">
                          <a:solidFill>
                            <a:srgbClr val="000000"/>
                          </a:solidFill>
                          <a:effectLst/>
                          <a:latin typeface="Times New Roman" panose="02020603050405020304" pitchFamily="18" charset="0"/>
                          <a:ea typeface="KoPub돋움체 Medium" panose="00000600000000000000" pitchFamily="2" charset="-127"/>
                          <a:cs typeface="Times New Roman" panose="02020603050405020304" pitchFamily="18" charset="0"/>
                        </a:rPr>
                        <a:t>)</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txBody>
                  <a:tcPr marL="78158" marR="78158" marT="39079" marB="3907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tc>
                  <a:txBody>
                    <a:bodyPr/>
                    <a:lstStyle/>
                    <a:p>
                      <a:pPr marL="0" marR="0" indent="0" algn="ctr" fontAlgn="ctr" latinLnBrk="1">
                        <a:lnSpc>
                          <a:spcPct val="160000"/>
                        </a:lnSpc>
                        <a:spcBef>
                          <a:spcPts val="0"/>
                        </a:spcBef>
                        <a:spcAft>
                          <a:spcPts val="0"/>
                        </a:spcAft>
                      </a:pPr>
                      <a:r>
                        <a:rPr lang="en-US" sz="900" kern="0" spc="0" dirty="0">
                          <a:solidFill>
                            <a:srgbClr val="000000"/>
                          </a:solidFill>
                          <a:effectLst/>
                          <a:latin typeface="Times New Roman" panose="02020603050405020304" pitchFamily="18" charset="0"/>
                          <a:ea typeface="KoPub돋움체 Medium" panose="00000600000000000000" pitchFamily="2" charset="-127"/>
                          <a:cs typeface="Times New Roman" panose="02020603050405020304" pitchFamily="18" charset="0"/>
                        </a:rPr>
                        <a:t>Level-4</a:t>
                      </a:r>
                      <a:endParaRPr lang="en-US" sz="900" kern="0" spc="0" dirty="0">
                        <a:solidFill>
                          <a:srgbClr val="000000"/>
                        </a:solidFill>
                        <a:effectLst/>
                        <a:latin typeface="Times New Roman" panose="02020603050405020304" pitchFamily="18" charset="0"/>
                        <a:cs typeface="Times New Roman" panose="02020603050405020304" pitchFamily="18" charset="0"/>
                      </a:endParaRPr>
                    </a:p>
                    <a:p>
                      <a:pPr marL="0" marR="0" indent="0" algn="ctr" fontAlgn="ctr" latinLnBrk="1">
                        <a:lnSpc>
                          <a:spcPct val="160000"/>
                        </a:lnSpc>
                        <a:spcBef>
                          <a:spcPts val="0"/>
                        </a:spcBef>
                        <a:spcAft>
                          <a:spcPts val="0"/>
                        </a:spcAft>
                      </a:pPr>
                      <a:r>
                        <a:rPr lang="en-US" sz="900" kern="0" spc="0" dirty="0">
                          <a:solidFill>
                            <a:srgbClr val="000000"/>
                          </a:solidFill>
                          <a:effectLst/>
                          <a:latin typeface="Times New Roman" panose="02020603050405020304" pitchFamily="18" charset="0"/>
                          <a:ea typeface="KoPub돋움체 Medium" panose="00000600000000000000" pitchFamily="2" charset="-127"/>
                          <a:cs typeface="Times New Roman" panose="02020603050405020304" pitchFamily="18" charset="0"/>
                        </a:rPr>
                        <a:t>(</a:t>
                      </a:r>
                      <a:r>
                        <a:rPr lang="en-US" altLang="ko-KR" sz="900" kern="0" spc="0" dirty="0">
                          <a:solidFill>
                            <a:srgbClr val="000000"/>
                          </a:solidFill>
                          <a:effectLst/>
                          <a:latin typeface="Times New Roman" panose="02020603050405020304" pitchFamily="18" charset="0"/>
                          <a:ea typeface="KoPub돋움체 Medium" panose="00000600000000000000" pitchFamily="2" charset="-127"/>
                          <a:cs typeface="Times New Roman" panose="02020603050405020304" pitchFamily="18" charset="0"/>
                        </a:rPr>
                        <a:t>Already ready)</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txBody>
                  <a:tcPr marL="78158" marR="78158" marT="39079" marB="39079" anchor="ctr">
                    <a:lnL w="3556" cap="flat" cmpd="sng" algn="ctr">
                      <a:solidFill>
                        <a:srgbClr val="000000"/>
                      </a:solidFill>
                      <a:prstDash val="solid"/>
                      <a:round/>
                      <a:headEnd type="none" w="med" len="med"/>
                      <a:tailEnd type="none" w="med" len="med"/>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extLst>
                  <a:ext uri="{0D108BD9-81ED-4DB2-BD59-A6C34878D82A}">
                    <a16:rowId xmlns:a16="http://schemas.microsoft.com/office/drawing/2014/main" val="3096431456"/>
                  </a:ext>
                </a:extLst>
              </a:tr>
              <a:tr h="487155">
                <a:tc rowSpan="5">
                  <a:txBody>
                    <a:bodyPr/>
                    <a:lstStyle/>
                    <a:p>
                      <a:pPr marL="0" marR="0" indent="0" algn="ctr" fontAlgn="ctr" latinLnBrk="1">
                        <a:lnSpc>
                          <a:spcPct val="160000"/>
                        </a:lnSpc>
                        <a:spcBef>
                          <a:spcPts val="0"/>
                        </a:spcBef>
                        <a:spcAft>
                          <a:spcPts val="0"/>
                        </a:spcAft>
                      </a:pPr>
                      <a:r>
                        <a:rPr lang="en-US" altLang="ko-KR" sz="900" kern="0" spc="0" dirty="0">
                          <a:solidFill>
                            <a:srgbClr val="000000"/>
                          </a:solidFill>
                          <a:effectLst/>
                          <a:latin typeface="Times New Roman" panose="02020603050405020304" pitchFamily="18" charset="0"/>
                          <a:cs typeface="Times New Roman" panose="02020603050405020304" pitchFamily="18" charset="0"/>
                        </a:rPr>
                        <a:t>INDI 4.0 Readiness Level</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txBody>
                  <a:tcPr marL="78158" marR="78158" marT="39079" marB="39079" anchor="ctr">
                    <a:lnL>
                      <a:noFill/>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tc>
                  <a:txBody>
                    <a:bodyPr/>
                    <a:lstStyle/>
                    <a:p>
                      <a:pPr marL="0" marR="0" indent="0" algn="ctr" fontAlgn="ctr" latinLnBrk="1">
                        <a:lnSpc>
                          <a:spcPct val="160000"/>
                        </a:lnSpc>
                        <a:spcBef>
                          <a:spcPts val="0"/>
                        </a:spcBef>
                        <a:spcAft>
                          <a:spcPts val="0"/>
                        </a:spcAft>
                      </a:pPr>
                      <a:r>
                        <a:rPr lang="en-US" altLang="ko-KR" sz="900" kern="0" spc="0" dirty="0">
                          <a:solidFill>
                            <a:srgbClr val="000000"/>
                          </a:solidFill>
                          <a:effectLst/>
                          <a:latin typeface="Times New Roman" panose="02020603050405020304" pitchFamily="18" charset="0"/>
                          <a:ea typeface="KoPub돋움체 Medium" panose="00000600000000000000" pitchFamily="2" charset="-127"/>
                          <a:cs typeface="Times New Roman" panose="02020603050405020304" pitchFamily="18" charset="0"/>
                        </a:rPr>
                        <a:t>Management Organization</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txBody>
                  <a:tcPr marL="78158" marR="78158" marT="39079" marB="3907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tc>
                  <a:txBody>
                    <a:bodyPr/>
                    <a:lstStyle/>
                    <a:p>
                      <a:pPr marL="0" marR="0" indent="0" algn="ctr" fontAlgn="ctr" latinLnBrk="1">
                        <a:lnSpc>
                          <a:spcPct val="160000"/>
                        </a:lnSpc>
                        <a:spcBef>
                          <a:spcPts val="0"/>
                        </a:spcBef>
                        <a:spcAft>
                          <a:spcPts val="0"/>
                        </a:spcAft>
                      </a:pPr>
                      <a:r>
                        <a:rPr lang="en-US" altLang="ko-KR" sz="900" kern="0" spc="0" dirty="0">
                          <a:solidFill>
                            <a:srgbClr val="000000"/>
                          </a:solidFill>
                          <a:effectLst/>
                          <a:latin typeface="Times New Roman" panose="02020603050405020304" pitchFamily="18" charset="0"/>
                          <a:cs typeface="Times New Roman" panose="02020603050405020304" pitchFamily="18" charset="0"/>
                        </a:rPr>
                        <a:t>There is no I4.0 management and </a:t>
                      </a:r>
                      <a:r>
                        <a:rPr lang="en-US" altLang="ko-KR" sz="900" kern="0" spc="0" dirty="0" err="1">
                          <a:solidFill>
                            <a:srgbClr val="000000"/>
                          </a:solidFill>
                          <a:effectLst/>
                          <a:latin typeface="Times New Roman" panose="02020603050405020304" pitchFamily="18" charset="0"/>
                          <a:cs typeface="Times New Roman" panose="02020603050405020304" pitchFamily="18" charset="0"/>
                        </a:rPr>
                        <a:t>organnization</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txBody>
                  <a:tcPr marL="78158" marR="78158" marT="39079" marB="3907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ctr" latinLnBrk="1">
                        <a:lnSpc>
                          <a:spcPct val="160000"/>
                        </a:lnSpc>
                        <a:spcBef>
                          <a:spcPts val="0"/>
                        </a:spcBef>
                        <a:spcAft>
                          <a:spcPts val="0"/>
                        </a:spcAft>
                      </a:pPr>
                      <a:r>
                        <a:rPr lang="en-US" altLang="ko-KR" sz="800" kern="0" spc="0" dirty="0">
                          <a:solidFill>
                            <a:srgbClr val="000000"/>
                          </a:solidFill>
                          <a:effectLst/>
                          <a:latin typeface="Times New Roman" panose="02020603050405020304" pitchFamily="18" charset="0"/>
                          <a:ea typeface="KoPub돋움체 Medium" panose="00000600000000000000" pitchFamily="2" charset="-127"/>
                          <a:cs typeface="Times New Roman" panose="02020603050405020304" pitchFamily="18" charset="0"/>
                        </a:rPr>
                        <a:t>Transition</a:t>
                      </a:r>
                      <a:r>
                        <a:rPr lang="ko-KR" altLang="en-US" sz="800" kern="0" spc="0" dirty="0">
                          <a:solidFill>
                            <a:srgbClr val="000000"/>
                          </a:solidFill>
                          <a:effectLst/>
                          <a:latin typeface="Times New Roman" panose="02020603050405020304" pitchFamily="18" charset="0"/>
                          <a:ea typeface="KoPub돋움체 Medium" panose="00000600000000000000" pitchFamily="2" charset="-127"/>
                          <a:cs typeface="Times New Roman" panose="02020603050405020304" pitchFamily="18" charset="0"/>
                        </a:rPr>
                        <a:t> </a:t>
                      </a:r>
                      <a:r>
                        <a:rPr lang="en-US" altLang="ko-KR" sz="800" kern="0" spc="0" dirty="0">
                          <a:solidFill>
                            <a:srgbClr val="000000"/>
                          </a:solidFill>
                          <a:effectLst/>
                          <a:latin typeface="Times New Roman" panose="02020603050405020304" pitchFamily="18" charset="0"/>
                          <a:ea typeface="KoPub돋움체 Medium" panose="00000600000000000000" pitchFamily="2" charset="-127"/>
                          <a:cs typeface="Times New Roman" panose="02020603050405020304" pitchFamily="18" charset="0"/>
                        </a:rPr>
                        <a:t>Plan</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txBody>
                  <a:tcPr marL="78158" marR="78158" marT="39079" marB="3907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ctr" latinLnBrk="1">
                        <a:lnSpc>
                          <a:spcPct val="160000"/>
                        </a:lnSpc>
                        <a:spcBef>
                          <a:spcPts val="0"/>
                        </a:spcBef>
                        <a:spcAft>
                          <a:spcPts val="0"/>
                        </a:spcAft>
                      </a:pPr>
                      <a:r>
                        <a:rPr lang="en-US" altLang="ko-KR" sz="800" kern="0" spc="0" dirty="0">
                          <a:solidFill>
                            <a:srgbClr val="000000"/>
                          </a:solidFill>
                          <a:effectLst/>
                          <a:latin typeface="Times New Roman" panose="02020603050405020304" pitchFamily="18" charset="0"/>
                          <a:ea typeface="KoPub돋움체 Medium" panose="00000600000000000000" pitchFamily="2" charset="-127"/>
                          <a:cs typeface="Times New Roman" panose="02020603050405020304" pitchFamily="18" charset="0"/>
                        </a:rPr>
                        <a:t>Modify</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txBody>
                  <a:tcPr marL="78158" marR="78158" marT="39079" marB="3907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ctr" latinLnBrk="1">
                        <a:lnSpc>
                          <a:spcPct val="160000"/>
                        </a:lnSpc>
                        <a:spcBef>
                          <a:spcPts val="0"/>
                        </a:spcBef>
                        <a:spcAft>
                          <a:spcPts val="0"/>
                        </a:spcAft>
                      </a:pPr>
                      <a:r>
                        <a:rPr lang="en-US" altLang="ko-KR" sz="800" kern="0" spc="0" dirty="0">
                          <a:solidFill>
                            <a:srgbClr val="000000"/>
                          </a:solidFill>
                          <a:effectLst/>
                          <a:latin typeface="Times New Roman" panose="02020603050405020304" pitchFamily="18" charset="0"/>
                          <a:ea typeface="KoPub돋움체 Medium" panose="00000600000000000000" pitchFamily="2" charset="-127"/>
                          <a:cs typeface="Times New Roman" panose="02020603050405020304" pitchFamily="18" charset="0"/>
                        </a:rPr>
                        <a:t>Transformation</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txBody>
                  <a:tcPr marL="78158" marR="78158" marT="39079" marB="3907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ctr" latinLnBrk="1">
                        <a:lnSpc>
                          <a:spcPct val="160000"/>
                        </a:lnSpc>
                        <a:spcBef>
                          <a:spcPts val="0"/>
                        </a:spcBef>
                        <a:spcAft>
                          <a:spcPts val="0"/>
                        </a:spcAft>
                      </a:pPr>
                      <a:r>
                        <a:rPr lang="en-US" altLang="ko-KR" sz="800" kern="0" spc="0" dirty="0">
                          <a:solidFill>
                            <a:srgbClr val="000000"/>
                          </a:solidFill>
                          <a:effectLst/>
                          <a:latin typeface="Times New Roman" panose="02020603050405020304" pitchFamily="18" charset="0"/>
                          <a:ea typeface="KoPub돋움체 Medium" panose="00000600000000000000" pitchFamily="2" charset="-127"/>
                          <a:cs typeface="Times New Roman" panose="02020603050405020304" pitchFamily="18" charset="0"/>
                        </a:rPr>
                        <a:t>apply</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txBody>
                  <a:tcPr marL="78158" marR="78158" marT="39079" marB="39079" anchor="ctr">
                    <a:lnL w="3556" cap="flat" cmpd="sng" algn="ctr">
                      <a:solidFill>
                        <a:srgbClr val="000000"/>
                      </a:solidFill>
                      <a:prstDash val="solid"/>
                      <a:round/>
                      <a:headEnd type="none" w="med" len="med"/>
                      <a:tailEnd type="none" w="med" len="med"/>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0657311"/>
                  </a:ext>
                </a:extLst>
              </a:tr>
              <a:tr h="342002">
                <a:tc vMerge="1">
                  <a:txBody>
                    <a:bodyPr/>
                    <a:lstStyle/>
                    <a:p>
                      <a:pPr latinLnBrk="1"/>
                      <a:endParaRPr lang="ko-KR" altLang="en-US"/>
                    </a:p>
                  </a:txBody>
                  <a:tcPr/>
                </a:tc>
                <a:tc>
                  <a:txBody>
                    <a:bodyPr/>
                    <a:lstStyle/>
                    <a:p>
                      <a:pPr marL="0" marR="0" indent="0" algn="ctr" fontAlgn="ctr" latinLnBrk="1">
                        <a:lnSpc>
                          <a:spcPct val="160000"/>
                        </a:lnSpc>
                        <a:spcBef>
                          <a:spcPts val="0"/>
                        </a:spcBef>
                        <a:spcAft>
                          <a:spcPts val="0"/>
                        </a:spcAft>
                      </a:pPr>
                      <a:r>
                        <a:rPr lang="en-US" altLang="ko-KR" sz="900" kern="0" spc="0" dirty="0">
                          <a:solidFill>
                            <a:srgbClr val="000000"/>
                          </a:solidFill>
                          <a:effectLst/>
                          <a:latin typeface="Times New Roman" panose="02020603050405020304" pitchFamily="18" charset="0"/>
                          <a:ea typeface="KoPub돋움체 Medium" panose="00000600000000000000" pitchFamily="2" charset="-127"/>
                          <a:cs typeface="Times New Roman" panose="02020603050405020304" pitchFamily="18" charset="0"/>
                        </a:rPr>
                        <a:t>Workforce &amp; Culture</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txBody>
                  <a:tcPr marL="78158" marR="78158" marT="39079" marB="3907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tc>
                  <a:txBody>
                    <a:bodyPr/>
                    <a:lstStyle/>
                    <a:p>
                      <a:pPr marL="0" marR="0" indent="0" algn="ctr" fontAlgn="ctr" latinLnBrk="1">
                        <a:lnSpc>
                          <a:spcPct val="160000"/>
                        </a:lnSpc>
                        <a:spcBef>
                          <a:spcPts val="0"/>
                        </a:spcBef>
                        <a:spcAft>
                          <a:spcPts val="0"/>
                        </a:spcAft>
                      </a:pPr>
                      <a:r>
                        <a:rPr lang="en-US" altLang="ko-KR" sz="900" kern="0" spc="0" dirty="0">
                          <a:solidFill>
                            <a:srgbClr val="000000"/>
                          </a:solidFill>
                          <a:effectLst/>
                          <a:latin typeface="Times New Roman" panose="02020603050405020304" pitchFamily="18" charset="0"/>
                          <a:cs typeface="Times New Roman" panose="02020603050405020304" pitchFamily="18" charset="0"/>
                        </a:rPr>
                        <a:t>To I4.0 does not support the transition</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txBody>
                  <a:tcPr marL="78158" marR="78158" marT="39079" marB="3907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ctr" latinLnBrk="1">
                        <a:lnSpc>
                          <a:spcPct val="160000"/>
                        </a:lnSpc>
                        <a:spcBef>
                          <a:spcPts val="0"/>
                        </a:spcBef>
                        <a:spcAft>
                          <a:spcPts val="0"/>
                        </a:spcAft>
                      </a:pPr>
                      <a:r>
                        <a:rPr lang="en-US" altLang="ko-KR" sz="800" kern="0" spc="0" dirty="0">
                          <a:solidFill>
                            <a:srgbClr val="000000"/>
                          </a:solidFill>
                          <a:effectLst/>
                          <a:latin typeface="Times New Roman" panose="02020603050405020304" pitchFamily="18" charset="0"/>
                          <a:ea typeface="KoPub돋움체 Medium" panose="00000600000000000000" pitchFamily="2" charset="-127"/>
                          <a:cs typeface="Times New Roman" panose="02020603050405020304" pitchFamily="18" charset="0"/>
                        </a:rPr>
                        <a:t>Recognition</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txBody>
                  <a:tcPr marL="78158" marR="78158" marT="39079" marB="3907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ctr" latinLnBrk="1">
                        <a:lnSpc>
                          <a:spcPct val="160000"/>
                        </a:lnSpc>
                        <a:spcBef>
                          <a:spcPts val="0"/>
                        </a:spcBef>
                        <a:spcAft>
                          <a:spcPts val="0"/>
                        </a:spcAft>
                      </a:pPr>
                      <a:r>
                        <a:rPr lang="en-US" altLang="ko-KR" sz="800" kern="0" spc="0" dirty="0">
                          <a:solidFill>
                            <a:srgbClr val="000000"/>
                          </a:solidFill>
                          <a:effectLst/>
                          <a:latin typeface="Times New Roman" panose="02020603050405020304" pitchFamily="18" charset="0"/>
                          <a:ea typeface="KoPub돋움체 Medium" panose="00000600000000000000" pitchFamily="2" charset="-127"/>
                          <a:cs typeface="Times New Roman" panose="02020603050405020304" pitchFamily="18" charset="0"/>
                        </a:rPr>
                        <a:t>Development</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txBody>
                  <a:tcPr marL="78158" marR="78158" marT="39079" marB="3907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ctr" latinLnBrk="1">
                        <a:lnSpc>
                          <a:spcPct val="160000"/>
                        </a:lnSpc>
                        <a:spcBef>
                          <a:spcPts val="0"/>
                        </a:spcBef>
                        <a:spcAft>
                          <a:spcPts val="0"/>
                        </a:spcAft>
                      </a:pPr>
                      <a:r>
                        <a:rPr lang="en-US" altLang="ko-KR" sz="800" kern="0" spc="0" dirty="0">
                          <a:solidFill>
                            <a:srgbClr val="000000"/>
                          </a:solidFill>
                          <a:effectLst/>
                          <a:latin typeface="Times New Roman" panose="02020603050405020304" pitchFamily="18" charset="0"/>
                          <a:ea typeface="KoPub돋움체 Medium" panose="00000600000000000000" pitchFamily="2" charset="-127"/>
                          <a:cs typeface="Times New Roman" panose="02020603050405020304" pitchFamily="18" charset="0"/>
                        </a:rPr>
                        <a:t>Transformation</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txBody>
                  <a:tcPr marL="78158" marR="78158" marT="39079" marB="3907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ctr" latinLnBrk="1">
                        <a:lnSpc>
                          <a:spcPct val="160000"/>
                        </a:lnSpc>
                        <a:spcBef>
                          <a:spcPts val="0"/>
                        </a:spcBef>
                        <a:spcAft>
                          <a:spcPts val="0"/>
                        </a:spcAft>
                      </a:pPr>
                      <a:r>
                        <a:rPr lang="en-US" altLang="ko-KR" sz="900" kern="0" spc="0" dirty="0">
                          <a:solidFill>
                            <a:srgbClr val="000000"/>
                          </a:solidFill>
                          <a:effectLst/>
                          <a:latin typeface="Times New Roman" panose="02020603050405020304" pitchFamily="18" charset="0"/>
                          <a:cs typeface="Times New Roman" panose="02020603050405020304" pitchFamily="18" charset="0"/>
                        </a:rPr>
                        <a:t>Implement</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txBody>
                  <a:tcPr marL="78158" marR="78158" marT="39079" marB="39079" anchor="ctr">
                    <a:lnL w="3556" cap="flat" cmpd="sng" algn="ctr">
                      <a:solidFill>
                        <a:srgbClr val="000000"/>
                      </a:solidFill>
                      <a:prstDash val="solid"/>
                      <a:round/>
                      <a:headEnd type="none" w="med" len="med"/>
                      <a:tailEnd type="none" w="med" len="med"/>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05142544"/>
                  </a:ext>
                </a:extLst>
              </a:tr>
              <a:tr h="342002">
                <a:tc vMerge="1">
                  <a:txBody>
                    <a:bodyPr/>
                    <a:lstStyle/>
                    <a:p>
                      <a:pPr latinLnBrk="1"/>
                      <a:endParaRPr lang="ko-KR" altLang="en-US"/>
                    </a:p>
                  </a:txBody>
                  <a:tcPr/>
                </a:tc>
                <a:tc>
                  <a:txBody>
                    <a:bodyPr/>
                    <a:lstStyle/>
                    <a:p>
                      <a:pPr marL="0" marR="0" indent="0" algn="ctr" fontAlgn="ctr" latinLnBrk="1">
                        <a:lnSpc>
                          <a:spcPct val="160000"/>
                        </a:lnSpc>
                        <a:spcBef>
                          <a:spcPts val="0"/>
                        </a:spcBef>
                        <a:spcAft>
                          <a:spcPts val="0"/>
                        </a:spcAft>
                      </a:pPr>
                      <a:r>
                        <a:rPr lang="en-US" altLang="ko-KR" sz="900" kern="0" spc="0" dirty="0">
                          <a:solidFill>
                            <a:srgbClr val="000000"/>
                          </a:solidFill>
                          <a:effectLst/>
                          <a:latin typeface="Times New Roman" panose="02020603050405020304" pitchFamily="18" charset="0"/>
                          <a:ea typeface="KoPub돋움체 Medium" panose="00000600000000000000" pitchFamily="2" charset="-127"/>
                          <a:cs typeface="Times New Roman" panose="02020603050405020304" pitchFamily="18" charset="0"/>
                        </a:rPr>
                        <a:t>Product &amp; Services</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txBody>
                  <a:tcPr marL="78158" marR="78158" marT="39079" marB="3907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tc>
                  <a:txBody>
                    <a:bodyPr/>
                    <a:lstStyle/>
                    <a:p>
                      <a:pPr marL="0" marR="0" indent="0" algn="ctr" fontAlgn="ctr" latinLnBrk="1">
                        <a:lnSpc>
                          <a:spcPct val="160000"/>
                        </a:lnSpc>
                        <a:spcBef>
                          <a:spcPts val="0"/>
                        </a:spcBef>
                        <a:spcAft>
                          <a:spcPts val="0"/>
                        </a:spcAft>
                      </a:pPr>
                      <a:r>
                        <a:rPr lang="en-US" sz="800" kern="0" spc="0" dirty="0">
                          <a:solidFill>
                            <a:srgbClr val="000000"/>
                          </a:solidFill>
                          <a:effectLst/>
                          <a:latin typeface="Times New Roman" panose="02020603050405020304" pitchFamily="18" charset="0"/>
                          <a:ea typeface="KoPub돋움체 Medium" panose="00000600000000000000" pitchFamily="2" charset="-127"/>
                          <a:cs typeface="Times New Roman" panose="02020603050405020304" pitchFamily="18" charset="0"/>
                        </a:rPr>
                        <a:t>There’s don’t know I4.0</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txBody>
                  <a:tcPr marL="78158" marR="78158" marT="39079" marB="3907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ctr" latinLnBrk="1">
                        <a:lnSpc>
                          <a:spcPct val="160000"/>
                        </a:lnSpc>
                        <a:spcBef>
                          <a:spcPts val="0"/>
                        </a:spcBef>
                        <a:spcAft>
                          <a:spcPts val="0"/>
                        </a:spcAft>
                      </a:pPr>
                      <a:r>
                        <a:rPr lang="en-US" altLang="ko-KR" sz="800" kern="0" spc="0" dirty="0">
                          <a:solidFill>
                            <a:srgbClr val="000000"/>
                          </a:solidFill>
                          <a:effectLst/>
                          <a:latin typeface="Times New Roman" panose="02020603050405020304" pitchFamily="18" charset="0"/>
                          <a:ea typeface="KoPub돋움체 Medium" panose="00000600000000000000" pitchFamily="2" charset="-127"/>
                          <a:cs typeface="Times New Roman" panose="02020603050405020304" pitchFamily="18" charset="0"/>
                        </a:rPr>
                        <a:t>Transition Plan</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txBody>
                  <a:tcPr marL="78158" marR="78158" marT="39079" marB="3907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ctr" latinLnBrk="1">
                        <a:lnSpc>
                          <a:spcPct val="160000"/>
                        </a:lnSpc>
                        <a:spcBef>
                          <a:spcPts val="0"/>
                        </a:spcBef>
                        <a:spcAft>
                          <a:spcPts val="0"/>
                        </a:spcAft>
                      </a:pPr>
                      <a:r>
                        <a:rPr lang="en-US" altLang="ko-KR" sz="800" kern="0" spc="0" dirty="0">
                          <a:solidFill>
                            <a:srgbClr val="000000"/>
                          </a:solidFill>
                          <a:effectLst/>
                          <a:latin typeface="Times New Roman" panose="02020603050405020304" pitchFamily="18" charset="0"/>
                          <a:ea typeface="KoPub돋움체 Medium" panose="00000600000000000000" pitchFamily="2" charset="-127"/>
                          <a:cs typeface="Times New Roman" panose="02020603050405020304" pitchFamily="18" charset="0"/>
                        </a:rPr>
                        <a:t>Beginning of change</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txBody>
                  <a:tcPr marL="78158" marR="78158" marT="39079" marB="3907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ctr" latinLnBrk="1">
                        <a:lnSpc>
                          <a:spcPct val="160000"/>
                        </a:lnSpc>
                        <a:spcBef>
                          <a:spcPts val="0"/>
                        </a:spcBef>
                        <a:spcAft>
                          <a:spcPts val="0"/>
                        </a:spcAft>
                      </a:pPr>
                      <a:r>
                        <a:rPr lang="en-US" altLang="ko-KR" sz="800" kern="0" spc="0" dirty="0">
                          <a:solidFill>
                            <a:srgbClr val="000000"/>
                          </a:solidFill>
                          <a:effectLst/>
                          <a:latin typeface="Times New Roman" panose="02020603050405020304" pitchFamily="18" charset="0"/>
                          <a:ea typeface="KoPub돋움체 Medium" panose="00000600000000000000" pitchFamily="2" charset="-127"/>
                          <a:cs typeface="Times New Roman" panose="02020603050405020304" pitchFamily="18" charset="0"/>
                        </a:rPr>
                        <a:t>Change</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txBody>
                  <a:tcPr marL="78158" marR="78158" marT="39079" marB="3907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ctr" latinLnBrk="1">
                        <a:lnSpc>
                          <a:spcPct val="160000"/>
                        </a:lnSpc>
                        <a:spcBef>
                          <a:spcPts val="0"/>
                        </a:spcBef>
                        <a:spcAft>
                          <a:spcPts val="0"/>
                        </a:spcAft>
                      </a:pPr>
                      <a:r>
                        <a:rPr lang="en-US" altLang="ko-KR" sz="800" kern="0" spc="0" dirty="0">
                          <a:solidFill>
                            <a:srgbClr val="000000"/>
                          </a:solidFill>
                          <a:effectLst/>
                          <a:latin typeface="Times New Roman" panose="02020603050405020304" pitchFamily="18" charset="0"/>
                          <a:ea typeface="KoPub돋움체 Medium" panose="00000600000000000000" pitchFamily="2" charset="-127"/>
                          <a:cs typeface="Times New Roman" panose="02020603050405020304" pitchFamily="18" charset="0"/>
                        </a:rPr>
                        <a:t>Implement</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txBody>
                  <a:tcPr marL="78158" marR="78158" marT="39079" marB="39079" anchor="ctr">
                    <a:lnL w="3556" cap="flat" cmpd="sng" algn="ctr">
                      <a:solidFill>
                        <a:srgbClr val="000000"/>
                      </a:solidFill>
                      <a:prstDash val="solid"/>
                      <a:round/>
                      <a:headEnd type="none" w="med" len="med"/>
                      <a:tailEnd type="none" w="med" len="med"/>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01106112"/>
                  </a:ext>
                </a:extLst>
              </a:tr>
              <a:tr h="196849">
                <a:tc vMerge="1">
                  <a:txBody>
                    <a:bodyPr/>
                    <a:lstStyle/>
                    <a:p>
                      <a:pPr latinLnBrk="1"/>
                      <a:endParaRPr lang="ko-KR" altLang="en-US"/>
                    </a:p>
                  </a:txBody>
                  <a:tcPr/>
                </a:tc>
                <a:tc>
                  <a:txBody>
                    <a:bodyPr/>
                    <a:lstStyle/>
                    <a:p>
                      <a:pPr marL="0" marR="0" indent="0" algn="ctr" fontAlgn="ctr" latinLnBrk="1">
                        <a:lnSpc>
                          <a:spcPct val="160000"/>
                        </a:lnSpc>
                        <a:spcBef>
                          <a:spcPts val="0"/>
                        </a:spcBef>
                        <a:spcAft>
                          <a:spcPts val="0"/>
                        </a:spcAft>
                      </a:pPr>
                      <a:r>
                        <a:rPr lang="en-US" altLang="ko-KR" sz="900" kern="0" spc="0" dirty="0">
                          <a:solidFill>
                            <a:srgbClr val="000000"/>
                          </a:solidFill>
                          <a:effectLst/>
                          <a:latin typeface="Times New Roman" panose="02020603050405020304" pitchFamily="18" charset="0"/>
                          <a:ea typeface="KoPub돋움체 Medium" panose="00000600000000000000" pitchFamily="2" charset="-127"/>
                          <a:cs typeface="Times New Roman" panose="02020603050405020304" pitchFamily="18" charset="0"/>
                        </a:rPr>
                        <a:t>Technology</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txBody>
                  <a:tcPr marL="78158" marR="78158" marT="39079" marB="3907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tc>
                  <a:txBody>
                    <a:bodyPr/>
                    <a:lstStyle/>
                    <a:p>
                      <a:pPr marL="0" marR="0" indent="0" algn="ctr" fontAlgn="ctr" latinLnBrk="1">
                        <a:lnSpc>
                          <a:spcPct val="160000"/>
                        </a:lnSpc>
                        <a:spcBef>
                          <a:spcPts val="0"/>
                        </a:spcBef>
                        <a:spcAft>
                          <a:spcPts val="0"/>
                        </a:spcAft>
                      </a:pPr>
                      <a:r>
                        <a:rPr lang="en-US" altLang="ko-KR" sz="800" kern="0" spc="0" dirty="0">
                          <a:solidFill>
                            <a:srgbClr val="000000"/>
                          </a:solidFill>
                          <a:effectLst/>
                          <a:latin typeface="Times New Roman" panose="02020603050405020304" pitchFamily="18" charset="0"/>
                          <a:ea typeface="KoPub돋움체 Medium" panose="00000600000000000000" pitchFamily="2" charset="-127"/>
                          <a:cs typeface="Times New Roman" panose="02020603050405020304" pitchFamily="18" charset="0"/>
                        </a:rPr>
                        <a:t>Not</a:t>
                      </a:r>
                      <a:r>
                        <a:rPr lang="ko-KR" altLang="en-US" sz="800" kern="0" spc="0" dirty="0">
                          <a:solidFill>
                            <a:srgbClr val="000000"/>
                          </a:solidFill>
                          <a:effectLst/>
                          <a:latin typeface="Times New Roman" panose="02020603050405020304" pitchFamily="18" charset="0"/>
                          <a:ea typeface="KoPub돋움체 Medium" panose="00000600000000000000" pitchFamily="2" charset="-127"/>
                          <a:cs typeface="Times New Roman" panose="02020603050405020304" pitchFamily="18" charset="0"/>
                        </a:rPr>
                        <a:t> </a:t>
                      </a:r>
                      <a:r>
                        <a:rPr lang="en-US" altLang="ko-KR" sz="800" kern="0" spc="0" dirty="0">
                          <a:solidFill>
                            <a:srgbClr val="000000"/>
                          </a:solidFill>
                          <a:effectLst/>
                          <a:latin typeface="Times New Roman" panose="02020603050405020304" pitchFamily="18" charset="0"/>
                          <a:ea typeface="KoPub돋움체 Medium" panose="00000600000000000000" pitchFamily="2" charset="-127"/>
                          <a:cs typeface="Times New Roman" panose="02020603050405020304" pitchFamily="18" charset="0"/>
                        </a:rPr>
                        <a:t>reflected I4.0</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txBody>
                  <a:tcPr marL="78158" marR="78158" marT="39079" marB="3907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ctr" latinLnBrk="1">
                        <a:lnSpc>
                          <a:spcPct val="160000"/>
                        </a:lnSpc>
                        <a:spcBef>
                          <a:spcPts val="0"/>
                        </a:spcBef>
                        <a:spcAft>
                          <a:spcPts val="0"/>
                        </a:spcAft>
                      </a:pPr>
                      <a:r>
                        <a:rPr lang="en-US" altLang="ko-KR" sz="800" kern="0" spc="0" dirty="0">
                          <a:solidFill>
                            <a:srgbClr val="000000"/>
                          </a:solidFill>
                          <a:effectLst/>
                          <a:latin typeface="Times New Roman" panose="02020603050405020304" pitchFamily="18" charset="0"/>
                          <a:ea typeface="KoPub돋움체 Medium" panose="00000600000000000000" pitchFamily="2" charset="-127"/>
                          <a:cs typeface="Times New Roman" panose="02020603050405020304" pitchFamily="18" charset="0"/>
                        </a:rPr>
                        <a:t>Transition Plan</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txBody>
                  <a:tcPr marL="78158" marR="78158" marT="39079" marB="3907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ctr" latinLnBrk="1">
                        <a:lnSpc>
                          <a:spcPct val="160000"/>
                        </a:lnSpc>
                        <a:spcBef>
                          <a:spcPts val="0"/>
                        </a:spcBef>
                        <a:spcAft>
                          <a:spcPts val="0"/>
                        </a:spcAft>
                      </a:pPr>
                      <a:r>
                        <a:rPr lang="en-US" altLang="ko-KR" sz="800" kern="0" spc="0" dirty="0">
                          <a:solidFill>
                            <a:srgbClr val="000000"/>
                          </a:solidFill>
                          <a:effectLst/>
                          <a:latin typeface="Times New Roman" panose="02020603050405020304" pitchFamily="18" charset="0"/>
                          <a:ea typeface="KoPub돋움체 Medium" panose="00000600000000000000" pitchFamily="2" charset="-127"/>
                          <a:cs typeface="Times New Roman" panose="02020603050405020304" pitchFamily="18" charset="0"/>
                        </a:rPr>
                        <a:t>Change</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txBody>
                  <a:tcPr marL="78158" marR="78158" marT="39079" marB="3907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ctr" latinLnBrk="1">
                        <a:lnSpc>
                          <a:spcPct val="160000"/>
                        </a:lnSpc>
                        <a:spcBef>
                          <a:spcPts val="0"/>
                        </a:spcBef>
                        <a:spcAft>
                          <a:spcPts val="0"/>
                        </a:spcAft>
                      </a:pPr>
                      <a:r>
                        <a:rPr lang="en-US" altLang="ko-KR" sz="800" kern="0" spc="0" dirty="0">
                          <a:solidFill>
                            <a:srgbClr val="000000"/>
                          </a:solidFill>
                          <a:effectLst/>
                          <a:latin typeface="Times New Roman" panose="02020603050405020304" pitchFamily="18" charset="0"/>
                          <a:ea typeface="KoPub돋움체 Medium" panose="00000600000000000000" pitchFamily="2" charset="-127"/>
                          <a:cs typeface="Times New Roman" panose="02020603050405020304" pitchFamily="18" charset="0"/>
                        </a:rPr>
                        <a:t>Change</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txBody>
                  <a:tcPr marL="78158" marR="78158" marT="39079" marB="3907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ctr" latinLnBrk="1">
                        <a:lnSpc>
                          <a:spcPct val="160000"/>
                        </a:lnSpc>
                        <a:spcBef>
                          <a:spcPts val="0"/>
                        </a:spcBef>
                        <a:spcAft>
                          <a:spcPts val="0"/>
                        </a:spcAft>
                      </a:pPr>
                      <a:r>
                        <a:rPr lang="en-US" altLang="ko-KR" sz="800" kern="0" spc="0" dirty="0">
                          <a:solidFill>
                            <a:srgbClr val="000000"/>
                          </a:solidFill>
                          <a:effectLst/>
                          <a:latin typeface="Times New Roman" panose="02020603050405020304" pitchFamily="18" charset="0"/>
                          <a:ea typeface="KoPub돋움체 Medium" panose="00000600000000000000" pitchFamily="2" charset="-127"/>
                          <a:cs typeface="Times New Roman" panose="02020603050405020304" pitchFamily="18" charset="0"/>
                        </a:rPr>
                        <a:t>Implement</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txBody>
                  <a:tcPr marL="78158" marR="78158" marT="39079" marB="39079" anchor="ctr">
                    <a:lnL w="3556" cap="flat" cmpd="sng" algn="ctr">
                      <a:solidFill>
                        <a:srgbClr val="000000"/>
                      </a:solidFill>
                      <a:prstDash val="solid"/>
                      <a:round/>
                      <a:headEnd type="none" w="med" len="med"/>
                      <a:tailEnd type="none" w="med" len="med"/>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5039589"/>
                  </a:ext>
                </a:extLst>
              </a:tr>
              <a:tr h="342002">
                <a:tc vMerge="1">
                  <a:txBody>
                    <a:bodyPr/>
                    <a:lstStyle/>
                    <a:p>
                      <a:pPr latinLnBrk="1"/>
                      <a:endParaRPr lang="ko-KR" altLang="en-US"/>
                    </a:p>
                  </a:txBody>
                  <a:tcPr/>
                </a:tc>
                <a:tc>
                  <a:txBody>
                    <a:bodyPr/>
                    <a:lstStyle/>
                    <a:p>
                      <a:pPr marL="0" marR="0" indent="0" algn="ctr" fontAlgn="ctr" latinLnBrk="1">
                        <a:lnSpc>
                          <a:spcPct val="160000"/>
                        </a:lnSpc>
                        <a:spcBef>
                          <a:spcPts val="0"/>
                        </a:spcBef>
                        <a:spcAft>
                          <a:spcPts val="0"/>
                        </a:spcAft>
                      </a:pPr>
                      <a:r>
                        <a:rPr lang="en-US" altLang="ko-KR" sz="900" kern="0" spc="0" dirty="0">
                          <a:solidFill>
                            <a:srgbClr val="000000"/>
                          </a:solidFill>
                          <a:effectLst/>
                          <a:latin typeface="Times New Roman" panose="02020603050405020304" pitchFamily="18" charset="0"/>
                          <a:ea typeface="KoPub돋움체 Medium" panose="00000600000000000000" pitchFamily="2" charset="-127"/>
                          <a:cs typeface="Times New Roman" panose="02020603050405020304" pitchFamily="18" charset="0"/>
                        </a:rPr>
                        <a:t>Factory </a:t>
                      </a:r>
                      <a:r>
                        <a:rPr lang="en-US" altLang="ko-KR" sz="900" kern="0" spc="0" dirty="0" err="1">
                          <a:solidFill>
                            <a:srgbClr val="000000"/>
                          </a:solidFill>
                          <a:effectLst/>
                          <a:latin typeface="Times New Roman" panose="02020603050405020304" pitchFamily="18" charset="0"/>
                          <a:ea typeface="KoPub돋움체 Medium" panose="00000600000000000000" pitchFamily="2" charset="-127"/>
                          <a:cs typeface="Times New Roman" panose="02020603050405020304" pitchFamily="18" charset="0"/>
                        </a:rPr>
                        <a:t>Operationg</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txBody>
                  <a:tcPr marL="78158" marR="78158" marT="39079" marB="3907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solidFill>
                      <a:srgbClr val="DFEAF5"/>
                    </a:solidFill>
                  </a:tcPr>
                </a:tc>
                <a:tc>
                  <a:txBody>
                    <a:bodyPr/>
                    <a:lstStyle/>
                    <a:p>
                      <a:pPr marL="0" marR="0" indent="0" algn="ctr" fontAlgn="ctr" latinLnBrk="1">
                        <a:lnSpc>
                          <a:spcPct val="160000"/>
                        </a:lnSpc>
                        <a:spcBef>
                          <a:spcPts val="0"/>
                        </a:spcBef>
                        <a:spcAft>
                          <a:spcPts val="0"/>
                        </a:spcAft>
                      </a:pPr>
                      <a:r>
                        <a:rPr lang="en-US" altLang="ko-KR" sz="900" kern="0" spc="0" dirty="0">
                          <a:solidFill>
                            <a:srgbClr val="000000"/>
                          </a:solidFill>
                          <a:effectLst/>
                          <a:latin typeface="Times New Roman" panose="02020603050405020304" pitchFamily="18" charset="0"/>
                          <a:cs typeface="Times New Roman" panose="02020603050405020304" pitchFamily="18" charset="0"/>
                        </a:rPr>
                        <a:t>I4.0 Unrecognized</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txBody>
                  <a:tcPr marL="78158" marR="78158" marT="39079" marB="3907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ctr" latinLnBrk="1">
                        <a:lnSpc>
                          <a:spcPct val="160000"/>
                        </a:lnSpc>
                        <a:spcBef>
                          <a:spcPts val="0"/>
                        </a:spcBef>
                        <a:spcAft>
                          <a:spcPts val="0"/>
                        </a:spcAft>
                      </a:pPr>
                      <a:r>
                        <a:rPr lang="en-US" altLang="ko-KR" sz="800" kern="0" spc="0" dirty="0">
                          <a:solidFill>
                            <a:srgbClr val="000000"/>
                          </a:solidFill>
                          <a:effectLst/>
                          <a:latin typeface="Times New Roman" panose="02020603050405020304" pitchFamily="18" charset="0"/>
                          <a:ea typeface="KoPub돋움체 Medium" panose="00000600000000000000" pitchFamily="2" charset="-127"/>
                          <a:cs typeface="Times New Roman" panose="02020603050405020304" pitchFamily="18" charset="0"/>
                        </a:rPr>
                        <a:t>Transition Plan</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txBody>
                  <a:tcPr marL="78158" marR="78158" marT="39079" marB="3907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ctr" latinLnBrk="1">
                        <a:lnSpc>
                          <a:spcPct val="160000"/>
                        </a:lnSpc>
                        <a:spcBef>
                          <a:spcPts val="0"/>
                        </a:spcBef>
                        <a:spcAft>
                          <a:spcPts val="0"/>
                        </a:spcAft>
                      </a:pPr>
                      <a:r>
                        <a:rPr lang="en-US" altLang="ko-KR" sz="800" kern="0" spc="0" dirty="0">
                          <a:solidFill>
                            <a:srgbClr val="000000"/>
                          </a:solidFill>
                          <a:effectLst/>
                          <a:latin typeface="Times New Roman" panose="02020603050405020304" pitchFamily="18" charset="0"/>
                          <a:ea typeface="KoPub돋움체 Medium" panose="00000600000000000000" pitchFamily="2" charset="-127"/>
                          <a:cs typeface="Times New Roman" panose="02020603050405020304" pitchFamily="18" charset="0"/>
                        </a:rPr>
                        <a:t>Start of change</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txBody>
                  <a:tcPr marL="78158" marR="78158" marT="39079" marB="3907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ctr" latinLnBrk="1">
                        <a:lnSpc>
                          <a:spcPct val="160000"/>
                        </a:lnSpc>
                        <a:spcBef>
                          <a:spcPts val="0"/>
                        </a:spcBef>
                        <a:spcAft>
                          <a:spcPts val="0"/>
                        </a:spcAft>
                      </a:pPr>
                      <a:r>
                        <a:rPr lang="en-US" altLang="ko-KR" sz="800" kern="0" spc="0" dirty="0">
                          <a:solidFill>
                            <a:srgbClr val="000000"/>
                          </a:solidFill>
                          <a:effectLst/>
                          <a:latin typeface="Times New Roman" panose="02020603050405020304" pitchFamily="18" charset="0"/>
                          <a:ea typeface="KoPub돋움체 Medium" panose="00000600000000000000" pitchFamily="2" charset="-127"/>
                          <a:cs typeface="Times New Roman" panose="02020603050405020304" pitchFamily="18" charset="0"/>
                        </a:rPr>
                        <a:t>Partial implementation</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txBody>
                  <a:tcPr marL="78158" marR="78158" marT="39079" marB="39079" anchor="ctr">
                    <a:lnL w="3556" cap="flat" cmpd="sng" algn="ctr">
                      <a:solidFill>
                        <a:srgbClr val="000000"/>
                      </a:solidFill>
                      <a:prstDash val="solid"/>
                      <a:round/>
                      <a:headEnd type="none" w="med" len="med"/>
                      <a:tailEnd type="none" w="med" len="med"/>
                    </a:lnL>
                    <a:lnR w="3556" cap="flat" cmpd="sng" algn="ctr">
                      <a:solidFill>
                        <a:srgbClr val="000000"/>
                      </a:solidFill>
                      <a:prstDash val="solid"/>
                      <a:round/>
                      <a:headEnd type="none" w="med" len="med"/>
                      <a:tailEnd type="none" w="med" len="med"/>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tc>
                  <a:txBody>
                    <a:bodyPr/>
                    <a:lstStyle/>
                    <a:p>
                      <a:pPr marL="0" marR="0" indent="0" algn="ctr" fontAlgn="ctr" latinLnBrk="1">
                        <a:lnSpc>
                          <a:spcPct val="160000"/>
                        </a:lnSpc>
                        <a:spcBef>
                          <a:spcPts val="0"/>
                        </a:spcBef>
                        <a:spcAft>
                          <a:spcPts val="0"/>
                        </a:spcAft>
                      </a:pPr>
                      <a:r>
                        <a:rPr lang="en-US" altLang="ko-KR" sz="900" kern="0" spc="0" dirty="0">
                          <a:solidFill>
                            <a:srgbClr val="000000"/>
                          </a:solidFill>
                          <a:effectLst/>
                          <a:latin typeface="Times New Roman" panose="02020603050405020304" pitchFamily="18" charset="0"/>
                          <a:cs typeface="Times New Roman" panose="02020603050405020304" pitchFamily="18" charset="0"/>
                        </a:rPr>
                        <a:t>Mostly implemented</a:t>
                      </a:r>
                      <a:endParaRPr lang="ko-KR" altLang="en-US" sz="900" kern="0" spc="0" dirty="0">
                        <a:solidFill>
                          <a:srgbClr val="000000"/>
                        </a:solidFill>
                        <a:effectLst/>
                        <a:latin typeface="Times New Roman" panose="02020603050405020304" pitchFamily="18" charset="0"/>
                        <a:cs typeface="Times New Roman" panose="02020603050405020304" pitchFamily="18" charset="0"/>
                      </a:endParaRPr>
                    </a:p>
                  </a:txBody>
                  <a:tcPr marL="78158" marR="78158" marT="39079" marB="39079" anchor="ctr">
                    <a:lnL w="3556" cap="flat" cmpd="sng" algn="ctr">
                      <a:solidFill>
                        <a:srgbClr val="000000"/>
                      </a:solidFill>
                      <a:prstDash val="solid"/>
                      <a:round/>
                      <a:headEnd type="none" w="med" len="med"/>
                      <a:tailEnd type="none" w="med" len="med"/>
                    </a:lnL>
                    <a:lnR>
                      <a:noFill/>
                    </a:lnR>
                    <a:lnT w="3556" cap="flat" cmpd="sng" algn="ctr">
                      <a:solidFill>
                        <a:srgbClr val="000000"/>
                      </a:solidFill>
                      <a:prstDash val="solid"/>
                      <a:round/>
                      <a:headEnd type="none" w="med" len="med"/>
                      <a:tailEnd type="none" w="med" len="med"/>
                    </a:lnT>
                    <a:lnB w="3556"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8782168"/>
                  </a:ext>
                </a:extLst>
              </a:tr>
            </a:tbl>
          </a:graphicData>
        </a:graphic>
      </p:graphicFrame>
      <p:sp>
        <p:nvSpPr>
          <p:cNvPr id="3" name="Rectangle 1">
            <a:extLst>
              <a:ext uri="{FF2B5EF4-FFF2-40B4-BE49-F238E27FC236}">
                <a16:creationId xmlns:a16="http://schemas.microsoft.com/office/drawing/2014/main" id="{FB4FA709-95AF-C9AA-6F4D-F7269DA946BF}"/>
              </a:ext>
            </a:extLst>
          </p:cNvPr>
          <p:cNvSpPr>
            <a:spLocks noChangeArrowheads="1"/>
          </p:cNvSpPr>
          <p:nvPr/>
        </p:nvSpPr>
        <p:spPr bwMode="auto">
          <a:xfrm>
            <a:off x="228281" y="5836100"/>
            <a:ext cx="25530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ko-KR" sz="1000" b="1" i="0" u="none" strike="noStrike" cap="none" normalizeH="0" baseline="0" dirty="0">
                <a:ln>
                  <a:noFill/>
                </a:ln>
                <a:solidFill>
                  <a:srgbClr val="000000"/>
                </a:solidFill>
                <a:effectLst/>
                <a:latin typeface="Times New Roman" panose="02020603050405020304" pitchFamily="18" charset="0"/>
                <a:ea typeface="맑은 고딕" panose="020B0503020000020004" pitchFamily="50" charset="-127"/>
                <a:cs typeface="Times New Roman" panose="02020603050405020304" pitchFamily="18" charset="0"/>
              </a:rPr>
              <a:t>Attach</a:t>
            </a:r>
          </a:p>
          <a:p>
            <a:pPr marL="0" marR="0" lvl="0" indent="0" algn="l" defTabSz="914400" rtl="0" eaLnBrk="0" fontAlgn="base" latinLnBrk="0" hangingPunct="0">
              <a:lnSpc>
                <a:spcPct val="100000"/>
              </a:lnSpc>
              <a:spcBef>
                <a:spcPct val="0"/>
              </a:spcBef>
              <a:spcAft>
                <a:spcPct val="0"/>
              </a:spcAft>
              <a:buClrTx/>
              <a:buSzTx/>
              <a:buFontTx/>
              <a:buNone/>
              <a:tabLst/>
            </a:pPr>
            <a:r>
              <a:rPr lang="en-US" altLang="ko-KR" sz="1000" b="1" dirty="0">
                <a:solidFill>
                  <a:srgbClr val="000000"/>
                </a:solidFill>
                <a:latin typeface="Times New Roman" panose="02020603050405020304" pitchFamily="18" charset="0"/>
                <a:ea typeface="맑은 고딕" panose="020B0503020000020004" pitchFamily="50" charset="-127"/>
                <a:cs typeface="Times New Roman" panose="02020603050405020304" pitchFamily="18" charset="0"/>
              </a:rPr>
              <a:t>This is the INDI 4.0 readiness Level</a:t>
            </a:r>
            <a:endParaRPr kumimoji="0" lang="ko-KR" altLang="en-US" sz="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6670335"/>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1035</TotalTime>
  <Words>2648</Words>
  <Application>Microsoft Office PowerPoint</Application>
  <PresentationFormat>A4 용지(210x297mm)</PresentationFormat>
  <Paragraphs>341</Paragraphs>
  <Slides>6</Slides>
  <Notes>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6</vt:i4>
      </vt:variant>
    </vt:vector>
  </HeadingPairs>
  <TitlesOfParts>
    <vt:vector size="14" baseType="lpstr">
      <vt:lpstr>맑은 고딕</vt:lpstr>
      <vt:lpstr>함초롬바탕</vt:lpstr>
      <vt:lpstr>Arial</vt:lpstr>
      <vt:lpstr>Calibri</vt:lpstr>
      <vt:lpstr>Calibri Light</vt:lpstr>
      <vt:lpstr>Times New Roman</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ChoHyeokSang</dc:creator>
  <cp:lastModifiedBy>ChoHyeokSang</cp:lastModifiedBy>
  <cp:revision>17</cp:revision>
  <cp:lastPrinted>2023-06-27T10:19:59Z</cp:lastPrinted>
  <dcterms:created xsi:type="dcterms:W3CDTF">2023-06-23T03:13:49Z</dcterms:created>
  <dcterms:modified xsi:type="dcterms:W3CDTF">2023-07-17T02:03:05Z</dcterms:modified>
</cp:coreProperties>
</file>