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88" r:id="rId13"/>
  </p:sldMasterIdLst>
  <p:notesMasterIdLst>
    <p:notesMasterId r:id="rId17"/>
  </p:notesMasterIdLst>
  <p:handoutMasterIdLst>
    <p:handoutMasterId r:id="rId15"/>
  </p:handoutMasterIdLst>
  <p:sldIdLst>
    <p:sldId id="261" r:id="rId19"/>
    <p:sldId id="262" r:id="rId21"/>
    <p:sldId id="260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slide" Target="slides/slide2.xml"></Relationship><Relationship Id="rId22" Type="http://schemas.openxmlformats.org/officeDocument/2006/relationships/slide" Target="slides/slide3.xml"></Relationship><Relationship Id="rId25" Type="http://schemas.openxmlformats.org/officeDocument/2006/relationships/viewProps" Target="viewProps.xml"></Relationship><Relationship Id="rId26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8305" cy="308800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 rot="0">
            <a:off x="685800" y="4400550"/>
            <a:ext cx="5488305" cy="360235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 rot="0">
            <a:off x="3884930" y="8685530"/>
            <a:ext cx="2973705" cy="46037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8305" cy="308800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 rot="0">
            <a:off x="685800" y="4400550"/>
            <a:ext cx="5488305" cy="360235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 rot="0">
            <a:off x="3884930" y="8685530"/>
            <a:ext cx="2973705" cy="46037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notesSlide" Target="../notesSlides/notesSlide1.xml"></Relationship><Relationship Id="rId4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6225311641.png"></Relationship><Relationship Id="rId3" Type="http://schemas.openxmlformats.org/officeDocument/2006/relationships/notesSlide" Target="../notesSlides/notesSlide2.xml"></Relationship><Relationship Id="rId4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3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/>
        </p:nvSpPr>
        <p:spPr>
          <a:xfrm rot="0">
            <a:off x="1269365" y="415290"/>
            <a:ext cx="9546590" cy="286194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>
              <a:buFontTx/>
              <a:buNone/>
            </a:pPr>
            <a:r>
              <a:rPr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코루틴</a:t>
            </a:r>
            <a:endParaRPr lang="ko-KR" altLang="en-US" i="0" b="1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endParaRPr lang="ko-KR" altLang="en-US" i="0" b="1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r>
              <a:rPr sz="135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 - </a:t>
            </a:r>
            <a:r>
              <a:rPr lang="ko-KR" sz="135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함수타입 </a:t>
            </a:r>
            <a:r>
              <a:rPr lang="ko-KR" sz="135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: </a:t>
            </a:r>
            <a:r>
              <a:rPr lang="ko-KR" sz="135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IE</a:t>
            </a:r>
            <a:r>
              <a:rPr lang="ko-KR" sz="135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numerat</a:t>
            </a:r>
            <a:r>
              <a:rPr lang="ko-KR" sz="135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o</a:t>
            </a:r>
            <a:r>
              <a:rPr lang="ko-KR" sz="135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r</a:t>
            </a:r>
            <a:endParaRPr lang="ko-KR" altLang="en-US" sz="1350" i="0" b="0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r>
              <a:rPr lang="ko-KR" sz="135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 - 대기 </a:t>
            </a:r>
            <a:r>
              <a:rPr lang="ko-KR" sz="135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로직 </a:t>
            </a:r>
            <a:r>
              <a:rPr lang="ko-KR" sz="135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: yield return </a:t>
            </a:r>
            <a:endParaRPr lang="ko-KR" altLang="en-US" sz="1350" i="0" b="0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r>
              <a:rPr sz="135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 - </a:t>
            </a:r>
            <a:r>
              <a:rPr lang="ko-KR" sz="135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실행 </a:t>
            </a:r>
            <a:r>
              <a:rPr lang="ko-KR" sz="135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: </a:t>
            </a:r>
            <a:r>
              <a:rPr lang="ko-KR" sz="135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S</a:t>
            </a:r>
            <a:r>
              <a:rPr lang="ko-KR" sz="135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tartCoroutine()</a:t>
            </a:r>
            <a:endParaRPr lang="ko-KR" altLang="en-US" sz="1350" i="0" b="0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r>
              <a:rPr lang="ko-KR" sz="135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 - </a:t>
            </a:r>
            <a:r>
              <a:rPr lang="ko-KR" sz="135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단 </a:t>
            </a:r>
            <a:r>
              <a:rPr lang="ko-KR" sz="135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스레드는 아님.</a:t>
            </a:r>
            <a:endParaRPr lang="ko-KR" altLang="en-US" sz="1350" i="0" b="0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endParaRPr lang="ko-KR" altLang="en-US" sz="1350" i="0" b="0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endParaRPr lang="ko-KR" altLang="en-US" sz="1350" i="0" b="0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endParaRPr lang="ko-KR" altLang="en-US" sz="1350" i="0" b="0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endParaRPr lang="ko-KR" altLang="en-US" sz="1350" i="0" b="0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r>
              <a:rPr lang="ko-KR"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공식문서 </a:t>
            </a:r>
            <a:r>
              <a:rPr lang="ko-KR"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: </a:t>
            </a:r>
            <a:r>
              <a:rPr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https://docs.unity3d.com/kr/2023.2/Manual/Coroutines.html</a:t>
            </a:r>
            <a:endParaRPr lang="ko-KR" altLang="en-US" sz="1350" i="0" b="0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/>
        </p:nvSpPr>
        <p:spPr>
          <a:xfrm>
            <a:off x="1269365" y="415290"/>
            <a:ext cx="9547225" cy="244665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>
              <a:buFontTx/>
              <a:buNone/>
            </a:pPr>
            <a:r>
              <a:rPr lang="ko-KR"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deltaTime</a:t>
            </a:r>
            <a:endParaRPr lang="ko-KR" altLang="en-US" i="0" b="1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endParaRPr lang="ko-KR" altLang="en-US" i="0" b="1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r>
              <a:rPr sz="135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 - </a:t>
            </a:r>
            <a:r>
              <a:rPr lang="ko-KR" sz="135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FPS(Frames Per Second) 초당 프레임 수  </a:t>
            </a:r>
            <a:endParaRPr lang="ko-KR" altLang="en-US" sz="1350" i="0" b="0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r>
              <a:rPr sz="135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 - </a:t>
            </a:r>
            <a:r>
              <a:rPr lang="ko-KR" sz="135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플랫폼, 사양 등의 프레임에 따라 결정.</a:t>
            </a:r>
            <a:endParaRPr lang="ko-KR" altLang="en-US" sz="1350" i="0" b="0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r>
              <a:rPr lang="ko-KR" sz="135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 - 다른 환경에서 동일한 결과를 내기위한 수단.</a:t>
            </a:r>
            <a:endParaRPr lang="ko-KR" altLang="en-US" sz="1350" i="0" b="0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r>
              <a:rPr lang="ko-KR" sz="135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 - </a:t>
            </a:r>
            <a:r>
              <a:rPr lang="ko-KR" sz="135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e</a:t>
            </a:r>
            <a:r>
              <a:rPr lang="ko-KR" sz="135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x) </a:t>
            </a:r>
            <a:r>
              <a:rPr lang="ko-KR" sz="135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1</a:t>
            </a:r>
            <a:r>
              <a:rPr lang="ko-KR" sz="135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0</a:t>
            </a:r>
            <a:r>
              <a:rPr lang="ko-KR" sz="135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F</a:t>
            </a:r>
            <a:r>
              <a:rPr lang="ko-KR" sz="135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PS </a:t>
            </a:r>
            <a:r>
              <a:rPr lang="ko-KR" sz="135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d</a:t>
            </a:r>
            <a:r>
              <a:rPr lang="ko-KR" sz="135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eltaTime : 1/10</a:t>
            </a:r>
            <a:endParaRPr lang="ko-KR" altLang="en-US" sz="1350" i="0" b="0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r>
              <a:rPr lang="ko-KR" sz="135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 - </a:t>
            </a:r>
            <a:r>
              <a:rPr lang="ko-KR" sz="135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e</a:t>
            </a:r>
            <a:r>
              <a:rPr lang="ko-KR" sz="135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x) </a:t>
            </a:r>
            <a:r>
              <a:rPr lang="ko-KR" sz="135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2</a:t>
            </a:r>
            <a:r>
              <a:rPr lang="ko-KR" sz="135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0</a:t>
            </a:r>
            <a:r>
              <a:rPr lang="ko-KR" sz="135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F</a:t>
            </a:r>
            <a:r>
              <a:rPr lang="ko-KR" sz="135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PS </a:t>
            </a:r>
            <a:r>
              <a:rPr lang="ko-KR" sz="135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d</a:t>
            </a:r>
            <a:r>
              <a:rPr lang="ko-KR" sz="135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eltaTime : 1/</a:t>
            </a:r>
            <a:r>
              <a:rPr lang="ko-KR" sz="135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2</a:t>
            </a:r>
            <a:r>
              <a:rPr lang="ko-KR" sz="135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0</a:t>
            </a:r>
            <a:endParaRPr lang="ko-KR" altLang="en-US" sz="1350" i="0" b="0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endParaRPr lang="ko-KR" altLang="en-US" sz="1350" i="0" b="0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r>
              <a:rPr lang="ko-KR"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공식문서 : https://docs.unity3d.com/kr/2023.2/Manual/TimeFrameManagement.html</a:t>
            </a:r>
            <a:endParaRPr lang="ko-KR" altLang="en-US" i="0" b="1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68730" y="2573020"/>
            <a:ext cx="7712075" cy="41763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/>
        </p:nvSpPr>
        <p:spPr>
          <a:xfrm rot="0">
            <a:off x="1269365" y="415290"/>
            <a:ext cx="7432675" cy="300799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>
              <a:buFontTx/>
              <a:buNone/>
            </a:pPr>
            <a:r>
              <a:rPr lang="ko-KR"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웹통신(G</a:t>
            </a:r>
            <a:r>
              <a:rPr lang="ko-KR"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ET / POST)</a:t>
            </a:r>
            <a:endParaRPr lang="ko-KR" altLang="en-US" i="0" b="1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endParaRPr lang="ko-KR" altLang="en-US" i="0" b="1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r>
              <a:rPr sz="135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 </a:t>
            </a:r>
            <a:r>
              <a:rPr lang="ko-KR" sz="135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G</a:t>
            </a:r>
            <a:r>
              <a:rPr lang="ko-KR" sz="135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ET</a:t>
            </a:r>
            <a:endParaRPr lang="ko-KR" altLang="en-US" sz="1400" i="0" b="0">
              <a:latin typeface="맑은 고딕" charset="0"/>
              <a:ea typeface="맑은 고딕" charset="0"/>
            </a:endParaRPr>
          </a:p>
          <a:p>
            <a:pPr marL="0" indent="0" algn="l">
              <a:buFontTx/>
              <a:buNone/>
            </a:pPr>
            <a:r>
              <a:rPr sz="1400" i="0" b="0">
                <a:solidFill>
                  <a:srgbClr val="212529"/>
                </a:solidFill>
                <a:latin typeface="맑은 고딕" charset="0"/>
                <a:ea typeface="맑은 고딕" charset="0"/>
              </a:rPr>
              <a:t> - </a:t>
            </a:r>
            <a:r>
              <a:rPr lang="ko-KR" sz="1400" i="0" b="1">
                <a:solidFill>
                  <a:srgbClr val="212529"/>
                </a:solidFill>
                <a:latin typeface="맑은 고딕" charset="0"/>
                <a:ea typeface="맑은 고딕" charset="0"/>
              </a:rPr>
              <a:t>데이터를 주소(URL)에 붙여서 보냄.</a:t>
            </a:r>
            <a:endParaRPr lang="ko-KR" altLang="en-US" sz="1400" i="0" b="1">
              <a:solidFill>
                <a:srgbClr val="212529"/>
              </a:solidFill>
              <a:latin typeface="맑은 고딕" charset="0"/>
              <a:ea typeface="맑은 고딕" charset="0"/>
            </a:endParaRPr>
          </a:p>
          <a:p>
            <a:pPr marL="0" indent="0" algn="l">
              <a:buFontTx/>
              <a:buNone/>
            </a:pPr>
            <a:r>
              <a:rPr lang="ko-KR"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 E</a:t>
            </a:r>
            <a:r>
              <a:rPr lang="ko-KR"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x) </a:t>
            </a:r>
            <a:r>
              <a:rPr lang="ko-KR"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https://example.com/search?query=t</a:t>
            </a:r>
            <a:r>
              <a:rPr lang="ko-KR"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est</a:t>
            </a:r>
            <a:endParaRPr lang="ko-KR" altLang="en-US" i="0" b="1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r>
              <a:rPr lang="ko-KR"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 </a:t>
            </a:r>
            <a:r>
              <a:rPr lang="ko-KR"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- </a:t>
            </a:r>
            <a:r>
              <a:rPr/>
              <a:t>빠르지만 보안에 </a:t>
            </a:r>
            <a:r>
              <a:rPr/>
              <a:t>취약.</a:t>
            </a:r>
            <a:endParaRPr lang="ko-KR" altLang="en-US" i="0" b="1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endParaRPr lang="ko-KR" altLang="en-US"/>
          </a:p>
          <a:p>
            <a:pPr marL="0" indent="0" algn="l">
              <a:buFontTx/>
              <a:buNone/>
            </a:pPr>
            <a:endParaRPr lang="ko-KR" altLang="en-US"/>
          </a:p>
          <a:p>
            <a:pPr marL="0" indent="0" algn="l">
              <a:buFontTx/>
              <a:buNone/>
            </a:pPr>
            <a:r>
              <a:rPr lang="ko-KR"/>
              <a:t>P</a:t>
            </a:r>
            <a:r>
              <a:rPr lang="ko-KR"/>
              <a:t>OST</a:t>
            </a:r>
            <a:endParaRPr lang="ko-KR" altLang="en-US"/>
          </a:p>
          <a:p>
            <a:pPr marL="0" indent="0" algn="l">
              <a:buFontTx/>
              <a:buNone/>
            </a:pPr>
            <a:r>
              <a:rPr lang="ko-KR"/>
              <a:t> - </a:t>
            </a:r>
            <a:r>
              <a:rPr/>
              <a:t>데이터를 본문(body)에 숨겨서 보냄</a:t>
            </a:r>
            <a:r>
              <a:rPr/>
              <a:t>.</a:t>
            </a:r>
            <a:endParaRPr lang="ko-KR" altLang="en-US"/>
          </a:p>
          <a:p>
            <a:pPr marL="0" indent="0" algn="l">
              <a:buFontTx/>
              <a:buNone/>
            </a:pPr>
            <a:r>
              <a:rPr/>
              <a:t> - </a:t>
            </a:r>
            <a:r>
              <a:rPr/>
              <a:t>보안에 좀 더 강함</a:t>
            </a:r>
            <a:r>
              <a:rPr/>
              <a:t>(</a:t>
            </a:r>
            <a:r>
              <a:rPr lang="ko-KR"/>
              <a:t>상대적으로</a:t>
            </a:r>
            <a:r>
              <a:rPr/>
              <a:t>)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3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임 상규</dc:creator>
  <cp:lastModifiedBy>임 상규</cp:lastModifiedBy>
  <dc:title>PowerPoint 프레젠테이션</dc:title>
  <cp:version>10.105.280.55985</cp:version>
</cp:coreProperties>
</file>