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2" r:id="rId13"/>
  </p:sldMasterIdLst>
  <p:notesMasterIdLst>
    <p:notesMasterId r:id="rId17"/>
  </p:notesMasterIdLst>
  <p:handoutMasterIdLst>
    <p:handoutMasterId r:id="rId15"/>
  </p:handoutMasterIdLst>
  <p:sldIdLst>
    <p:sldId id="25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notesSlide" Target="../notesSlides/notesSlide1.xml"></Relationship><Relationship Id="rId5" Type="http://schemas.openxmlformats.org/officeDocument/2006/relationships/hyperlink" Target="https://github.com/sta/websocket-sharp" TargetMode="External"></Relationship><Relationship Id="rId6" Type="http://schemas.openxmlformats.org/officeDocument/2006/relationships/hyperlink" Target="https://github.com/sta/websocket-sharp" TargetMode="External"></Relationship><Relationship Id="rId7" Type="http://schemas.openxmlformats.org/officeDocument/2006/relationships/hyperlink" Target="https://github.com/doghappy/socket.io-client-csharp" TargetMode="External"></Relationship><Relationship Id="rId8" Type="http://schemas.openxmlformats.org/officeDocument/2006/relationships/hyperlink" Target="https://github.com/floatinghotpot/socket.io-unity" TargetMode="External"></Relationship><Relationship Id="rId9" Type="http://schemas.openxmlformats.org/officeDocument/2006/relationships/hyperlink" Target="https://github.com/doghappy/socket.io-client-csharp" TargetMode="External"></Relationship><Relationship Id="rId10" Type="http://schemas.openxmlformats.org/officeDocument/2006/relationships/image" Target="../media/fImage1077322841.png"></Relationship><Relationship Id="rId1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1269365" y="415290"/>
            <a:ext cx="7433310" cy="18916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웹소켓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(</a:t>
            </a:r>
            <a:r>
              <a:rPr i="0" b="0">
                <a:solidFill>
                  <a:srgbClr val="1F2328"/>
                </a:solidFill>
                <a:latin typeface="Segoe UI" charset="0"/>
                <a:ea typeface="-apple-system" charset="0"/>
              </a:rPr>
              <a:t>socket.io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)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45" i="0" b="0">
              <a:solidFill>
                <a:srgbClr val="353638"/>
              </a:solidFill>
              <a:latin typeface="Noto Sans Light" charset="0"/>
              <a:ea typeface="Noto Sans Light" charset="0"/>
            </a:endParaRPr>
          </a:p>
          <a:p>
            <a:pPr marL="0" indent="0" algn="l">
              <a:buFontTx/>
              <a:buNone/>
            </a:pP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  <a:hlinkClick r:id="rId9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https://github.com/doghappy/socket.io-client-csharp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Src/SocketIOClient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2400" i="0" b="0">
                <a:solidFill>
                  <a:srgbClr val="1F2328"/>
                </a:solidFill>
                <a:latin typeface="Segoe UI" charset="0"/>
                <a:ea typeface="-apple-system" charset="0"/>
              </a:rPr>
              <a:t>v3.0.8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228600" indent="-228600"/>
            <a:endParaRPr lang="ko-KR" altLang="en-US" sz="1200" i="0" b="0">
              <a:solidFill>
                <a:srgbClr val="1F2328"/>
              </a:solidFill>
              <a:latin typeface="Segoe UI" charset="0"/>
              <a:ea typeface="-apple-system" charset="0"/>
            </a:endParaRPr>
          </a:p>
          <a:p>
            <a:pPr marL="0" indent="0" algn="l">
              <a:buFontTx/>
              <a:buNone/>
            </a:pPr>
            <a:r>
              <a:rPr sz="1345" i="0" b="0">
                <a:solidFill>
                  <a:srgbClr val="353638"/>
                </a:solidFill>
                <a:latin typeface="Noto Sans Light" charset="0"/>
                <a:ea typeface="Noto Sans Light" charset="0"/>
              </a:rPr>
              <a:t>Assets/Plugins</a:t>
            </a:r>
            <a:endParaRPr lang="ko-KR" altLang="en-US" sz="1345" i="0" b="0">
              <a:solidFill>
                <a:srgbClr val="353638"/>
              </a:solidFill>
              <a:latin typeface="Noto Sans Light" charset="0"/>
              <a:ea typeface="Noto Sans Light" charset="0"/>
            </a:endParaRPr>
          </a:p>
        </p:txBody>
      </p:sp>
      <p:sp>
        <p:nvSpPr>
          <p:cNvPr id="4" name="텍스트 상자 1"/>
          <p:cNvSpPr txBox="1">
            <a:spLocks/>
          </p:cNvSpPr>
          <p:nvPr/>
        </p:nvSpPr>
        <p:spPr>
          <a:xfrm rot="0">
            <a:off x="-7270750" y="-2868295"/>
            <a:ext cx="7432675" cy="8553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씬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(S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cene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) 전환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1" descr="C:/Users/limsg/AppData/Roaming/PolarisOffice/ETemp/13540_15797248/fImage107732284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5895" y="3204845"/>
            <a:ext cx="6880225" cy="3264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상규</dc:creator>
  <cp:lastModifiedBy>임 상규</cp:lastModifiedBy>
  <dc:title>PowerPoint 프레젠테이션</dc:title>
  <cp:version>10.105.277.55893</cp:version>
</cp:coreProperties>
</file>