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9" r:id="rId20"/>
    <p:sldId id="25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5" Type="http://schemas.openxmlformats.org/officeDocument/2006/relationships/viewProps" Target="viewProps.xml"></Relationship><Relationship Id="rId2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5" Type="http://schemas.openxmlformats.org/officeDocument/2006/relationships/image" Target="../media/fImage14692610641.png"></Relationship><Relationship Id="rId6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1405" cy="1616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/>
            <a:r>
              <a:rPr spc="-5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특정 클래스의 인스턴스를 1개만 생성되는 것을 보장하는 디자인 패턴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인스턴스를 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여러번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생성하지 않고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,</a:t>
            </a:r>
            <a:r>
              <a:rPr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인스턴스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어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계속 활용 </a:t>
            </a:r>
            <a:r>
              <a:rPr lang="ko-KR" sz="1350" spc="-5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"/>
          <p:cNvSpPr txBox="1">
            <a:spLocks/>
          </p:cNvSpPr>
          <p:nvPr/>
        </p:nvSpPr>
        <p:spPr>
          <a:xfrm rot="0">
            <a:off x="1271270" y="2259330"/>
            <a:ext cx="7432040" cy="854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limsg/AppData/Roaming/PolarisOffice/ETemp/9700_17749744/fImage1469261064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11605" y="2684145"/>
            <a:ext cx="6861175" cy="4016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616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특정 클래스의 인스턴스를 1개만 생성되는 것을 보장하는 디자인 패턴.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1270" y="2259330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9700_17749744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910" cy="382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339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Scroll View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1200" i="0" b="0">
                <a:latin typeface="Arial" charset="0"/>
                <a:ea typeface="-apple-system" charset="0"/>
              </a:rPr>
              <a:t>Vertical Layout Group</a:t>
            </a:r>
            <a:r>
              <a:rPr sz="1200" i="0" b="0">
                <a:latin typeface="Arial" charset="0"/>
                <a:ea typeface="-apple-system" charset="0"/>
              </a:rPr>
              <a:t>,</a:t>
            </a:r>
            <a:r>
              <a:rPr sz="1200" i="0" b="0">
                <a:latin typeface="Arial" charset="0"/>
                <a:ea typeface="-apple-system" charset="0"/>
              </a:rPr>
              <a:t> </a:t>
            </a:r>
            <a:r>
              <a:rPr sz="1200" i="0" b="0">
                <a:latin typeface="Arial" charset="0"/>
                <a:ea typeface="-apple-system" charset="0"/>
              </a:rPr>
              <a:t>Content Size Fitter</a:t>
            </a:r>
            <a:endParaRPr lang="ko-KR" altLang="en-US" sz="1200" i="0" b="0">
              <a:latin typeface="Arial" charset="0"/>
              <a:ea typeface="-apple-system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1271270" y="2259330"/>
            <a:ext cx="7432675" cy="8553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5688_18733032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40485" y="2687955"/>
            <a:ext cx="8931910" cy="38265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